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83225F-69B7-4F75-8EDD-4986768BF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4C6357A-4756-407F-9E6F-5B217B076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8DE688-6CF3-4F57-A786-E6421D76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DECD-1028-4B62-840A-C6F5555BE387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7FD460-1AA5-4494-9528-2081512D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DA37C6-CE6F-4CBD-BC5C-9C00A00F6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CC9E-F164-438E-9033-FD6A43EDB8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25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E9E55-FF80-4743-8949-A18FD894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61DFE1-B90E-4450-8F2A-19085BCA0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BE6F30-4245-40CB-80FF-16840466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DECD-1028-4B62-840A-C6F5555BE387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7E1AF0-D07E-407F-9B01-4316A6591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5D50F2-F37E-485C-AE3C-3A12F607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CC9E-F164-438E-9033-FD6A43EDB8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01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ECBA392-F690-4358-B847-AAB70FAB3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592EE0C-60FA-4E0E-884C-14C846B35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C977B9-0966-4513-954D-00DB8D11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DECD-1028-4B62-840A-C6F5555BE387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8F7ED9-23CF-4FA1-A4D9-2DBDEE6E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BABCE6-E106-4067-8581-03102EBA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CC9E-F164-438E-9033-FD6A43EDB8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124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B0BA9B-6709-4D36-B37D-61138FD4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78AFDA-FC54-48CD-B672-B5188FADA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287D34-BC83-4DBA-A848-3BE712EC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DECD-1028-4B62-840A-C6F5555BE387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C1BF61-7397-4C52-A92C-176144F2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82F3ED-38E1-4B74-B310-CDF8FB6A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CC9E-F164-438E-9033-FD6A43EDB8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65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68AF1F-84D4-4724-9684-CBE6AA49C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D0B837-6051-4B24-B9FC-C2B9A064D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AF4787-99C0-4421-B477-6B4402A32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DECD-1028-4B62-840A-C6F5555BE387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2960BE-6053-466C-A22E-E4DC74F0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7C6477-7C96-484A-A64B-BC7C19B2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CC9E-F164-438E-9033-FD6A43EDB8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24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2546E9-D997-44B6-AD2F-E4C1B681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847312-B554-4541-8F19-E4C210E0B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ECF4DAF-92EA-4CDB-BDC1-351C67350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E9E4CA-73A4-4847-B632-254BE8621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DECD-1028-4B62-840A-C6F5555BE387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C725BB-2703-4DDE-A4AE-326F724D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29C711-69D1-4118-8FB0-EC0DCE538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CC9E-F164-438E-9033-FD6A43EDB8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96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18B505-59D6-4C67-A152-4EC28EB07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B95BF3-B2F3-4BF3-8808-8EBC23CA1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6D969C-D6DE-4B53-B3C9-1EE2EA8BC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3E0A191-B453-46EF-9D79-D62AA86D7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DC88FEA-17AA-4925-8311-1B809FF05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3D65438-9F00-4459-9BFB-C7A02F86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DECD-1028-4B62-840A-C6F5555BE387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D1E41C0-3CF1-4DC8-B28E-DA91815D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66DFC9D-648B-4EC1-A534-2E8AC4C57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CC9E-F164-438E-9033-FD6A43EDB8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4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31C709-C33B-4480-BDC3-222795E4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4BB74DA-9F56-40EA-BBBF-1A5D5B9E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DECD-1028-4B62-840A-C6F5555BE387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2D7D632-586D-4279-AA1C-FBAFBC4EB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C95EDB7-D243-4078-85FA-130FE8EF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CC9E-F164-438E-9033-FD6A43EDB8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71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E278539-B2FA-40D9-88A4-F338D910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DECD-1028-4B62-840A-C6F5555BE387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E77854A-0088-494D-841A-363A0823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8512A4-03B5-4119-A79B-CA62DB3B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CC9E-F164-438E-9033-FD6A43EDB8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69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BC599F-3BDE-41E2-AD32-ED4AF086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8E33A7-F8E6-480E-B20C-5C6376DFC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093F133-A965-43DF-99C1-AE07B99D5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20AA0F-CDAC-4618-BA89-12966C19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DECD-1028-4B62-840A-C6F5555BE387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9644C8-AF01-472F-9CF5-EA60FE8F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33C62A-54D4-44D5-A5CB-4ACA5E6D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CC9E-F164-438E-9033-FD6A43EDB8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8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B9F838-5714-4386-86A6-D4B510B50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8BD093A-043C-4154-9585-9554FC91F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FEDF6F9-AF88-46B5-AF36-BC68BA85D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90FEF2-5C63-474B-8D51-24DED8C0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DECD-1028-4B62-840A-C6F5555BE387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FE0A63-DADC-4227-B3F3-CD3999CB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6FA186-1881-472B-88D7-8403B257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CC9E-F164-438E-9033-FD6A43EDB8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43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B1671E0-C3DC-4C2F-8FF8-AFCF9D06F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6DF636-23B4-41D8-9865-55FCF7C46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0F551E-FD4A-40D5-BC2F-77FFC6589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BDECD-1028-4B62-840A-C6F5555BE387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1B0AEF-3337-4FB1-B5E2-6F330E85F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30279B-9C29-4475-A501-DCAB3CC16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1CC9E-F164-438E-9033-FD6A43EDB8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46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206497D-ACE5-431C-88FC-AA23AF0CCAB4}"/>
              </a:ext>
            </a:extLst>
          </p:cNvPr>
          <p:cNvSpPr txBox="1"/>
          <p:nvPr/>
        </p:nvSpPr>
        <p:spPr>
          <a:xfrm>
            <a:off x="781050" y="181957"/>
            <a:ext cx="1015365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>
                <a:solidFill>
                  <a:schemeClr val="bg1"/>
                </a:solidFill>
              </a:rPr>
              <a:t>art_str</a:t>
            </a:r>
            <a:r>
              <a:rPr lang="en-US" altLang="zh-TW" sz="3200" dirty="0">
                <a:solidFill>
                  <a:schemeClr val="bg1"/>
                </a:solidFill>
              </a:rPr>
              <a:t>='k,n,o,w,l,e,d,g,e,i,s,o,n,e,t,h,i,n,g,v,i,r,t,u,e,i,s,a,n,o,t,h,e,r,g,o,o,d,s,e,n,s,e'</a:t>
            </a:r>
          </a:p>
          <a:p>
            <a:r>
              <a:rPr lang="en-US" altLang="zh-TW" sz="3200" dirty="0" err="1">
                <a:solidFill>
                  <a:schemeClr val="bg1"/>
                </a:solidFill>
              </a:rPr>
              <a:t>art_list</a:t>
            </a:r>
            <a:r>
              <a:rPr lang="en-US" altLang="zh-TW" sz="3200" dirty="0">
                <a:solidFill>
                  <a:schemeClr val="bg1"/>
                </a:solidFill>
              </a:rPr>
              <a:t>=</a:t>
            </a:r>
            <a:r>
              <a:rPr lang="en-US" altLang="zh-TW" sz="3200" dirty="0" err="1">
                <a:solidFill>
                  <a:schemeClr val="bg1"/>
                </a:solidFill>
              </a:rPr>
              <a:t>art_str.split</a:t>
            </a:r>
            <a:r>
              <a:rPr lang="en-US" altLang="zh-TW" sz="3200" dirty="0">
                <a:solidFill>
                  <a:schemeClr val="bg1"/>
                </a:solidFill>
              </a:rPr>
              <a:t>(',')</a:t>
            </a:r>
          </a:p>
          <a:p>
            <a:r>
              <a:rPr lang="en-US" altLang="zh-TW" sz="3200" dirty="0">
                <a:solidFill>
                  <a:schemeClr val="bg1"/>
                </a:solidFill>
              </a:rPr>
              <a:t>#1</a:t>
            </a:r>
          </a:p>
          <a:p>
            <a:r>
              <a:rPr lang="en-US" altLang="zh-TW" sz="3200" dirty="0">
                <a:solidFill>
                  <a:schemeClr val="bg1"/>
                </a:solidFill>
              </a:rPr>
              <a:t>print(</a:t>
            </a:r>
            <a:r>
              <a:rPr lang="en-US" altLang="zh-TW" sz="3200" dirty="0" err="1">
                <a:solidFill>
                  <a:schemeClr val="bg1"/>
                </a:solidFill>
              </a:rPr>
              <a:t>art_list</a:t>
            </a:r>
            <a:r>
              <a:rPr lang="en-US" altLang="zh-TW" sz="3200" dirty="0">
                <a:solidFill>
                  <a:schemeClr val="bg1"/>
                </a:solidFill>
              </a:rPr>
              <a:t>)</a:t>
            </a:r>
          </a:p>
          <a:p>
            <a:endParaRPr lang="en-US" altLang="zh-TW" sz="3200" dirty="0">
              <a:solidFill>
                <a:schemeClr val="bg1"/>
              </a:solidFill>
            </a:endParaRPr>
          </a:p>
          <a:p>
            <a:r>
              <a:rPr lang="en-US" altLang="zh-TW" sz="3200" dirty="0">
                <a:solidFill>
                  <a:schemeClr val="bg1"/>
                </a:solidFill>
              </a:rPr>
              <a:t>#2</a:t>
            </a:r>
          </a:p>
          <a:p>
            <a:r>
              <a:rPr lang="en-US" altLang="zh-TW" sz="3200" dirty="0">
                <a:solidFill>
                  <a:schemeClr val="bg1"/>
                </a:solidFill>
              </a:rPr>
              <a:t>print(</a:t>
            </a:r>
            <a:r>
              <a:rPr lang="en-US" altLang="zh-TW" sz="3200" dirty="0" err="1">
                <a:solidFill>
                  <a:schemeClr val="bg1"/>
                </a:solidFill>
              </a:rPr>
              <a:t>art_list.count</a:t>
            </a:r>
            <a:r>
              <a:rPr lang="en-US" altLang="zh-TW" sz="3200" dirty="0">
                <a:solidFill>
                  <a:schemeClr val="bg1"/>
                </a:solidFill>
              </a:rPr>
              <a:t>('e'))</a:t>
            </a:r>
          </a:p>
          <a:p>
            <a:endParaRPr lang="en-US" altLang="zh-TW" sz="3200" dirty="0">
              <a:solidFill>
                <a:schemeClr val="bg1"/>
              </a:solidFill>
            </a:endParaRPr>
          </a:p>
          <a:p>
            <a:r>
              <a:rPr lang="en-US" altLang="zh-TW" sz="3200" dirty="0">
                <a:solidFill>
                  <a:schemeClr val="bg1"/>
                </a:solidFill>
              </a:rPr>
              <a:t>#3</a:t>
            </a:r>
          </a:p>
          <a:p>
            <a:r>
              <a:rPr lang="en-US" altLang="zh-TW" sz="3200" dirty="0" err="1">
                <a:solidFill>
                  <a:schemeClr val="bg1"/>
                </a:solidFill>
              </a:rPr>
              <a:t>en_name</a:t>
            </a:r>
            <a:r>
              <a:rPr lang="en-US" altLang="zh-TW" sz="3200" dirty="0">
                <a:solidFill>
                  <a:schemeClr val="bg1"/>
                </a:solidFill>
              </a:rPr>
              <a:t>=input("Please input your </a:t>
            </a:r>
            <a:r>
              <a:rPr lang="en-US" altLang="zh-TW" sz="3200" dirty="0" err="1">
                <a:solidFill>
                  <a:schemeClr val="bg1"/>
                </a:solidFill>
              </a:rPr>
              <a:t>eng</a:t>
            </a:r>
            <a:r>
              <a:rPr lang="en-US" altLang="zh-TW" sz="3200" dirty="0">
                <a:solidFill>
                  <a:schemeClr val="bg1"/>
                </a:solidFill>
              </a:rPr>
              <a:t> name:")</a:t>
            </a:r>
          </a:p>
          <a:p>
            <a:r>
              <a:rPr lang="en-US" altLang="zh-TW" sz="3200" dirty="0" err="1">
                <a:solidFill>
                  <a:schemeClr val="bg1"/>
                </a:solidFill>
              </a:rPr>
              <a:t>art_list.extend</a:t>
            </a:r>
            <a:r>
              <a:rPr lang="en-US" altLang="zh-TW" sz="3200" dirty="0">
                <a:solidFill>
                  <a:schemeClr val="bg1"/>
                </a:solidFill>
              </a:rPr>
              <a:t>(</a:t>
            </a:r>
            <a:r>
              <a:rPr lang="en-US" altLang="zh-TW" sz="3200" dirty="0" err="1">
                <a:solidFill>
                  <a:schemeClr val="bg1"/>
                </a:solidFill>
              </a:rPr>
              <a:t>en_name</a:t>
            </a:r>
            <a:r>
              <a:rPr lang="en-US" altLang="zh-TW" sz="32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3200" dirty="0">
                <a:solidFill>
                  <a:schemeClr val="bg1"/>
                </a:solidFill>
              </a:rPr>
              <a:t>print(</a:t>
            </a:r>
            <a:r>
              <a:rPr lang="en-US" altLang="zh-TW" sz="3200" dirty="0" err="1">
                <a:solidFill>
                  <a:schemeClr val="bg1"/>
                </a:solidFill>
              </a:rPr>
              <a:t>art_list</a:t>
            </a:r>
            <a:r>
              <a:rPr lang="en-US" altLang="zh-TW" sz="3200" dirty="0">
                <a:solidFill>
                  <a:schemeClr val="bg1"/>
                </a:solidFill>
              </a:rPr>
              <a:t>)</a:t>
            </a:r>
          </a:p>
          <a:p>
            <a:endParaRPr lang="zh-TW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9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0FA2D50-CFDE-4EDD-BA14-24BD389B8C0F}"/>
              </a:ext>
            </a:extLst>
          </p:cNvPr>
          <p:cNvSpPr txBox="1"/>
          <p:nvPr/>
        </p:nvSpPr>
        <p:spPr>
          <a:xfrm>
            <a:off x="1085850" y="524857"/>
            <a:ext cx="904875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#4</a:t>
            </a:r>
          </a:p>
          <a:p>
            <a:r>
              <a:rPr lang="en-US" altLang="zh-TW" sz="3200" dirty="0" err="1">
                <a:solidFill>
                  <a:schemeClr val="bg1"/>
                </a:solidFill>
              </a:rPr>
              <a:t>art_list</a:t>
            </a:r>
            <a:r>
              <a:rPr lang="en-US" altLang="zh-TW" sz="3200" dirty="0">
                <a:solidFill>
                  <a:schemeClr val="bg1"/>
                </a:solidFill>
              </a:rPr>
              <a:t>[0:9]=[]</a:t>
            </a:r>
          </a:p>
          <a:p>
            <a:r>
              <a:rPr lang="en-US" altLang="zh-TW" sz="3200" dirty="0">
                <a:solidFill>
                  <a:schemeClr val="bg1"/>
                </a:solidFill>
              </a:rPr>
              <a:t>print(</a:t>
            </a:r>
            <a:r>
              <a:rPr lang="en-US" altLang="zh-TW" sz="3200" dirty="0" err="1">
                <a:solidFill>
                  <a:schemeClr val="bg1"/>
                </a:solidFill>
              </a:rPr>
              <a:t>art_list</a:t>
            </a:r>
            <a:r>
              <a:rPr lang="en-US" altLang="zh-TW" sz="3200" dirty="0">
                <a:solidFill>
                  <a:schemeClr val="bg1"/>
                </a:solidFill>
              </a:rPr>
              <a:t>)</a:t>
            </a:r>
          </a:p>
          <a:p>
            <a:endParaRPr lang="en-US" altLang="zh-TW" sz="3200" dirty="0">
              <a:solidFill>
                <a:schemeClr val="bg1"/>
              </a:solidFill>
            </a:endParaRPr>
          </a:p>
          <a:p>
            <a:r>
              <a:rPr lang="en-US" altLang="zh-TW" sz="3200" dirty="0">
                <a:solidFill>
                  <a:schemeClr val="bg1"/>
                </a:solidFill>
              </a:rPr>
              <a:t>#5</a:t>
            </a:r>
          </a:p>
          <a:p>
            <a:r>
              <a:rPr lang="en-US" altLang="zh-TW" sz="3200" dirty="0" err="1">
                <a:solidFill>
                  <a:schemeClr val="bg1"/>
                </a:solidFill>
              </a:rPr>
              <a:t>art_list.insert</a:t>
            </a:r>
            <a:r>
              <a:rPr lang="en-US" altLang="zh-TW" sz="3200" dirty="0">
                <a:solidFill>
                  <a:schemeClr val="bg1"/>
                </a:solidFill>
              </a:rPr>
              <a:t>(0,'z')</a:t>
            </a:r>
          </a:p>
          <a:p>
            <a:r>
              <a:rPr lang="en-US" altLang="zh-TW" sz="3200" dirty="0">
                <a:solidFill>
                  <a:schemeClr val="bg1"/>
                </a:solidFill>
              </a:rPr>
              <a:t>print(</a:t>
            </a:r>
            <a:r>
              <a:rPr lang="en-US" altLang="zh-TW" sz="3200" dirty="0" err="1">
                <a:solidFill>
                  <a:schemeClr val="bg1"/>
                </a:solidFill>
              </a:rPr>
              <a:t>art_list</a:t>
            </a:r>
            <a:r>
              <a:rPr lang="en-US" altLang="zh-TW" sz="3200" dirty="0">
                <a:solidFill>
                  <a:schemeClr val="bg1"/>
                </a:solidFill>
              </a:rPr>
              <a:t>)</a:t>
            </a:r>
          </a:p>
          <a:p>
            <a:endParaRPr lang="en-US" altLang="zh-TW" sz="3200" dirty="0">
              <a:solidFill>
                <a:schemeClr val="bg1"/>
              </a:solidFill>
            </a:endParaRPr>
          </a:p>
          <a:p>
            <a:r>
              <a:rPr lang="en-US" altLang="zh-TW" sz="3200" dirty="0">
                <a:solidFill>
                  <a:schemeClr val="bg1"/>
                </a:solidFill>
              </a:rPr>
              <a:t>#6</a:t>
            </a:r>
          </a:p>
          <a:p>
            <a:r>
              <a:rPr lang="en-US" altLang="zh-TW" sz="3200" dirty="0" err="1">
                <a:solidFill>
                  <a:schemeClr val="bg1"/>
                </a:solidFill>
              </a:rPr>
              <a:t>art_list.sort</a:t>
            </a:r>
            <a:r>
              <a:rPr lang="en-US" altLang="zh-TW" sz="3200" dirty="0">
                <a:solidFill>
                  <a:schemeClr val="bg1"/>
                </a:solidFill>
              </a:rPr>
              <a:t>(reverse=True)</a:t>
            </a:r>
          </a:p>
          <a:p>
            <a:r>
              <a:rPr lang="en-US" altLang="zh-TW" sz="3200" dirty="0">
                <a:solidFill>
                  <a:schemeClr val="bg1"/>
                </a:solidFill>
              </a:rPr>
              <a:t>print(</a:t>
            </a:r>
            <a:r>
              <a:rPr lang="en-US" altLang="zh-TW" sz="3200" dirty="0" err="1">
                <a:solidFill>
                  <a:schemeClr val="bg1"/>
                </a:solidFill>
              </a:rPr>
              <a:t>art_list</a:t>
            </a:r>
            <a:r>
              <a:rPr lang="en-US" altLang="zh-TW" sz="3200" dirty="0">
                <a:solidFill>
                  <a:schemeClr val="bg1"/>
                </a:solidFill>
              </a:rPr>
              <a:t>)</a:t>
            </a:r>
          </a:p>
          <a:p>
            <a:endParaRPr lang="en-US" altLang="zh-TW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50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B1316D-70D3-49B8-AECE-92C38B651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950" y="7588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dirty="0">
                <a:solidFill>
                  <a:schemeClr val="bg1"/>
                </a:solidFill>
              </a:rPr>
              <a:t>#7</a:t>
            </a:r>
          </a:p>
          <a:p>
            <a:pPr marL="0" indent="0">
              <a:buNone/>
            </a:pPr>
            <a:r>
              <a:rPr lang="en-US" altLang="zh-TW" sz="2800" dirty="0">
                <a:solidFill>
                  <a:schemeClr val="bg1"/>
                </a:solidFill>
              </a:rPr>
              <a:t>print('a' in </a:t>
            </a:r>
            <a:r>
              <a:rPr lang="en-US" altLang="zh-TW" sz="2800" dirty="0" err="1">
                <a:solidFill>
                  <a:schemeClr val="bg1"/>
                </a:solidFill>
              </a:rPr>
              <a:t>art_list</a:t>
            </a:r>
            <a:r>
              <a:rPr lang="en-US" altLang="zh-TW" sz="28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2800" dirty="0" err="1">
                <a:solidFill>
                  <a:schemeClr val="bg1"/>
                </a:solidFill>
              </a:rPr>
              <a:t>art_list.remove</a:t>
            </a:r>
            <a:r>
              <a:rPr lang="en-US" altLang="zh-TW" sz="2800" dirty="0">
                <a:solidFill>
                  <a:schemeClr val="bg1"/>
                </a:solidFill>
              </a:rPr>
              <a:t>('a')</a:t>
            </a:r>
          </a:p>
          <a:p>
            <a:pPr marL="0" indent="0">
              <a:buNone/>
            </a:pPr>
            <a:r>
              <a:rPr lang="en-US" altLang="zh-TW" sz="2800" dirty="0">
                <a:solidFill>
                  <a:schemeClr val="bg1"/>
                </a:solidFill>
              </a:rPr>
              <a:t>print(</a:t>
            </a:r>
            <a:r>
              <a:rPr lang="en-US" altLang="zh-TW" sz="2800" dirty="0" err="1">
                <a:solidFill>
                  <a:schemeClr val="bg1"/>
                </a:solidFill>
              </a:rPr>
              <a:t>art_list</a:t>
            </a:r>
            <a:r>
              <a:rPr lang="en-US" altLang="zh-TW" sz="2800" dirty="0">
                <a:solidFill>
                  <a:schemeClr val="bg1"/>
                </a:solidFill>
              </a:rPr>
              <a:t>)</a:t>
            </a:r>
            <a:endParaRPr lang="zh-TW" altLang="en-US" sz="2800" dirty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51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225</Words>
  <Application>Microsoft Office PowerPoint</Application>
  <PresentationFormat>寬螢幕</PresentationFormat>
  <Paragraphs>27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浤竣 邱</dc:creator>
  <cp:lastModifiedBy>浤竣 邱</cp:lastModifiedBy>
  <cp:revision>4</cp:revision>
  <dcterms:created xsi:type="dcterms:W3CDTF">2021-04-06T06:16:10Z</dcterms:created>
  <dcterms:modified xsi:type="dcterms:W3CDTF">2021-04-06T06:19:55Z</dcterms:modified>
</cp:coreProperties>
</file>