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5BFD9-B92F-417F-89C5-F5BD56DE7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DE9DC3-3DC2-4006-988D-B7882F5F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AADF0-C231-4D47-90BC-31A1575C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80576F-A515-4735-888E-FFEE484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FED82-31B6-4450-8BAB-BB8C610C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4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305F9-1981-4072-9A3F-D5D47449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13FE5B-C5A8-41D7-8ACC-01E1D9A7A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C99D7-4FD5-4F70-A6A7-32DAC0AF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BDE1BE-E898-4392-B5BA-BCC1D52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D186C-0E28-408C-A7E4-1940CA95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9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DCAFAD-8B63-4AC4-9ABA-B010F763C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24EFB9-E1DD-4343-AB9C-7B0B9829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D333A-7CE5-460A-8C61-65FF7820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DA7E1-D36B-4032-87D4-9556B7B1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F2235-8E9B-4770-8BE8-7EF93631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80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C3C84-1A12-4551-A2C5-849CD39C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2DD36-8BE9-4CC3-B1AD-94CAA6BE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83DDCF-221F-463D-98DF-96B834DC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2800C7-9590-4FFF-8679-E4A9C6D7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F653EF-2EE6-4DC0-B5D3-01F9F998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4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31484-DC04-4C87-B2AD-9B46793F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896DE-B249-4A94-B198-8BCE774C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F6141-88AF-4F63-90DE-2150DF91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9AED0B-80AA-47F3-A0A9-001D1FA1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E9B48F-A9F4-4C3B-91B3-DAE9E252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1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5956B-0C5C-4FB4-A503-222E845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4E619-4D2B-47B0-9E6E-DAD9208A9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58CFEB-CF4E-411A-B4FE-7EFDAD3F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CAB84-2447-4467-AF6A-180CAF68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32A2FE-4934-4D8A-B700-9334BAD8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B601E-1F56-48A7-8290-57865ECF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6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6A8E0-5466-4A99-AC48-C196C87C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DE3A99-D2B0-4273-AC75-A1BBFA0BD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2F8849-B32F-41D3-857F-F9F4FD2F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12EB78-74CC-4880-9AC8-0E3B9E231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C2E72E-835F-4001-9092-D9BE601FD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8EFABF-C7A0-40CC-8614-0F925216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3D3C8F-5225-4F4D-8C3A-D1E96A13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F9176D-05FE-4C21-9FF3-407F31F9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6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DB3A-6510-448A-ABD1-AD611CD4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A85EF1-55AF-4411-B337-FAD02017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85DD5C-FC1A-41AD-8B94-776C8FD5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411D80-155C-4BB9-A496-A296BED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0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A9416F-7F60-4350-8D93-BF22E0F0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8B8AB4-B2D7-4AFC-8C1E-AED7F9AC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7C5B72-8D7E-4C0C-8C80-1C659E38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61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E27D6-572B-419F-AC86-7C19FEB5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AA81D-FB8D-4B1B-9D2E-F1509106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BE6B1D-5CE4-43B0-930B-E273DF5D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7549A-7FF2-44D3-9510-A063F4EE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660F02-BBA4-4E1F-B5EA-2DACC210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958F1B-1765-4E50-9BD1-46E1F827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1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8603C-1E39-484F-A0AA-FFBC0E88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CCCE33-B6F3-439D-91EB-9CB0F6003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4CCC79-E055-4DBE-995F-4033239CA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682A3-E5EF-4E00-ADBA-32808BB1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916DA7-B29D-4300-8455-9AB98E57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7B8595-DD05-4814-B75C-09455F3B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8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F8E90E-DD57-49C1-91BF-DD0F28BB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DABF37-D371-4243-B9ED-675E392C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30F95E-70FA-47A9-98B5-B75D51CC5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D24C-463B-45B1-A54B-8F9E1F449BF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CA7631-E074-4661-AB71-0D6715C9D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860E66-3CBE-4F7A-83C4-6C097D2F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B15E-2FEE-4582-BAFF-07B47E71C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DF03DA9-F011-4D4F-98CF-96BF726AE4CB}"/>
              </a:ext>
            </a:extLst>
          </p:cNvPr>
          <p:cNvSpPr txBox="1"/>
          <p:nvPr/>
        </p:nvSpPr>
        <p:spPr>
          <a:xfrm>
            <a:off x="90487" y="552449"/>
            <a:ext cx="12011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 err="1">
                <a:solidFill>
                  <a:schemeClr val="bg1"/>
                </a:solidFill>
              </a:rPr>
              <a:t>art_str</a:t>
            </a:r>
            <a:r>
              <a:rPr lang="en-US" altLang="zh-TW" sz="2800" dirty="0">
                <a:solidFill>
                  <a:schemeClr val="bg1"/>
                </a:solidFill>
              </a:rPr>
              <a:t>=‘k,n,o,w,l,e,d,g,e,i,s,o,n,e,t,h,i,n,g,v,i,r,t,u,e,i,s,a,n,o,t,h,e,r,g,o,o,d,s,e,n,s,e’</a:t>
            </a:r>
          </a:p>
          <a:p>
            <a:pPr algn="just"/>
            <a:r>
              <a:rPr lang="zh-TW" altLang="en-US" sz="2800" dirty="0">
                <a:solidFill>
                  <a:schemeClr val="bg1"/>
                </a:solidFill>
              </a:rPr>
              <a:t>請將上列字串貼至程式中，並且輸出以下內容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algn="just"/>
            <a:r>
              <a:rPr lang="en-US" altLang="zh-TW" sz="2800" dirty="0">
                <a:solidFill>
                  <a:schemeClr val="bg1"/>
                </a:solidFill>
              </a:rPr>
              <a:t>(1)</a:t>
            </a:r>
            <a:r>
              <a:rPr lang="zh-TW" altLang="en-US" sz="2800" dirty="0">
                <a:solidFill>
                  <a:schemeClr val="bg1"/>
                </a:solidFill>
              </a:rPr>
              <a:t>透過</a:t>
            </a:r>
            <a:r>
              <a:rPr lang="en-US" altLang="zh-TW" sz="2800" dirty="0">
                <a:solidFill>
                  <a:schemeClr val="bg1"/>
                </a:solidFill>
              </a:rPr>
              <a:t>’,’</a:t>
            </a:r>
            <a:r>
              <a:rPr lang="zh-TW" altLang="en-US" sz="2800" dirty="0">
                <a:solidFill>
                  <a:schemeClr val="bg1"/>
                </a:solidFill>
              </a:rPr>
              <a:t>將字串分割成串列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algn="just"/>
            <a:r>
              <a:rPr lang="en-US" altLang="zh-TW" sz="2800" dirty="0">
                <a:solidFill>
                  <a:schemeClr val="bg1"/>
                </a:solidFill>
              </a:rPr>
              <a:t>(2)</a:t>
            </a:r>
            <a:r>
              <a:rPr lang="zh-TW" altLang="en-US" sz="2800" dirty="0">
                <a:solidFill>
                  <a:schemeClr val="bg1"/>
                </a:solidFill>
              </a:rPr>
              <a:t>計算字母</a:t>
            </a:r>
            <a:r>
              <a:rPr lang="en-US" altLang="zh-TW" sz="2800" dirty="0">
                <a:solidFill>
                  <a:schemeClr val="bg1"/>
                </a:solidFill>
              </a:rPr>
              <a:t>’e’</a:t>
            </a:r>
            <a:r>
              <a:rPr lang="zh-TW" altLang="en-US" sz="2800" dirty="0">
                <a:solidFill>
                  <a:schemeClr val="bg1"/>
                </a:solidFill>
              </a:rPr>
              <a:t>在串列中出現的次數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algn="just"/>
            <a:r>
              <a:rPr lang="en-US" altLang="zh-TW" sz="2800" dirty="0">
                <a:solidFill>
                  <a:schemeClr val="bg1"/>
                </a:solidFill>
              </a:rPr>
              <a:t>(3)</a:t>
            </a:r>
            <a:r>
              <a:rPr lang="zh-TW" altLang="en-US" sz="2800" dirty="0">
                <a:solidFill>
                  <a:schemeClr val="bg1"/>
                </a:solidFill>
              </a:rPr>
              <a:t>輸入自己的英文名字，並且將字母插入到串列中，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algn="just"/>
            <a:r>
              <a:rPr lang="zh-TW" altLang="en-US" sz="2800" dirty="0">
                <a:solidFill>
                  <a:schemeClr val="bg1"/>
                </a:solidFill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</a:rPr>
              <a:t>[</a:t>
            </a:r>
            <a:r>
              <a:rPr lang="zh-TW" altLang="en-US" sz="2800" dirty="0">
                <a:solidFill>
                  <a:schemeClr val="bg1"/>
                </a:solidFill>
              </a:rPr>
              <a:t>例如輸入名字</a:t>
            </a:r>
            <a:r>
              <a:rPr lang="en-US" altLang="zh-TW" sz="2800" dirty="0" err="1">
                <a:solidFill>
                  <a:schemeClr val="bg1"/>
                </a:solidFill>
              </a:rPr>
              <a:t>zxy</a:t>
            </a:r>
            <a:r>
              <a:rPr lang="zh-TW" altLang="en-US" sz="2800" dirty="0">
                <a:solidFill>
                  <a:schemeClr val="bg1"/>
                </a:solidFill>
              </a:rPr>
              <a:t>，結果</a:t>
            </a:r>
            <a:r>
              <a:rPr lang="en-US" altLang="zh-TW" sz="2800" dirty="0">
                <a:solidFill>
                  <a:schemeClr val="bg1"/>
                </a:solidFill>
              </a:rPr>
              <a:t>:                                   ]</a:t>
            </a:r>
          </a:p>
          <a:p>
            <a:pPr algn="just"/>
            <a:r>
              <a:rPr lang="en-US" altLang="zh-TW" sz="2800" dirty="0">
                <a:solidFill>
                  <a:schemeClr val="bg1"/>
                </a:solidFill>
              </a:rPr>
              <a:t>(4)</a:t>
            </a:r>
            <a:r>
              <a:rPr lang="zh-TW" altLang="en-US" sz="2800" dirty="0">
                <a:solidFill>
                  <a:schemeClr val="bg1"/>
                </a:solidFill>
              </a:rPr>
              <a:t>刪除串列位置</a:t>
            </a:r>
            <a:r>
              <a:rPr lang="en-US" altLang="zh-TW" sz="2800" dirty="0">
                <a:solidFill>
                  <a:schemeClr val="bg1"/>
                </a:solidFill>
              </a:rPr>
              <a:t>1</a:t>
            </a:r>
            <a:r>
              <a:rPr lang="zh-TW" altLang="en-US" sz="2800" dirty="0">
                <a:solidFill>
                  <a:schemeClr val="bg1"/>
                </a:solidFill>
              </a:rPr>
              <a:t>到</a:t>
            </a:r>
            <a:r>
              <a:rPr lang="en-US" altLang="zh-TW" sz="2800" dirty="0">
                <a:solidFill>
                  <a:schemeClr val="bg1"/>
                </a:solidFill>
              </a:rPr>
              <a:t>9</a:t>
            </a:r>
          </a:p>
          <a:p>
            <a:pPr algn="just"/>
            <a:r>
              <a:rPr lang="en-US" altLang="zh-TW" sz="2800" dirty="0">
                <a:solidFill>
                  <a:schemeClr val="bg1"/>
                </a:solidFill>
              </a:rPr>
              <a:t>(5)</a:t>
            </a:r>
            <a:r>
              <a:rPr lang="zh-TW" altLang="en-US" sz="2800" dirty="0">
                <a:solidFill>
                  <a:schemeClr val="bg1"/>
                </a:solidFill>
              </a:rPr>
              <a:t>在串列第一個位置插入字母</a:t>
            </a:r>
            <a:r>
              <a:rPr lang="en-US" altLang="zh-TW" sz="2800" dirty="0">
                <a:solidFill>
                  <a:schemeClr val="bg1"/>
                </a:solidFill>
              </a:rPr>
              <a:t>’z’</a:t>
            </a:r>
          </a:p>
          <a:p>
            <a:pPr algn="just"/>
            <a:r>
              <a:rPr lang="en-US" altLang="zh-TW" sz="2800" dirty="0">
                <a:solidFill>
                  <a:schemeClr val="bg1"/>
                </a:solidFill>
              </a:rPr>
              <a:t>(6)</a:t>
            </a:r>
            <a:r>
              <a:rPr lang="zh-TW" altLang="en-US" sz="2800" dirty="0">
                <a:solidFill>
                  <a:schemeClr val="bg1"/>
                </a:solidFill>
              </a:rPr>
              <a:t>將串列由大到小排序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algn="just"/>
            <a:r>
              <a:rPr lang="en-US" altLang="zh-TW" sz="2800" dirty="0">
                <a:solidFill>
                  <a:schemeClr val="bg1"/>
                </a:solidFill>
              </a:rPr>
              <a:t>(7)</a:t>
            </a:r>
            <a:r>
              <a:rPr lang="zh-TW" altLang="en-US" sz="2800" dirty="0">
                <a:solidFill>
                  <a:schemeClr val="bg1"/>
                </a:solidFill>
              </a:rPr>
              <a:t>查看串列中是否有字母</a:t>
            </a:r>
            <a:r>
              <a:rPr lang="en-US" altLang="zh-TW" sz="2800" dirty="0">
                <a:solidFill>
                  <a:schemeClr val="bg1"/>
                </a:solidFill>
              </a:rPr>
              <a:t>’a’</a:t>
            </a:r>
            <a:r>
              <a:rPr lang="zh-TW" altLang="en-US" sz="2800" dirty="0">
                <a:solidFill>
                  <a:schemeClr val="bg1"/>
                </a:solidFill>
              </a:rPr>
              <a:t>，有的話則將字母</a:t>
            </a:r>
            <a:r>
              <a:rPr lang="en-US" altLang="zh-TW" sz="2800" dirty="0">
                <a:solidFill>
                  <a:schemeClr val="bg1"/>
                </a:solidFill>
              </a:rPr>
              <a:t>’a’</a:t>
            </a:r>
            <a:r>
              <a:rPr lang="zh-TW" altLang="en-US" sz="2800" dirty="0">
                <a:solidFill>
                  <a:schemeClr val="bg1"/>
                </a:solidFill>
              </a:rPr>
              <a:t>從串列中移除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3748C7-B95B-472D-83AF-83A3D73E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73" y="2824142"/>
            <a:ext cx="271500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207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浤竣 邱</dc:creator>
  <cp:lastModifiedBy>浤竣 邱</cp:lastModifiedBy>
  <cp:revision>18</cp:revision>
  <dcterms:created xsi:type="dcterms:W3CDTF">2021-04-06T05:27:55Z</dcterms:created>
  <dcterms:modified xsi:type="dcterms:W3CDTF">2021-04-06T06:15:53Z</dcterms:modified>
</cp:coreProperties>
</file>