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0225E-D205-4169-B99D-0D3D561B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182C-7C36-4F27-8A73-66D69F35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C4CAF9-C796-4705-B1DE-B65580BF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47577-D47D-49DB-AE03-E24FB719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016A04-0847-4DF4-8ED4-7B9AB65F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09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49FC4-BE60-44EF-AF0E-9AB33B47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41F2E4-86E6-41AC-B1E0-445F1377E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FCE1D2-F70C-429E-B0C9-E8FCB04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5FD44-D546-4115-98FE-792D1B60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57FC85-BB47-4AAF-8AD3-E6B7E6FD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0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2416A0-3FC8-423C-AB98-651215C52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4235F2-81D4-4BD8-9C6A-39E343525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716C22-D37D-4BF8-8D4B-B05064E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53519A-D394-46E7-BFF0-91601D19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A4D6D9-DCD0-4867-96E8-25F36CE9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55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E4B3A-429B-4BE4-B278-0BA254A9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33649-18A7-4EF9-84F4-CA521F1E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EEFA6-09BB-4619-9FDF-99BEA3B2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A044A-A709-414C-A61F-0D7A0A44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F3FF2-59D7-4141-BB56-71997EF7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8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0676E-0C4D-49CD-8652-F971C7B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3A227-211A-4A8E-A7AC-3C8625A6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AA279E-9493-4467-BCE4-3CDD0D24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462472-CA45-4C78-BCE4-6195F9E3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562E8A-991F-4CE9-AF25-8A567AFD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1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0C0CC-8F48-4849-A5F4-FAD6A847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5C4C0-DED2-4ADC-971B-6B2A4439B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C16DA6-3D6D-4BFF-A0C0-E16642F4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5FE73C-4699-4527-ACAB-D97A7640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5DE0CA-C868-4D1F-A7C1-6A164732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EEA48-BE1D-4F66-A816-BDD38AC7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8F931-C590-4018-9DE0-38B7D3D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5CE2CC-7C97-4A15-8CDE-FC129477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668C99-3DB5-4C76-B1A0-67EE12F6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1BB302-224F-4D10-8197-F033EA58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40D79E-6CB2-4CBA-9CB6-0528620A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D6A000-C00D-4645-BB97-926DF30E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8A599F-27D8-4072-B2E7-640DC50D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5FDA5C-B8C0-405E-B58A-56BA1A43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09FE7-ED45-4508-A710-A4C389FC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4ADCDA-7EEB-4817-85FF-49A955A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B7BFCE-7AD1-4F46-9EF7-66D10AEA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35C8B1-7CAC-461E-9208-D85F4771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93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DDB299-ECBD-4ECE-BD7E-0CC0EFE4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3101E2-22D5-43B6-B75D-18697146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CB12FF-F1CF-43DF-BC76-6EC42491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21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E9DFB-BB99-4EB7-B6C8-5F7FBF8B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E4A60-CABD-4ACA-9F64-13993ADBA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DF431A-C77B-4357-98BD-1EA3FF88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258C33-1AC9-4A16-A798-9D993628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EC20D3-6528-4420-9B64-8085E1F2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060730-E2D4-4358-86BC-6CB12B0D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6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E9F9B-467C-4B4C-863B-82D35292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BDC557-7025-4BD0-80B6-BC14BF515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CBFEFA-DC84-4722-9B16-243372B44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0DCACD-D086-4C79-84FB-DCE99B01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8407AC-582A-4008-822D-528B65DB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2EB2D7-5D08-4069-A48D-615A8C35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4AA8E8-CFC2-457C-807F-38952B51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2D9745-1213-469A-BA46-D329D96F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BA9665-0F42-4D5E-83B5-5E3160B9C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DEB8-1D1B-4A48-86C5-1002B3CAAE5A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89A4D5-AE76-47EC-8765-E9E8B8205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0E8C6-B9B3-4D64-AB4A-C5270FE5C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1BCB-CF51-4FC9-9DF5-B47B1CE60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0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71849FE-90BC-4859-BBC8-F73627E89E87}"/>
              </a:ext>
            </a:extLst>
          </p:cNvPr>
          <p:cNvSpPr/>
          <p:nvPr/>
        </p:nvSpPr>
        <p:spPr>
          <a:xfrm>
            <a:off x="1840637" y="10627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i="1" dirty="0">
                <a:solidFill>
                  <a:schemeClr val="bg1"/>
                </a:solidFill>
              </a:rPr>
              <a:t>ls=[121,'abc',45,'def',45,'ghi',60,3.14]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i = 0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arr = []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# Q1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print('===== Q1.a =====')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while i &lt; len(ls):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    arr.append(ls[i])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    i+=1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print(arr)</a:t>
            </a:r>
          </a:p>
          <a:p>
            <a:endParaRPr lang="zh-TW" altLang="en-US" i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002DCA-0B11-4F3C-A856-F5FE8E80253D}"/>
              </a:ext>
            </a:extLst>
          </p:cNvPr>
          <p:cNvSpPr/>
          <p:nvPr/>
        </p:nvSpPr>
        <p:spPr>
          <a:xfrm>
            <a:off x="1840637" y="39251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i="1" dirty="0">
                <a:solidFill>
                  <a:schemeClr val="bg1"/>
                </a:solidFill>
              </a:rPr>
              <a:t># Q2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print('===== Q1.b =====')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i = len(ls)-1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arr = []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while i &gt;=0: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    arr.append(ls[i])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    i-=1</a:t>
            </a:r>
          </a:p>
          <a:p>
            <a:r>
              <a:rPr lang="zh-TW" altLang="en-US" i="1" dirty="0">
                <a:solidFill>
                  <a:schemeClr val="bg1"/>
                </a:solidFill>
              </a:rPr>
              <a:t>print(arr)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15EA7E-5CE9-4B51-9738-DC735E191504}"/>
              </a:ext>
            </a:extLst>
          </p:cNvPr>
          <p:cNvSpPr txBox="1"/>
          <p:nvPr/>
        </p:nvSpPr>
        <p:spPr>
          <a:xfrm>
            <a:off x="556585" y="243191"/>
            <a:ext cx="198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Q1.a Q1.b: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7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08F911-CDA9-42A2-BA73-82B2C23C2434}"/>
              </a:ext>
            </a:extLst>
          </p:cNvPr>
          <p:cNvSpPr/>
          <p:nvPr/>
        </p:nvSpPr>
        <p:spPr>
          <a:xfrm>
            <a:off x="2470824" y="89725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# Q3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print('===== Q1.c =====')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i = 0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arr = []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while i &lt; len(ls):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if i % 2 == 0: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arr.append(ls[i])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i+=1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print(arr)</a:t>
            </a:r>
          </a:p>
          <a:p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# Q4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print('===== Q1.d =====')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i = len(ls)-1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arr = []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while i &gt;=0: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if i % 2 == 0: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arr.append(ls[i])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i-=1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print(arr)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D46FA1-2A3E-4567-ACF9-4744C5F0A226}"/>
              </a:ext>
            </a:extLst>
          </p:cNvPr>
          <p:cNvSpPr txBox="1"/>
          <p:nvPr/>
        </p:nvSpPr>
        <p:spPr>
          <a:xfrm>
            <a:off x="488491" y="166569"/>
            <a:ext cx="198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Q1.c Q1.d: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7264BD-AACF-4540-9A6A-DC973972C727}"/>
              </a:ext>
            </a:extLst>
          </p:cNvPr>
          <p:cNvSpPr/>
          <p:nvPr/>
        </p:nvSpPr>
        <p:spPr>
          <a:xfrm>
            <a:off x="713361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n = int(input("please enter a number: "))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rg = []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i = 0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while i &lt; n: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rg.append(i)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i+=1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print(rg)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FC3D82-1291-4091-927B-150E8865E67D}"/>
              </a:ext>
            </a:extLst>
          </p:cNvPr>
          <p:cNvSpPr txBox="1"/>
          <p:nvPr/>
        </p:nvSpPr>
        <p:spPr>
          <a:xfrm>
            <a:off x="556585" y="243191"/>
            <a:ext cx="198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Q2: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304</Words>
  <Application>Microsoft Office PowerPoint</Application>
  <PresentationFormat>寬螢幕</PresentationFormat>
  <Paragraphs>47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邱浤竣</cp:lastModifiedBy>
  <cp:revision>55</cp:revision>
  <dcterms:created xsi:type="dcterms:W3CDTF">2021-05-25T03:35:58Z</dcterms:created>
  <dcterms:modified xsi:type="dcterms:W3CDTF">2022-04-21T06:44:10Z</dcterms:modified>
</cp:coreProperties>
</file>