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493" r:id="rId3"/>
    <p:sldId id="1769" r:id="rId4"/>
    <p:sldId id="1511" r:id="rId5"/>
    <p:sldId id="1505" r:id="rId6"/>
    <p:sldId id="1518" r:id="rId7"/>
    <p:sldId id="1512" r:id="rId8"/>
    <p:sldId id="1519" r:id="rId9"/>
    <p:sldId id="1770" r:id="rId10"/>
    <p:sldId id="1771" r:id="rId11"/>
    <p:sldId id="1772" r:id="rId12"/>
    <p:sldId id="1494" r:id="rId13"/>
    <p:sldId id="1513" r:id="rId14"/>
    <p:sldId id="1514" r:id="rId15"/>
    <p:sldId id="1515" r:id="rId16"/>
    <p:sldId id="1517" r:id="rId17"/>
    <p:sldId id="1516" r:id="rId18"/>
    <p:sldId id="1520" r:id="rId19"/>
    <p:sldId id="1522" r:id="rId20"/>
    <p:sldId id="1523" r:id="rId21"/>
    <p:sldId id="1524" r:id="rId22"/>
    <p:sldId id="1529" r:id="rId23"/>
    <p:sldId id="1525" r:id="rId24"/>
    <p:sldId id="1526" r:id="rId25"/>
    <p:sldId id="1527" r:id="rId26"/>
    <p:sldId id="1528" r:id="rId27"/>
    <p:sldId id="1498" r:id="rId28"/>
    <p:sldId id="1554" r:id="rId29"/>
    <p:sldId id="828" r:id="rId30"/>
    <p:sldId id="1555" r:id="rId31"/>
    <p:sldId id="1556" r:id="rId32"/>
    <p:sldId id="1557" r:id="rId33"/>
    <p:sldId id="1260" r:id="rId34"/>
    <p:sldId id="1261" r:id="rId35"/>
    <p:sldId id="541" r:id="rId36"/>
    <p:sldId id="1236" r:id="rId37"/>
    <p:sldId id="1239" r:id="rId38"/>
    <p:sldId id="1324" r:id="rId39"/>
    <p:sldId id="1241" r:id="rId40"/>
    <p:sldId id="1242" r:id="rId41"/>
    <p:sldId id="1262" r:id="rId42"/>
    <p:sldId id="1562" r:id="rId43"/>
    <p:sldId id="1245" r:id="rId44"/>
    <p:sldId id="1246" r:id="rId45"/>
    <p:sldId id="1247" r:id="rId46"/>
    <p:sldId id="1248" r:id="rId47"/>
    <p:sldId id="1249" r:id="rId48"/>
    <p:sldId id="1558" r:id="rId49"/>
    <p:sldId id="1559" r:id="rId50"/>
    <p:sldId id="1560" r:id="rId51"/>
    <p:sldId id="1561" r:id="rId52"/>
    <p:sldId id="1253" r:id="rId53"/>
    <p:sldId id="1254" r:id="rId54"/>
    <p:sldId id="1390" r:id="rId55"/>
    <p:sldId id="1563" r:id="rId56"/>
    <p:sldId id="1564" r:id="rId57"/>
    <p:sldId id="1565" r:id="rId58"/>
    <p:sldId id="1328" r:id="rId59"/>
    <p:sldId id="1389" r:id="rId60"/>
    <p:sldId id="1530" r:id="rId61"/>
    <p:sldId id="1531" r:id="rId62"/>
    <p:sldId id="1566" r:id="rId63"/>
    <p:sldId id="1567" r:id="rId64"/>
    <p:sldId id="1532" r:id="rId65"/>
    <p:sldId id="1533" r:id="rId66"/>
    <p:sldId id="1571" r:id="rId67"/>
    <p:sldId id="1572" r:id="rId68"/>
    <p:sldId id="1573" r:id="rId69"/>
    <p:sldId id="1574" r:id="rId70"/>
    <p:sldId id="1575" r:id="rId71"/>
    <p:sldId id="1576" r:id="rId72"/>
    <p:sldId id="1577" r:id="rId73"/>
    <p:sldId id="1578" r:id="rId74"/>
    <p:sldId id="1579" r:id="rId75"/>
    <p:sldId id="1580" r:id="rId76"/>
    <p:sldId id="1603" r:id="rId77"/>
    <p:sldId id="1581" r:id="rId78"/>
    <p:sldId id="1582" r:id="rId79"/>
    <p:sldId id="1583" r:id="rId80"/>
    <p:sldId id="1584" r:id="rId81"/>
    <p:sldId id="1585" r:id="rId82"/>
    <p:sldId id="1586" r:id="rId83"/>
    <p:sldId id="1587" r:id="rId84"/>
    <p:sldId id="1588" r:id="rId85"/>
    <p:sldId id="1589" r:id="rId86"/>
    <p:sldId id="1590" r:id="rId87"/>
    <p:sldId id="1591" r:id="rId88"/>
    <p:sldId id="1592" r:id="rId89"/>
    <p:sldId id="1593" r:id="rId90"/>
    <p:sldId id="1594" r:id="rId91"/>
    <p:sldId id="1595" r:id="rId92"/>
    <p:sldId id="1596" r:id="rId93"/>
    <p:sldId id="1597" r:id="rId94"/>
    <p:sldId id="1598" r:id="rId95"/>
    <p:sldId id="1599" r:id="rId96"/>
    <p:sldId id="1600" r:id="rId97"/>
    <p:sldId id="1601" r:id="rId98"/>
    <p:sldId id="1602" r:id="rId99"/>
    <p:sldId id="1570" r:id="rId100"/>
    <p:sldId id="1330" r:id="rId101"/>
    <p:sldId id="1331" r:id="rId102"/>
    <p:sldId id="1397" r:id="rId103"/>
    <p:sldId id="1332" r:id="rId104"/>
    <p:sldId id="1333" r:id="rId105"/>
    <p:sldId id="1334" r:id="rId106"/>
    <p:sldId id="1335" r:id="rId107"/>
    <p:sldId id="1398" r:id="rId108"/>
    <p:sldId id="1336" r:id="rId109"/>
    <p:sldId id="1568" r:id="rId110"/>
    <p:sldId id="1337" r:id="rId111"/>
    <p:sldId id="1338" r:id="rId112"/>
    <p:sldId id="1339" r:id="rId113"/>
    <p:sldId id="1340" r:id="rId114"/>
    <p:sldId id="1341" r:id="rId115"/>
    <p:sldId id="1399" r:id="rId116"/>
    <p:sldId id="1342" r:id="rId117"/>
    <p:sldId id="1343" r:id="rId118"/>
    <p:sldId id="1344" r:id="rId119"/>
    <p:sldId id="1345" r:id="rId120"/>
    <p:sldId id="1346" r:id="rId121"/>
    <p:sldId id="1347" r:id="rId122"/>
    <p:sldId id="1400" r:id="rId123"/>
    <p:sldId id="1348" r:id="rId124"/>
    <p:sldId id="1349" r:id="rId125"/>
    <p:sldId id="1350" r:id="rId126"/>
    <p:sldId id="1351" r:id="rId127"/>
    <p:sldId id="1352" r:id="rId128"/>
    <p:sldId id="1353" r:id="rId129"/>
    <p:sldId id="1401" r:id="rId130"/>
    <p:sldId id="1354" r:id="rId131"/>
    <p:sldId id="1355" r:id="rId1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3300"/>
    <a:srgbClr val="FF0000"/>
    <a:srgbClr val="FFFF99"/>
    <a:srgbClr val="92D050"/>
    <a:srgbClr val="0000FF"/>
    <a:srgbClr val="FFFF00"/>
    <a:srgbClr val="0080FF"/>
    <a:srgbClr val="00B0F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9" autoAdjust="0"/>
    <p:restoredTop sz="94660"/>
  </p:normalViewPr>
  <p:slideViewPr>
    <p:cSldViewPr showGuides="1">
      <p:cViewPr varScale="1">
        <p:scale>
          <a:sx n="96" d="100"/>
          <a:sy n="96" d="100"/>
        </p:scale>
        <p:origin x="192" y="7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44001" cy="144001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969" y="404980"/>
            <a:ext cx="8928062" cy="619204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42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969" y="260978"/>
            <a:ext cx="7920055" cy="6336044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43370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969" y="404979"/>
            <a:ext cx="8928062" cy="619204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015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1" y="260978"/>
            <a:ext cx="6624046" cy="4032029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84992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548980"/>
            <a:ext cx="8640060" cy="576072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1324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404980"/>
            <a:ext cx="8640060" cy="619204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19382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404979"/>
            <a:ext cx="8064056" cy="388802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86102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548980"/>
            <a:ext cx="8352058" cy="576072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4860002" y="2276992"/>
            <a:ext cx="3888028" cy="2016014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20219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548980"/>
            <a:ext cx="8352058" cy="576072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548980"/>
            <a:ext cx="7488052" cy="5040035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3932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974" y="548980"/>
            <a:ext cx="7488052" cy="3600025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664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404979"/>
            <a:ext cx="8640060" cy="4176030"/>
          </a:xfrm>
        </p:spPr>
        <p:txBody>
          <a:bodyPr lIns="36000" rIns="360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5253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260978"/>
            <a:ext cx="8640060" cy="6480045"/>
          </a:xfrm>
        </p:spPr>
        <p:txBody>
          <a:bodyPr lIns="36000" rIns="360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48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404979"/>
            <a:ext cx="8640060" cy="4896034"/>
          </a:xfrm>
        </p:spPr>
        <p:txBody>
          <a:bodyPr lIns="36000" rIns="360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207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260978"/>
            <a:ext cx="8640060" cy="4464031"/>
          </a:xfrm>
        </p:spPr>
        <p:txBody>
          <a:bodyPr lIns="36000" rIns="360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886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404980"/>
            <a:ext cx="8640060" cy="1296008"/>
          </a:xfrm>
        </p:spPr>
        <p:txBody>
          <a:bodyPr lIns="0" rIns="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517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970" y="260978"/>
            <a:ext cx="8641080" cy="864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970" y="1268985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71" r:id="rId3"/>
    <p:sldLayoutId id="2147483670" r:id="rId4"/>
    <p:sldLayoutId id="2147483667" r:id="rId5"/>
    <p:sldLayoutId id="2147483666" r:id="rId6"/>
    <p:sldLayoutId id="2147483669" r:id="rId7"/>
    <p:sldLayoutId id="2147483668" r:id="rId8"/>
    <p:sldLayoutId id="2147483665" r:id="rId9"/>
    <p:sldLayoutId id="2147483663" r:id="rId10"/>
    <p:sldLayoutId id="2147483664" r:id="rId11"/>
    <p:sldLayoutId id="2147483662" r:id="rId12"/>
    <p:sldLayoutId id="2147483661" r:id="rId13"/>
    <p:sldLayoutId id="2147483658" r:id="rId14"/>
    <p:sldLayoutId id="2147483659" r:id="rId15"/>
    <p:sldLayoutId id="2147483660" r:id="rId16"/>
    <p:sldLayoutId id="2147483657" r:id="rId17"/>
    <p:sldLayoutId id="2147483654" r:id="rId18"/>
    <p:sldLayoutId id="2147483655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7-1 &amp; 7-2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974" y="548980"/>
            <a:ext cx="7488052" cy="374402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!=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begin()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myData.myLast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18697"/>
              </p:ext>
            </p:extLst>
          </p:nvPr>
        </p:nvGraphicFramePr>
        <p:xfrm>
          <a:off x="6156011" y="4869010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流程圖: 程序 60"/>
          <p:cNvSpPr/>
          <p:nvPr/>
        </p:nvSpPr>
        <p:spPr>
          <a:xfrm>
            <a:off x="5004003" y="2852996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148004" y="3285000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580007" y="2420994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012010" y="3284999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5292005" y="3573002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156010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44012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80006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292004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7020016" y="3573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08018" y="3861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6876016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6012010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5724008" y="4005005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6012010" y="2852997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444013" y="5589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5877017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2" name="直線單箭頭接點 151"/>
          <p:cNvCxnSpPr/>
          <p:nvPr/>
        </p:nvCxnSpPr>
        <p:spPr>
          <a:xfrm flipH="1" flipV="1">
            <a:off x="6300012" y="5157012"/>
            <a:ext cx="288003" cy="576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8602008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7040"/>
              </p:ext>
            </p:extLst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5868009" y="3429000"/>
            <a:ext cx="288002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891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20017"/>
              </p:ext>
            </p:extLst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77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4" name="直線單箭頭接點 83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9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0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1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5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3" name="流程圖: 程序 142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1" name="流程圖: 程序 150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7" name="流程圖: 程序 156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58" name="直線單箭頭接點 157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9" name="文字方塊 158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0" name="流程圖: 程序 159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流程圖: 程序 16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0" name="直線單箭頭接點 16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1" name="直線單箭頭接點 17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2" name="文字方塊 17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3" name="流程圖: 程序 17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4" name="流程圖: 程序 173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7" name="流程圖: 程序 176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8" name="流程圖: 程序 177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345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77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4" name="直線單箭頭接點 83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9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0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1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5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3" name="流程圖: 程序 142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1" name="流程圖: 程序 150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7" name="流程圖: 程序 156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58" name="直線單箭頭接點 157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9" name="文字方塊 158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0" name="流程圖: 程序 159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流程圖: 程序 16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0" name="直線單箭頭接點 16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1" name="直線單箭頭接點 17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2" name="文字方塊 17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3" name="流程圖: 程序 17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4" name="流程圖: 程序 173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6" name="直線單箭頭接點 55"/>
          <p:cNvCxnSpPr>
            <a:cxnSpLocks noChangeShapeType="1"/>
            <a:endCxn id="88" idx="0"/>
          </p:cNvCxnSpPr>
          <p:nvPr/>
        </p:nvCxnSpPr>
        <p:spPr bwMode="auto">
          <a:xfrm>
            <a:off x="2123984" y="5301013"/>
            <a:ext cx="1296007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77" name="流程圖: 程序 176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8" name="流程圖: 程序 177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0" name="直線單箭頭接點 55"/>
          <p:cNvCxnSpPr>
            <a:cxnSpLocks noChangeShapeType="1"/>
          </p:cNvCxnSpPr>
          <p:nvPr/>
        </p:nvCxnSpPr>
        <p:spPr bwMode="auto">
          <a:xfrm flipH="1" flipV="1">
            <a:off x="7596022" y="5589015"/>
            <a:ext cx="288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0668550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77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4" name="直線單箭頭接點 83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9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0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1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5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3" name="流程圖: 程序 142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1" name="流程圖: 程序 150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7" name="流程圖: 程序 156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58" name="直線單箭頭接點 157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9" name="文字方塊 158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0" name="流程圖: 程序 159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流程圖: 程序 16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0" name="直線單箭頭接點 16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1" name="直線單箭頭接點 17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2" name="文字方塊 17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3" name="流程圖: 程序 17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4" name="流程圖: 程序 173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6" name="直線單箭頭接點 55"/>
          <p:cNvCxnSpPr>
            <a:cxnSpLocks noChangeShapeType="1"/>
            <a:endCxn id="88" idx="0"/>
          </p:cNvCxnSpPr>
          <p:nvPr/>
        </p:nvCxnSpPr>
        <p:spPr bwMode="auto">
          <a:xfrm>
            <a:off x="2123984" y="5301013"/>
            <a:ext cx="1296007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77" name="流程圖: 程序 176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8" name="流程圖: 程序 177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0" name="直線單箭頭接點 55"/>
          <p:cNvCxnSpPr>
            <a:cxnSpLocks noChangeShapeType="1"/>
          </p:cNvCxnSpPr>
          <p:nvPr/>
        </p:nvCxnSpPr>
        <p:spPr bwMode="auto">
          <a:xfrm flipH="1" flipV="1">
            <a:off x="7596022" y="5589015"/>
            <a:ext cx="288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1" name="直線單箭頭接點 55"/>
          <p:cNvCxnSpPr>
            <a:cxnSpLocks noChangeShapeType="1"/>
            <a:endCxn id="88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2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42055957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77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4" name="直線單箭頭接點 83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9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0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1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5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3" name="流程圖: 程序 142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1" name="流程圖: 程序 150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7" name="流程圖: 程序 156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58" name="直線單箭頭接點 157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9" name="文字方塊 158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0" name="流程圖: 程序 159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流程圖: 程序 16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0" name="直線單箭頭接點 16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1" name="直線單箭頭接點 17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2" name="文字方塊 17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3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74" name="直線單箭頭接點 55"/>
          <p:cNvCxnSpPr>
            <a:cxnSpLocks noChangeShapeType="1"/>
            <a:endCxn id="88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0532326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77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4" name="直線單箭頭接點 83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9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0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1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5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3" name="流程圖: 程序 142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1" name="流程圖: 程序 150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7" name="流程圖: 程序 156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58" name="直線單箭頭接點 157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9" name="文字方塊 158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0" name="流程圖: 程序 159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流程圖: 程序 16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0" name="直線單箭頭接點 16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1" name="直線單箭頭接點 17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2" name="文字方塊 17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3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74" name="直線單箭頭接點 55"/>
          <p:cNvCxnSpPr>
            <a:cxnSpLocks noChangeShapeType="1"/>
            <a:endCxn id="88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0534546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5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0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流程圖: 程序 11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流程圖: 程序 11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流程圖: 程序 11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3" name="文字方塊 132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流程圖: 程序 140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5" name="直線單箭頭接點 174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7" name="直線單箭頭接點 176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8" name="文字方塊 177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9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0" name="直線單箭頭接點 55"/>
          <p:cNvCxnSpPr>
            <a:cxnSpLocks noChangeShapeType="1"/>
            <a:endCxn id="76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1" name="流程圖: 程序 180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2" name="流程圖: 程序 181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5" name="流程圖: 程序 184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6" name="流程圖: 程序 185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3322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5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0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流程圖: 程序 11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流程圖: 程序 11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流程圖: 程序 11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3" name="文字方塊 132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流程圖: 程序 140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5" name="直線單箭頭接點 174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7" name="直線單箭頭接點 176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8" name="文字方塊 177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9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0" name="直線單箭頭接點 55"/>
          <p:cNvCxnSpPr>
            <a:cxnSpLocks noChangeShapeType="1"/>
            <a:endCxn id="76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1" name="流程圖: 程序 180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2" name="流程圖: 程序 181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4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5" name="流程圖: 程序 184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6" name="流程圖: 程序 185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8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4011534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5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0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流程圖: 程序 11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流程圖: 程序 11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流程圖: 程序 11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3" name="文字方塊 132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流程圖: 程序 140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5" name="直線單箭頭接點 174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7" name="直線單箭頭接點 176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8" name="文字方塊 177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9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0" name="直線單箭頭接點 55"/>
          <p:cNvCxnSpPr>
            <a:cxnSpLocks noChangeShapeType="1"/>
            <a:endCxn id="76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1" name="流程圖: 程序 180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2" name="流程圖: 程序 181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4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5" name="流程圖: 程序 184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6" name="流程圖: 程序 185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8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7444271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    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5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0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流程圖: 程序 11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流程圖: 程序 11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流程圖: 程序 11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3" name="文字方塊 132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流程圖: 程序 140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5" name="直線單箭頭接點 174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7" name="直線單箭頭接點 176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8" name="文字方塊 177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9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0" name="直線單箭頭接點 55"/>
          <p:cNvCxnSpPr>
            <a:cxnSpLocks noChangeShapeType="1"/>
            <a:endCxn id="76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1" name="流程圖: 程序 180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2" name="流程圖: 程序 181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4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5" name="流程圖: 程序 184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6" name="流程圖: 程序 185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8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67739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974" y="548980"/>
            <a:ext cx="7488052" cy="374402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!=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begin()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myData.myLast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18697"/>
              </p:ext>
            </p:extLst>
          </p:nvPr>
        </p:nvGraphicFramePr>
        <p:xfrm>
          <a:off x="6156011" y="4869010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流程圖: 程序 60"/>
          <p:cNvSpPr/>
          <p:nvPr/>
        </p:nvSpPr>
        <p:spPr>
          <a:xfrm>
            <a:off x="5004003" y="2852996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148004" y="3285000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580007" y="2420994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012010" y="3284999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5292005" y="3573002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156010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44012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80006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292004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7020016" y="3573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08018" y="3861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6876016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6012010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5724008" y="4005005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6012010" y="2852997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444013" y="5589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5877017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2" name="直線單箭頭接點 151"/>
          <p:cNvCxnSpPr/>
          <p:nvPr/>
        </p:nvCxnSpPr>
        <p:spPr>
          <a:xfrm flipH="1" flipV="1">
            <a:off x="6012010" y="5157012"/>
            <a:ext cx="576006" cy="576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2434536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    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0" name="文字方塊 79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1" name="文字方塊 80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2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6" name="直線單箭頭接點 85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9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4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1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3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5" name="流程圖: 程序 14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6" name="流程圖: 程序 14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流程圖: 程序 14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0" name="流程圖: 程序 14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流程圖: 程序 155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0" name="直線單箭頭接點 159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1" name="文字方塊 160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流程圖: 程序 168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1" name="直線單箭頭接點 170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2" name="直線單箭頭接點 171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3" name="直線單箭頭接點 172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4" name="文字方塊 173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89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0" name="直線單箭頭接點 55"/>
          <p:cNvCxnSpPr>
            <a:cxnSpLocks noChangeShapeType="1"/>
            <a:endCxn id="91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2263313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7776024" cy="403202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7" name="內容版面配置區 1"/>
          <p:cNvSpPr txBox="1">
            <a:spLocks/>
          </p:cNvSpPr>
          <p:nvPr/>
        </p:nvSpPr>
        <p:spPr>
          <a:xfrm>
            <a:off x="5148004" y="980982"/>
            <a:ext cx="3600023" cy="24480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defRPr/>
            </a:pPr>
            <a:endParaRPr lang="zh-TW" altLang="en-US" sz="8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0" name="文字方塊 79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1" name="文字方塊 80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2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6" name="直線單箭頭接點 85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9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4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1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3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5" name="流程圖: 程序 14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6" name="流程圖: 程序 14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流程圖: 程序 14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0" name="流程圖: 程序 14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流程圖: 程序 155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0" name="直線單箭頭接點 159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1" name="文字方塊 160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流程圖: 程序 168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1" name="直線單箭頭接點 170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2" name="直線單箭頭接點 171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3" name="直線單箭頭接點 172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4" name="文字方塊 173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89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0" name="直線單箭頭接點 55"/>
          <p:cNvCxnSpPr>
            <a:cxnSpLocks noChangeShapeType="1"/>
            <a:endCxn id="91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27320642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7776024" cy="403202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7" name="內容版面配置區 1"/>
          <p:cNvSpPr txBox="1">
            <a:spLocks/>
          </p:cNvSpPr>
          <p:nvPr/>
        </p:nvSpPr>
        <p:spPr>
          <a:xfrm>
            <a:off x="5148004" y="980982"/>
            <a:ext cx="3600023" cy="24480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defRPr/>
            </a:pPr>
            <a:endParaRPr lang="zh-TW" altLang="en-US" sz="8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5" name="文字方塊 64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4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4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9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0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2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4" name="流程圖: 程序 113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5" name="流程圖: 程序 114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8" name="流程圖: 程序 117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2" name="流程圖: 程序 121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6" name="流程圖: 程序 125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流程圖: 程序 129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1" name="直線單箭頭接點 130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2" name="文字方塊 131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5" name="流程圖: 程序 134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流程圖: 程序 138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42" name="直線單箭頭接點 141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5" name="直線單箭頭接點 174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7" name="文字方塊 176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8" name="直線單箭頭接點 55"/>
          <p:cNvCxnSpPr>
            <a:cxnSpLocks noChangeShapeType="1"/>
            <a:endCxn id="63" idx="2"/>
          </p:cNvCxnSpPr>
          <p:nvPr/>
        </p:nvCxnSpPr>
        <p:spPr bwMode="auto">
          <a:xfrm flipV="1">
            <a:off x="7164019" y="5589013"/>
            <a:ext cx="143997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79" name="直線單箭頭接點 55"/>
          <p:cNvCxnSpPr>
            <a:cxnSpLocks noChangeShapeType="1"/>
            <a:endCxn id="102" idx="0"/>
          </p:cNvCxnSpPr>
          <p:nvPr/>
        </p:nvCxnSpPr>
        <p:spPr bwMode="auto">
          <a:xfrm flipH="1">
            <a:off x="2267983" y="5301013"/>
            <a:ext cx="576006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3353719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77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4" name="直線單箭頭接點 83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9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0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1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5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3" name="流程圖: 程序 142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1" name="流程圖: 程序 150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7" name="流程圖: 程序 156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58" name="直線單箭頭接點 157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9" name="文字方塊 158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0" name="流程圖: 程序 159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流程圖: 程序 16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0" name="直線單箭頭接點 16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1" name="直線單箭頭接點 17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2" name="文字方塊 17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3" name="直線單箭頭接點 55"/>
          <p:cNvCxnSpPr>
            <a:cxnSpLocks noChangeShapeType="1"/>
            <a:endCxn id="62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74" name="直線單箭頭接點 55"/>
          <p:cNvCxnSpPr>
            <a:cxnSpLocks noChangeShapeType="1"/>
            <a:endCxn id="92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2433391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5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0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流程圖: 程序 11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流程圖: 程序 11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流程圖: 程序 11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3" name="文字方塊 132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流程圖: 程序 140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5" name="直線單箭頭接點 174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7" name="直線單箭頭接點 176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8" name="文字方塊 177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9" name="直線單箭頭接點 55"/>
          <p:cNvCxnSpPr>
            <a:cxnSpLocks noChangeShapeType="1"/>
            <a:endCxn id="64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0" name="直線單箭頭接點 55"/>
          <p:cNvCxnSpPr>
            <a:cxnSpLocks noChangeShapeType="1"/>
            <a:endCxn id="103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1" name="流程圖: 程序 180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2" name="流程圖: 程序 181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5" name="流程圖: 程序 184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6" name="流程圖: 程序 185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69120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5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0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流程圖: 程序 11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流程圖: 程序 11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流程圖: 程序 11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3" name="文字方塊 132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流程圖: 程序 140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5" name="直線單箭頭接點 174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7" name="直線單箭頭接點 176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8" name="文字方塊 177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9" name="直線單箭頭接點 55"/>
          <p:cNvCxnSpPr>
            <a:cxnSpLocks noChangeShapeType="1"/>
            <a:endCxn id="64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0" name="直線單箭頭接點 55"/>
          <p:cNvCxnSpPr>
            <a:cxnSpLocks noChangeShapeType="1"/>
            <a:endCxn id="103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1" name="流程圖: 程序 180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2" name="流程圖: 程序 181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4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5" name="流程圖: 程序 184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6" name="流程圖: 程序 185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8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22155273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5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0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流程圖: 程序 11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流程圖: 程序 11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流程圖: 程序 11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3" name="文字方塊 132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流程圖: 程序 140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5" name="直線單箭頭接點 174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7" name="直線單箭頭接點 176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8" name="文字方塊 177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9" name="直線單箭頭接點 55"/>
          <p:cNvCxnSpPr>
            <a:cxnSpLocks noChangeShapeType="1"/>
            <a:endCxn id="64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0" name="直線單箭頭接點 55"/>
          <p:cNvCxnSpPr>
            <a:cxnSpLocks noChangeShapeType="1"/>
            <a:endCxn id="103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1" name="流程圖: 程序 180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2" name="流程圖: 程序 181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4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5" name="流程圖: 程序 184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6" name="流程圖: 程序 185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8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9804515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    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0" name="文字方塊 79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1" name="文字方塊 80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2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6" name="直線單箭頭接點 85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9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4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1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3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5" name="流程圖: 程序 14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6" name="流程圖: 程序 14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流程圖: 程序 14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0" name="流程圖: 程序 14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流程圖: 程序 155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0" name="直線單箭頭接點 159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1" name="文字方塊 160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流程圖: 程序 168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1" name="直線單箭頭接點 170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2" name="直線單箭頭接點 171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3" name="直線單箭頭接點 172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4" name="文字方塊 173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89" name="直線單箭頭接點 55"/>
          <p:cNvCxnSpPr>
            <a:cxnSpLocks noChangeShapeType="1"/>
            <a:endCxn id="78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0" name="直線單箭頭接點 55"/>
          <p:cNvCxnSpPr>
            <a:cxnSpLocks noChangeShapeType="1"/>
            <a:endCxn id="94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76293273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7776024" cy="403202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7" name="內容版面配置區 1"/>
          <p:cNvSpPr txBox="1">
            <a:spLocks/>
          </p:cNvSpPr>
          <p:nvPr/>
        </p:nvSpPr>
        <p:spPr>
          <a:xfrm>
            <a:off x="5148004" y="980982"/>
            <a:ext cx="3600023" cy="24480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long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0" name="文字方塊 79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1" name="文字方塊 80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2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6" name="直線單箭頭接點 85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9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4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1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3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5" name="流程圖: 程序 14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6" name="流程圖: 程序 14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流程圖: 程序 14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0" name="流程圖: 程序 14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流程圖: 程序 155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0" name="直線單箭頭接點 159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1" name="文字方塊 160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流程圖: 程序 168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1" name="直線單箭頭接點 170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2" name="直線單箭頭接點 171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3" name="直線單箭頭接點 172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4" name="文字方塊 173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89" name="直線單箭頭接點 55"/>
          <p:cNvCxnSpPr>
            <a:cxnSpLocks noChangeShapeType="1"/>
            <a:endCxn id="78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0" name="直線單箭頭接點 55"/>
          <p:cNvCxnSpPr>
            <a:cxnSpLocks noChangeShapeType="1"/>
            <a:endCxn id="94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80818747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7776024" cy="403202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7" name="內容版面配置區 1"/>
          <p:cNvSpPr txBox="1">
            <a:spLocks/>
          </p:cNvSpPr>
          <p:nvPr/>
        </p:nvSpPr>
        <p:spPr>
          <a:xfrm>
            <a:off x="5148004" y="980982"/>
            <a:ext cx="3600023" cy="24480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long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5" name="文字方塊 64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4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4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9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0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2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4" name="流程圖: 程序 113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5" name="流程圖: 程序 114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8" name="流程圖: 程序 117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2" name="流程圖: 程序 121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6" name="流程圖: 程序 125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流程圖: 程序 129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1" name="直線單箭頭接點 130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2" name="文字方塊 131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5" name="流程圖: 程序 134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流程圖: 程序 138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42" name="直線單箭頭接點 141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5" name="直線單箭頭接點 174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7" name="文字方塊 176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8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2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79" name="直線單箭頭接點 55"/>
          <p:cNvCxnSpPr>
            <a:cxnSpLocks noChangeShapeType="1"/>
            <a:endCxn id="110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47699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0"/>
            <a:ext cx="8352058" cy="590404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solution&lt;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integer;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hugeInteger( integer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operator&lt;&lt;(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integer;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3461731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77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4" name="直線單箭頭接點 83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9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0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1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5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3" name="流程圖: 程序 142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1" name="流程圖: 程序 150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7" name="流程圖: 程序 156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58" name="直線單箭頭接點 157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9" name="文字方塊 158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0" name="流程圖: 程序 159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流程圖: 程序 16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0" name="直線單箭頭接點 16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1" name="直線單箭頭接點 17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2" name="文字方塊 17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3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74" name="直線單箭頭接點 55"/>
          <p:cNvCxnSpPr>
            <a:cxnSpLocks noChangeShapeType="1"/>
            <a:endCxn id="100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8467227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5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0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流程圖: 程序 11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流程圖: 程序 11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流程圖: 程序 11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3" name="文字方塊 132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流程圖: 程序 140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5" name="直線單箭頭接點 174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7" name="直線單箭頭接點 176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8" name="文字方塊 177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9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1" name="流程圖: 程序 180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2" name="流程圖: 程序 181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5" name="流程圖: 程序 184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6" name="流程圖: 程序 185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0" name="直線單箭頭接點 55"/>
          <p:cNvCxnSpPr>
            <a:cxnSpLocks noChangeShapeType="1"/>
            <a:endCxn id="111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1815145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5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0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流程圖: 程序 11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流程圖: 程序 11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流程圖: 程序 11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3" name="文字方塊 132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流程圖: 程序 140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5" name="直線單箭頭接點 174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7" name="直線單箭頭接點 176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8" name="文字方塊 177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9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1" name="流程圖: 程序 180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2" name="流程圖: 程序 181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4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5" name="流程圖: 程序 184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6" name="流程圖: 程序 185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8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0" name="直線單箭頭接點 55"/>
          <p:cNvCxnSpPr>
            <a:cxnSpLocks noChangeShapeType="1"/>
            <a:endCxn id="111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42220997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5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0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流程圖: 程序 11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流程圖: 程序 11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流程圖: 程序 11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3" name="文字方塊 132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流程圖: 程序 140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5" name="直線單箭頭接點 174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7" name="直線單箭頭接點 176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8" name="文字方塊 177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9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1" name="流程圖: 程序 180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2" name="流程圖: 程序 181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4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5" name="流程圖: 程序 184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6" name="流程圖: 程序 185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8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0" name="直線單箭頭接點 55"/>
          <p:cNvCxnSpPr>
            <a:cxnSpLocks noChangeShapeType="1"/>
            <a:endCxn id="111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8391568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    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0" name="文字方塊 79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1" name="文字方塊 80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2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6" name="直線單箭頭接點 85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9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4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1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3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5" name="流程圖: 程序 14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6" name="流程圖: 程序 14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流程圖: 程序 14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0" name="流程圖: 程序 14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流程圖: 程序 155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0" name="直線單箭頭接點 159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1" name="文字方塊 160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流程圖: 程序 168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1" name="直線單箭頭接點 170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2" name="直線單箭頭接點 171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3" name="直線單箭頭接點 172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4" name="文字方塊 173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89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0" name="直線單箭頭接點 55"/>
          <p:cNvCxnSpPr>
            <a:cxnSpLocks noChangeShapeType="1"/>
            <a:endCxn id="123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01748280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7776024" cy="403202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7" name="內容版面配置區 1"/>
          <p:cNvSpPr txBox="1">
            <a:spLocks/>
          </p:cNvSpPr>
          <p:nvPr/>
        </p:nvSpPr>
        <p:spPr>
          <a:xfrm>
            <a:off x="5148004" y="980982"/>
            <a:ext cx="3600023" cy="24480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long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0" name="文字方塊 79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1" name="文字方塊 80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2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6" name="直線單箭頭接點 85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9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4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1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3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5" name="流程圖: 程序 14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6" name="流程圖: 程序 14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流程圖: 程序 14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0" name="流程圖: 程序 14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流程圖: 程序 155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0" name="直線單箭頭接點 159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1" name="文字方塊 160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流程圖: 程序 168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1" name="直線單箭頭接點 170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2" name="直線單箭頭接點 171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3" name="直線單箭頭接點 172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4" name="文字方塊 173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89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0" name="直線單箭頭接點 55"/>
          <p:cNvCxnSpPr>
            <a:cxnSpLocks noChangeShapeType="1"/>
            <a:endCxn id="123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97460073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7776024" cy="403202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7" name="內容版面配置區 1"/>
          <p:cNvSpPr txBox="1">
            <a:spLocks/>
          </p:cNvSpPr>
          <p:nvPr/>
        </p:nvSpPr>
        <p:spPr>
          <a:xfrm>
            <a:off x="5148004" y="980982"/>
            <a:ext cx="3600023" cy="24480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long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5" name="文字方塊 64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4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4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9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0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2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4" name="流程圖: 程序 113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5" name="流程圖: 程序 114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8" name="流程圖: 程序 117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2" name="流程圖: 程序 121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6" name="流程圖: 程序 125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流程圖: 程序 129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1" name="直線單箭頭接點 130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2" name="文字方塊 131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5" name="流程圖: 程序 134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流程圖: 程序 138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42" name="直線單箭頭接點 141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5" name="直線單箭頭接點 174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7" name="文字方塊 176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8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79" name="直線單箭頭接點 55"/>
          <p:cNvCxnSpPr>
            <a:cxnSpLocks noChangeShapeType="1"/>
            <a:endCxn id="66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5506075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77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4" name="直線單箭頭接點 83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9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0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1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5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3" name="流程圖: 程序 142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4" name="流程圖: 程序 143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1" name="流程圖: 程序 150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流程圖: 程序 153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7" name="流程圖: 程序 156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58" name="直線單箭頭接點 157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59" name="文字方塊 158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0" name="流程圖: 程序 159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流程圖: 程序 16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6" name="流程圖: 程序 16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7" name="流程圖: 程序 16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0" name="直線單箭頭接點 16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1" name="直線單箭頭接點 17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2" name="文字方塊 17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3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74" name="直線單箭頭接點 55"/>
          <p:cNvCxnSpPr>
            <a:cxnSpLocks noChangeShapeType="1"/>
            <a:endCxn id="79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39968710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5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0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流程圖: 程序 11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流程圖: 程序 11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流程圖: 程序 11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3" name="文字方塊 132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流程圖: 程序 140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5" name="直線單箭頭接點 174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7" name="直線單箭頭接點 176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8" name="文字方塊 177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9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0" name="直線單箭頭接點 55"/>
          <p:cNvCxnSpPr>
            <a:cxnSpLocks noChangeShapeType="1"/>
          </p:cNvCxnSpPr>
          <p:nvPr/>
        </p:nvCxnSpPr>
        <p:spPr bwMode="auto">
          <a:xfrm>
            <a:off x="2843989" y="5301013"/>
            <a:ext cx="172801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1" name="流程圖: 程序 180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2" name="流程圖: 程序 181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5" name="流程圖: 程序 184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6" name="流程圖: 程序 185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969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5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0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流程圖: 程序 11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流程圖: 程序 11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流程圖: 程序 11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3" name="文字方塊 132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流程圖: 程序 140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5" name="直線單箭頭接點 174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7" name="直線單箭頭接點 176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8" name="文字方塊 177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9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0" name="直線單箭頭接點 55"/>
          <p:cNvCxnSpPr>
            <a:cxnSpLocks noChangeShapeType="1"/>
          </p:cNvCxnSpPr>
          <p:nvPr/>
        </p:nvCxnSpPr>
        <p:spPr bwMode="auto">
          <a:xfrm>
            <a:off x="2843989" y="5301013"/>
            <a:ext cx="172801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1" name="流程圖: 程序 180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2" name="流程圖: 程序 181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4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5" name="流程圖: 程序 184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6" name="流程圖: 程序 185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8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45806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548980"/>
            <a:ext cx="8640360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square(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integer;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13757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5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5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0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1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2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流程圖: 程序 11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6" name="流程圖: 程序 11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9" name="流程圖: 程序 11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0" name="流程圖: 程序 11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3" name="文字方塊 132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1" name="流程圖: 程序 140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5" name="直線單箭頭接點 174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6" name="直線單箭頭接點 175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7" name="直線單箭頭接點 176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8" name="文字方塊 177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79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0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1" name="流程圖: 程序 180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2" name="流程圖: 程序 181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4" name="直線單箭頭接點 55"/>
          <p:cNvCxnSpPr>
            <a:cxnSpLocks noChangeShapeType="1"/>
            <a:endCxn id="67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5" name="流程圖: 程序 184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6" name="流程圖: 程序 185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88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6188177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    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0" name="文字方塊 79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1" name="文字方塊 80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2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6" name="直線單箭頭接點 85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9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4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1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3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3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5" name="流程圖: 程序 144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6" name="流程圖: 程序 145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流程圖: 程序 148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0" name="流程圖: 程序 149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3" name="流程圖: 程序 152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5" name="流程圖: 程序 154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6" name="流程圖: 程序 155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9" name="流程圖: 程序 158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60" name="直線單箭頭接點 159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1" name="文字方塊 160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2" name="流程圖: 程序 161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4" name="流程圖: 程序 163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5" name="流程圖: 程序 164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8" name="流程圖: 程序 167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9" name="流程圖: 程序 168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71" name="直線單箭頭接點 170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2" name="直線單箭頭接點 171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73" name="直線單箭頭接點 172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4" name="文字方塊 173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89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0" name="直線單箭頭接點 55"/>
          <p:cNvCxnSpPr>
            <a:cxnSpLocks noChangeShapeType="1"/>
            <a:endCxn id="81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94014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1"/>
            <a:ext cx="8352058" cy="5904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list()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list(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list(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~list()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&gt;* 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front()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front()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back()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back()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clear()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616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list 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successor node, or first element if head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predecessor node, or last element if head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the stored value, unused if head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initialize data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( 0 )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head 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      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number of elements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05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流程圖: 程序 58"/>
          <p:cNvSpPr/>
          <p:nvPr/>
        </p:nvSpPr>
        <p:spPr>
          <a:xfrm>
            <a:off x="6444013" y="3717001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8"/>
            <a:ext cx="7200050" cy="590404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solution&lt;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integer;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hugeInteger( integer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integer;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  <p:sp>
        <p:nvSpPr>
          <p:cNvPr id="61" name="內容版面配置區 60"/>
          <p:cNvSpPr>
            <a:spLocks noGrp="1"/>
          </p:cNvSpPr>
          <p:nvPr>
            <p:ph idx="10"/>
          </p:nvPr>
        </p:nvSpPr>
        <p:spPr>
          <a:xfrm>
            <a:off x="5292005" y="1700988"/>
            <a:ext cx="3024021" cy="158401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6588014" y="4149004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588014" y="3284999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732015" y="4437006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596021" y="4437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84023" y="4725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20017" y="4725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6732015" y="4437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>
            <a:endCxn id="32" idx="0"/>
          </p:cNvCxnSpPr>
          <p:nvPr/>
        </p:nvCxnSpPr>
        <p:spPr>
          <a:xfrm flipH="1">
            <a:off x="8028023" y="4869010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1" name="文字方塊 30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2" name="文字方塊 31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34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 flipH="1">
            <a:off x="3851995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>
            <a:off x="3851995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7" name="直線單箭頭接點 36"/>
          <p:cNvCxnSpPr>
            <a:cxnSpLocks noChangeShapeType="1"/>
          </p:cNvCxnSpPr>
          <p:nvPr/>
        </p:nvCxnSpPr>
        <p:spPr bwMode="auto">
          <a:xfrm>
            <a:off x="4283998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4283998" y="6309020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 flipV="1">
            <a:off x="385199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0" name="文字方塊 59"/>
          <p:cNvSpPr txBox="1"/>
          <p:nvPr/>
        </p:nvSpPr>
        <p:spPr>
          <a:xfrm>
            <a:off x="7020017" y="4149004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3707994" y="4725009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4427999" y="4725009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5292005" y="4725009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1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2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3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5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6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66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0" name="文字方塊 49"/>
          <p:cNvSpPr txBox="1">
            <a:spLocks noChangeArrowheads="1"/>
          </p:cNvSpPr>
          <p:nvPr/>
        </p:nvSpPr>
        <p:spPr bwMode="auto">
          <a:xfrm>
            <a:off x="413999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442799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2" name="文字方塊 50"/>
          <p:cNvSpPr txBox="1">
            <a:spLocks noChangeArrowheads="1"/>
          </p:cNvSpPr>
          <p:nvPr/>
        </p:nvSpPr>
        <p:spPr bwMode="auto">
          <a:xfrm>
            <a:off x="471600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V="1">
            <a:off x="4860002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782738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&gt;::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= it-&gt;next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it =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it =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574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9"/>
            <a:ext cx="8064056" cy="4032028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*it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it = it-&gt;next )</a:t>
            </a:r>
          </a:p>
          <a:p>
            <a:pPr lvl="0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0 )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309020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6165019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539972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1259977" y="5589015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123983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444013" y="3573001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588014" y="4005004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7020017" y="3573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588014" y="3140999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732015" y="4293006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596021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84023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020017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732015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8028023" y="4725010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7020017" y="4005004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581007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24" name="直線單箭頭接點 123"/>
          <p:cNvCxnSpPr/>
          <p:nvPr/>
        </p:nvCxnSpPr>
        <p:spPr>
          <a:xfrm>
            <a:off x="6012010" y="5013011"/>
            <a:ext cx="864005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6" name="文字方塊 49"/>
          <p:cNvSpPr txBox="1">
            <a:spLocks noChangeArrowheads="1"/>
          </p:cNvSpPr>
          <p:nvPr/>
        </p:nvSpPr>
        <p:spPr bwMode="auto">
          <a:xfrm>
            <a:off x="644401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673201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702001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529200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558000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586800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6156011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V="1">
            <a:off x="601201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413999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442799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471600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5004003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V="1">
            <a:off x="486000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55063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9"/>
            <a:ext cx="8064056" cy="4032028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*it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it = it-&gt;next )</a:t>
            </a:r>
          </a:p>
          <a:p>
            <a:pPr lvl="0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0 )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309020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6165019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539972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1259977" y="5589015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123983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581007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24" name="直線單箭頭接點 123"/>
          <p:cNvCxnSpPr/>
          <p:nvPr/>
        </p:nvCxnSpPr>
        <p:spPr>
          <a:xfrm flipH="1">
            <a:off x="5724007" y="5013011"/>
            <a:ext cx="288003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6" name="文字方塊 49"/>
          <p:cNvSpPr txBox="1">
            <a:spLocks noChangeArrowheads="1"/>
          </p:cNvSpPr>
          <p:nvPr/>
        </p:nvSpPr>
        <p:spPr bwMode="auto">
          <a:xfrm>
            <a:off x="644401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673201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702001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529200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558000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586800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6156011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V="1">
            <a:off x="601201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413999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442799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471600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5004003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V="1">
            <a:off x="486000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9" name="流程圖: 程序 58"/>
          <p:cNvSpPr/>
          <p:nvPr/>
        </p:nvSpPr>
        <p:spPr>
          <a:xfrm>
            <a:off x="6444013" y="3573001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588014" y="4005004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020017" y="3573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588014" y="3140999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015" y="4293006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7596021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884023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20017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6732015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8028023" y="4725010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2" name="文字方塊 71"/>
          <p:cNvSpPr txBox="1"/>
          <p:nvPr/>
        </p:nvSpPr>
        <p:spPr>
          <a:xfrm>
            <a:off x="7020017" y="4005004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3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solution&lt;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++i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integer;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da-DK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da-DK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da-DK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da-DK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hugeInteger( integer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operator&lt;&lt;(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integer;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6769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9"/>
            <a:ext cx="8064056" cy="4032028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*it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it = it-&gt;next )</a:t>
            </a:r>
          </a:p>
          <a:p>
            <a:pPr lvl="0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0 )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309020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6165019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539972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1259977" y="5589015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123983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581007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24" name="直線單箭頭接點 123"/>
          <p:cNvCxnSpPr/>
          <p:nvPr/>
        </p:nvCxnSpPr>
        <p:spPr>
          <a:xfrm flipH="1">
            <a:off x="4571999" y="5013011"/>
            <a:ext cx="1440012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6" name="文字方塊 49"/>
          <p:cNvSpPr txBox="1">
            <a:spLocks noChangeArrowheads="1"/>
          </p:cNvSpPr>
          <p:nvPr/>
        </p:nvSpPr>
        <p:spPr bwMode="auto">
          <a:xfrm>
            <a:off x="644401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673201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702001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529200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558000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586800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6156011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V="1">
            <a:off x="601201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413999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442799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471600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5004003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V="1">
            <a:off x="486000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9" name="流程圖: 程序 58"/>
          <p:cNvSpPr/>
          <p:nvPr/>
        </p:nvSpPr>
        <p:spPr>
          <a:xfrm>
            <a:off x="6444013" y="3573001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588014" y="4005004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020017" y="3573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588014" y="3140999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015" y="4293006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7596021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884023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20017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6732015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8028023" y="4725010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2" name="文字方塊 71"/>
          <p:cNvSpPr txBox="1"/>
          <p:nvPr/>
        </p:nvSpPr>
        <p:spPr>
          <a:xfrm>
            <a:off x="7020017" y="4005004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55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9"/>
            <a:ext cx="8064056" cy="4032028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&gt;*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2B91A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*it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it = it-&gt;next )</a:t>
            </a:r>
          </a:p>
          <a:p>
            <a:pPr lvl="0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0 )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309020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733016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6165019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733016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877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539972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1259977" y="5589015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2123983" y="5589015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869010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581007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6" name="文字方塊 49"/>
          <p:cNvSpPr txBox="1">
            <a:spLocks noChangeArrowheads="1"/>
          </p:cNvSpPr>
          <p:nvPr/>
        </p:nvSpPr>
        <p:spPr bwMode="auto">
          <a:xfrm>
            <a:off x="6444013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673201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702001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5292005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558000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586800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H="1">
            <a:off x="6156011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V="1">
            <a:off x="6012010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4139997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5" name="文字方塊 50"/>
          <p:cNvSpPr txBox="1">
            <a:spLocks noChangeArrowheads="1"/>
          </p:cNvSpPr>
          <p:nvPr/>
        </p:nvSpPr>
        <p:spPr bwMode="auto">
          <a:xfrm>
            <a:off x="4427999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6" name="文字方塊 50"/>
          <p:cNvSpPr txBox="1">
            <a:spLocks noChangeArrowheads="1"/>
          </p:cNvSpPr>
          <p:nvPr/>
        </p:nvSpPr>
        <p:spPr bwMode="auto">
          <a:xfrm>
            <a:off x="4716001" y="5589015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5004003" y="5733016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8" name="直線單箭頭接點 55"/>
          <p:cNvCxnSpPr>
            <a:cxnSpLocks noChangeShapeType="1"/>
          </p:cNvCxnSpPr>
          <p:nvPr/>
        </p:nvCxnSpPr>
        <p:spPr bwMode="auto">
          <a:xfrm flipV="1">
            <a:off x="4860002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9" name="流程圖: 程序 58"/>
          <p:cNvSpPr/>
          <p:nvPr/>
        </p:nvSpPr>
        <p:spPr>
          <a:xfrm>
            <a:off x="6444013" y="3573001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588014" y="4005004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020017" y="3573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588014" y="3140999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015" y="4293006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7596021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884023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20017" y="4581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6732015" y="4293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8028023" y="4725010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2" name="文字方塊 71"/>
          <p:cNvSpPr txBox="1"/>
          <p:nvPr/>
        </p:nvSpPr>
        <p:spPr>
          <a:xfrm>
            <a:off x="7020017" y="4005004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24" name="直線單箭頭接點 123"/>
          <p:cNvCxnSpPr>
            <a:endCxn id="104" idx="0"/>
          </p:cNvCxnSpPr>
          <p:nvPr/>
        </p:nvCxnSpPr>
        <p:spPr>
          <a:xfrm>
            <a:off x="6012011" y="5013011"/>
            <a:ext cx="2016012" cy="5760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57074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666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/>
          <p:nvPr/>
        </p:nvCxnSpPr>
        <p:spPr>
          <a:xfrm>
            <a:off x="6012010" y="4581008"/>
            <a:ext cx="864005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>
            <a:endCxn id="113" idx="0"/>
          </p:cNvCxnSpPr>
          <p:nvPr/>
        </p:nvCxnSpPr>
        <p:spPr>
          <a:xfrm>
            <a:off x="6012010" y="4581008"/>
            <a:ext cx="864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V="1">
            <a:off x="1979982" y="5013011"/>
            <a:ext cx="288002" cy="864007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 flipV="1">
            <a:off x="1979982" y="5013011"/>
            <a:ext cx="288002" cy="864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94388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/>
          <p:nvPr/>
        </p:nvCxnSpPr>
        <p:spPr>
          <a:xfrm flipH="1">
            <a:off x="5724007" y="4581008"/>
            <a:ext cx="288003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/>
          <p:nvPr/>
        </p:nvCxnSpPr>
        <p:spPr>
          <a:xfrm flipH="1">
            <a:off x="5724007" y="4581008"/>
            <a:ext cx="288003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>
            <a:endCxn id="76" idx="2"/>
          </p:cNvCxnSpPr>
          <p:nvPr/>
        </p:nvCxnSpPr>
        <p:spPr>
          <a:xfrm flipH="1" flipV="1">
            <a:off x="1979979" y="5013009"/>
            <a:ext cx="3" cy="864010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>
            <a:endCxn id="76" idx="2"/>
          </p:cNvCxnSpPr>
          <p:nvPr/>
        </p:nvCxnSpPr>
        <p:spPr>
          <a:xfrm flipH="1" flipV="1">
            <a:off x="1979979" y="5013009"/>
            <a:ext cx="3" cy="86401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2" name="文字方塊 81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3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7" name="直線單箭頭接點 86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0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4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1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3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1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2" name="流程圖: 程序 10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6" name="流程圖: 程序 10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7" name="流程圖: 程序 10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2" name="文字方塊 11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3" name="流程圖: 程序 112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4" name="流程圖: 程序 113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7" name="流程圖: 程序 116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8" name="流程圖: 程序 117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1" name="流程圖: 程序 120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2" name="流程圖: 程序 121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8" name="直線單箭頭接點 127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9" name="直線單箭頭接點 128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0" name="文字方塊 129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00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/>
          <p:nvPr/>
        </p:nvCxnSpPr>
        <p:spPr>
          <a:xfrm flipH="1">
            <a:off x="4571999" y="4581008"/>
            <a:ext cx="1440012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/>
          <p:nvPr/>
        </p:nvCxnSpPr>
        <p:spPr>
          <a:xfrm flipH="1">
            <a:off x="4571999" y="4581008"/>
            <a:ext cx="144001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H="1" flipV="1">
            <a:off x="1691980" y="5013011"/>
            <a:ext cx="288003" cy="864008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 flipH="1" flipV="1">
            <a:off x="1691980" y="5013011"/>
            <a:ext cx="288003" cy="8640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2" name="文字方塊 81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3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7" name="直線單箭頭接點 86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0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4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1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3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1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2" name="流程圖: 程序 10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6" name="流程圖: 程序 10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7" name="流程圖: 程序 10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2" name="文字方塊 11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3" name="流程圖: 程序 112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4" name="流程圖: 程序 113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7" name="流程圖: 程序 116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8" name="流程圖: 程序 117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1" name="流程圖: 程序 120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2" name="流程圖: 程序 121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8" name="直線單箭頭接點 127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9" name="直線單箭頭接點 128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0" name="文字方塊 129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13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H="1" flipV="1">
            <a:off x="1403978" y="5013011"/>
            <a:ext cx="576006" cy="864008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 flipH="1" flipV="1">
            <a:off x="1403978" y="5013011"/>
            <a:ext cx="576006" cy="8640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文字方塊 78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2" name="文字方塊 81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3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7" name="直線單箭頭接點 86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0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2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4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5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8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9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0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1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3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41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2" name="流程圖: 程序 10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6" name="流程圖: 程序 10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7" name="流程圖: 程序 10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2" name="文字方塊 11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/>
          <p:nvPr/>
        </p:nvCxnSpPr>
        <p:spPr>
          <a:xfrm>
            <a:off x="6012011" y="4581008"/>
            <a:ext cx="2016012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/>
          <p:nvPr/>
        </p:nvCxnSpPr>
        <p:spPr>
          <a:xfrm>
            <a:off x="6012011" y="4581008"/>
            <a:ext cx="201601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3" name="流程圖: 程序 112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4" name="流程圖: 程序 113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7" name="流程圖: 程序 116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8" name="流程圖: 程序 117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1" name="流程圖: 程序 120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2" name="流程圖: 程序 121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8" name="直線單箭頭接點 127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9" name="直線單箭頭接點 128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0" name="文字方塊 129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94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7-3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5659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U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&amp; operator&lt;&lt;(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sz="1400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U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sz="1400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square(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7893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1"/>
            <a:ext cx="8352058" cy="518403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choice =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choice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2: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default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"Program should never get here!"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33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square(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integer;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08296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integer;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integer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hugeInteger.squareRoot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6617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integer;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hugeInteger( integer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hugeInteger.squareRoot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737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integer;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hugeInteger( integer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hugeInteger.squareRoot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494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square(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integer;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7086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square(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integer;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60527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~vector()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begin()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end()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&gt; rend()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front()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back()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681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22927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0"/>
            <a:ext cx="8352058" cy="590404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+mj-ea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+mj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+mj-ea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endParaRPr lang="en-US" altLang="zh-TW" dirty="0">
              <a:solidFill>
                <a:srgbClr val="000000"/>
              </a:solidFill>
              <a:latin typeface="+mn-lt"/>
              <a:ea typeface="+mj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+mj-ea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+mj-ea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+mj-ea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operator-=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operator&gt;=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element in 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9358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list()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list(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list(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~list()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begin()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end()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&gt; rend()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front()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back()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716897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80"/>
            <a:ext cx="8352058" cy="619204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( 0 )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head 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      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number of elements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975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vector()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~vector()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clear()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 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capacity()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front()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front()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back()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back()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75476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79"/>
            <a:ext cx="8352058" cy="374402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1624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300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hugeInteger( integer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hugeInteger.squareRoot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da-DK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da-DK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hugeInteger( integer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hugeInteger.squareRoot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zero;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zero;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1208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260978"/>
            <a:ext cx="7488052" cy="633604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sz="8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sz="800" dirty="0"/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928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5088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9764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0"/>
            <a:ext cx="8352058" cy="590404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head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number of elements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20104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integer;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integer;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77556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1"/>
            <a:ext cx="8352058" cy="518403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choice =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choice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2: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default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"Program should never get here!"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7915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integer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hugeInteger.squareRoot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187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30043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hugeInteger( integer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hugeInteger.squareRoot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476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hugeInteger( integer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hugeInteger.squareRoot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powerTwo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951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圖: 程序 19"/>
          <p:cNvSpPr/>
          <p:nvPr/>
        </p:nvSpPr>
        <p:spPr>
          <a:xfrm>
            <a:off x="5436006" y="3284998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80"/>
            <a:ext cx="7056049" cy="604804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hugeInteger( integer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integer;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57726"/>
              </p:ext>
            </p:extLst>
          </p:nvPr>
        </p:nvGraphicFramePr>
        <p:xfrm>
          <a:off x="6588014" y="5301013"/>
          <a:ext cx="864000" cy="2880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流程圖: 程序 3"/>
          <p:cNvSpPr/>
          <p:nvPr/>
        </p:nvSpPr>
        <p:spPr>
          <a:xfrm>
            <a:off x="5580007" y="3717002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12010" y="2852996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44013" y="3717001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724008" y="4005004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588013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76015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2009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5724007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7452019" y="400500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40021" y="429300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308019" y="4437007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444013" y="4437007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56011" y="4437007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6444013" y="3284999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56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流程圖: 程序 58"/>
          <p:cNvSpPr/>
          <p:nvPr/>
        </p:nvSpPr>
        <p:spPr>
          <a:xfrm>
            <a:off x="6444013" y="3717001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8"/>
            <a:ext cx="6768047" cy="576004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hugeInteger( integer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integer;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  <p:sp>
        <p:nvSpPr>
          <p:cNvPr id="61" name="內容版面配置區 60"/>
          <p:cNvSpPr>
            <a:spLocks noGrp="1"/>
          </p:cNvSpPr>
          <p:nvPr>
            <p:ph idx="10"/>
          </p:nvPr>
        </p:nvSpPr>
        <p:spPr>
          <a:xfrm>
            <a:off x="5724007" y="1556987"/>
            <a:ext cx="3024021" cy="158401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6588014" y="4149004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020017" y="3717002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588014" y="3284999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732015" y="4437006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596021" y="4437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84023" y="4725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20017" y="4725009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6732015" y="4437007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>
            <a:endCxn id="32" idx="0"/>
          </p:cNvCxnSpPr>
          <p:nvPr/>
        </p:nvCxnSpPr>
        <p:spPr>
          <a:xfrm flipH="1">
            <a:off x="8028023" y="4869010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55"/>
          <p:cNvCxnSpPr>
            <a:cxnSpLocks noChangeShapeType="1"/>
          </p:cNvCxnSpPr>
          <p:nvPr/>
        </p:nvCxnSpPr>
        <p:spPr bwMode="auto">
          <a:xfrm flipH="1">
            <a:off x="8316026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1" name="文字方塊 30"/>
          <p:cNvSpPr txBox="1">
            <a:spLocks noChangeArrowheads="1"/>
          </p:cNvSpPr>
          <p:nvPr/>
        </p:nvSpPr>
        <p:spPr bwMode="auto">
          <a:xfrm>
            <a:off x="759602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2" name="文字方塊 31"/>
          <p:cNvSpPr txBox="1">
            <a:spLocks noChangeArrowheads="1"/>
          </p:cNvSpPr>
          <p:nvPr/>
        </p:nvSpPr>
        <p:spPr bwMode="auto">
          <a:xfrm>
            <a:off x="788402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817202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34" name="直線單箭頭接點 55"/>
          <p:cNvCxnSpPr>
            <a:cxnSpLocks noChangeShapeType="1"/>
          </p:cNvCxnSpPr>
          <p:nvPr/>
        </p:nvCxnSpPr>
        <p:spPr bwMode="auto">
          <a:xfrm flipV="1">
            <a:off x="8748029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 flipH="1">
            <a:off x="3851995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>
            <a:off x="3851995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7" name="直線單箭頭接點 36"/>
          <p:cNvCxnSpPr>
            <a:cxnSpLocks noChangeShapeType="1"/>
          </p:cNvCxnSpPr>
          <p:nvPr/>
        </p:nvCxnSpPr>
        <p:spPr bwMode="auto">
          <a:xfrm>
            <a:off x="4283998" y="5877017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4283998" y="6309020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>
            <a:off x="8460027" y="5877017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 flipH="1">
            <a:off x="7308019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9" name="直線單箭頭接點 55"/>
          <p:cNvCxnSpPr>
            <a:cxnSpLocks noChangeShapeType="1"/>
          </p:cNvCxnSpPr>
          <p:nvPr/>
        </p:nvCxnSpPr>
        <p:spPr bwMode="auto">
          <a:xfrm flipV="1">
            <a:off x="7164018" y="6021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 flipV="1">
            <a:off x="385199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0" name="文字方塊 59"/>
          <p:cNvSpPr txBox="1"/>
          <p:nvPr/>
        </p:nvSpPr>
        <p:spPr>
          <a:xfrm>
            <a:off x="7020017" y="4149004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3707994" y="4437007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4427999" y="4437007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5292005" y="4437007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1" name="文字方塊 49"/>
          <p:cNvSpPr txBox="1">
            <a:spLocks noChangeArrowheads="1"/>
          </p:cNvSpPr>
          <p:nvPr/>
        </p:nvSpPr>
        <p:spPr bwMode="auto">
          <a:xfrm>
            <a:off x="6444013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2" name="文字方塊 50"/>
          <p:cNvSpPr txBox="1">
            <a:spLocks noChangeArrowheads="1"/>
          </p:cNvSpPr>
          <p:nvPr/>
        </p:nvSpPr>
        <p:spPr bwMode="auto">
          <a:xfrm>
            <a:off x="673201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3" name="文字方塊 50"/>
          <p:cNvSpPr txBox="1">
            <a:spLocks noChangeArrowheads="1"/>
          </p:cNvSpPr>
          <p:nvPr/>
        </p:nvSpPr>
        <p:spPr bwMode="auto">
          <a:xfrm>
            <a:off x="702001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5" name="文字方塊 49"/>
          <p:cNvSpPr txBox="1">
            <a:spLocks noChangeArrowheads="1"/>
          </p:cNvSpPr>
          <p:nvPr/>
        </p:nvSpPr>
        <p:spPr bwMode="auto">
          <a:xfrm>
            <a:off x="5292005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6" name="文字方塊 50"/>
          <p:cNvSpPr txBox="1">
            <a:spLocks noChangeArrowheads="1"/>
          </p:cNvSpPr>
          <p:nvPr/>
        </p:nvSpPr>
        <p:spPr bwMode="auto">
          <a:xfrm>
            <a:off x="558000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7" name="文字方塊 50"/>
          <p:cNvSpPr txBox="1">
            <a:spLocks noChangeArrowheads="1"/>
          </p:cNvSpPr>
          <p:nvPr/>
        </p:nvSpPr>
        <p:spPr bwMode="auto">
          <a:xfrm>
            <a:off x="586800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>
            <a:off x="6156011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9" name="直線單箭頭接點 55"/>
          <p:cNvCxnSpPr>
            <a:cxnSpLocks noChangeShapeType="1"/>
          </p:cNvCxnSpPr>
          <p:nvPr/>
        </p:nvCxnSpPr>
        <p:spPr bwMode="auto">
          <a:xfrm flipV="1">
            <a:off x="6012010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0" name="文字方塊 49"/>
          <p:cNvSpPr txBox="1">
            <a:spLocks noChangeArrowheads="1"/>
          </p:cNvSpPr>
          <p:nvPr/>
        </p:nvSpPr>
        <p:spPr bwMode="auto">
          <a:xfrm>
            <a:off x="4139997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4427999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2" name="文字方塊 50"/>
          <p:cNvSpPr txBox="1">
            <a:spLocks noChangeArrowheads="1"/>
          </p:cNvSpPr>
          <p:nvPr/>
        </p:nvSpPr>
        <p:spPr bwMode="auto">
          <a:xfrm>
            <a:off x="4716001" y="5733016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H="1">
            <a:off x="5004003" y="5877017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V="1">
            <a:off x="4860002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308326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64437"/>
              </p:ext>
            </p:extLst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/>
          <p:nvPr/>
        </p:nvCxnSpPr>
        <p:spPr>
          <a:xfrm>
            <a:off x="6012010" y="4581008"/>
            <a:ext cx="864005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>
            <a:endCxn id="113" idx="0"/>
          </p:cNvCxnSpPr>
          <p:nvPr/>
        </p:nvCxnSpPr>
        <p:spPr>
          <a:xfrm>
            <a:off x="6012010" y="4581008"/>
            <a:ext cx="864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V="1">
            <a:off x="1979982" y="5013011"/>
            <a:ext cx="288002" cy="864007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 flipV="1">
            <a:off x="1979982" y="5013011"/>
            <a:ext cx="288002" cy="864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46619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64437"/>
              </p:ext>
            </p:extLst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>
            <a:endCxn id="116" idx="0"/>
          </p:cNvCxnSpPr>
          <p:nvPr/>
        </p:nvCxnSpPr>
        <p:spPr>
          <a:xfrm flipH="1">
            <a:off x="5724007" y="4581008"/>
            <a:ext cx="288003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>
            <a:endCxn id="116" idx="0"/>
          </p:cNvCxnSpPr>
          <p:nvPr/>
        </p:nvCxnSpPr>
        <p:spPr>
          <a:xfrm flipH="1">
            <a:off x="5724007" y="4581008"/>
            <a:ext cx="288003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>
            <a:endCxn id="76" idx="2"/>
          </p:cNvCxnSpPr>
          <p:nvPr/>
        </p:nvCxnSpPr>
        <p:spPr>
          <a:xfrm flipH="1" flipV="1">
            <a:off x="1979979" y="5013009"/>
            <a:ext cx="3" cy="864010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>
            <a:endCxn id="76" idx="2"/>
          </p:cNvCxnSpPr>
          <p:nvPr/>
        </p:nvCxnSpPr>
        <p:spPr>
          <a:xfrm flipH="1" flipV="1">
            <a:off x="1979979" y="5013009"/>
            <a:ext cx="3" cy="86401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7" name="文字方塊 76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061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64437"/>
              </p:ext>
            </p:extLst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>
            <a:endCxn id="127" idx="0"/>
          </p:cNvCxnSpPr>
          <p:nvPr/>
        </p:nvCxnSpPr>
        <p:spPr>
          <a:xfrm flipH="1">
            <a:off x="4571999" y="4581008"/>
            <a:ext cx="1440012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>
            <a:endCxn id="127" idx="0"/>
          </p:cNvCxnSpPr>
          <p:nvPr/>
        </p:nvCxnSpPr>
        <p:spPr>
          <a:xfrm flipH="1">
            <a:off x="4571999" y="4581008"/>
            <a:ext cx="144001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H="1" flipV="1">
            <a:off x="1691980" y="5013011"/>
            <a:ext cx="288003" cy="864008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 flipH="1" flipV="1">
            <a:off x="1691980" y="5013011"/>
            <a:ext cx="288003" cy="8640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7" name="文字方塊 76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38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35981" y="548980"/>
            <a:ext cx="5472038" cy="129601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64437"/>
              </p:ext>
            </p:extLst>
          </p:nvPr>
        </p:nvGraphicFramePr>
        <p:xfrm>
          <a:off x="1547979" y="4725009"/>
          <a:ext cx="864000" cy="2880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316026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759602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788402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817202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8748029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851995" y="5589015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4283998" y="5445014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4283998" y="5877017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8460027" y="5445014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6444013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673201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702001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5292005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558000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586800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6156011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7308019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6012010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851995" y="5589015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4139997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4427999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4716001" y="5301013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5004003" y="5445014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4860002" y="5589015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2" name="文字方塊 49"/>
          <p:cNvSpPr txBox="1">
            <a:spLocks noChangeArrowheads="1"/>
          </p:cNvSpPr>
          <p:nvPr/>
        </p:nvSpPr>
        <p:spPr bwMode="auto">
          <a:xfrm>
            <a:off x="6444013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7164018" y="1988990"/>
            <a:ext cx="864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4" name="文字方塊 50"/>
          <p:cNvSpPr txBox="1">
            <a:spLocks noChangeArrowheads="1"/>
          </p:cNvSpPr>
          <p:nvPr/>
        </p:nvSpPr>
        <p:spPr bwMode="auto">
          <a:xfrm>
            <a:off x="8028024" y="1988990"/>
            <a:ext cx="720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395971" y="2708995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39972" y="3140999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403978" y="314099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683973" y="3429001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1547978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35980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1974" y="3717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683972" y="3429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411984" y="3429001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99986" y="3717003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2267984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1403978" y="3861004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1115976" y="3861004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1403978" y="2708996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444013" y="3284999"/>
            <a:ext cx="2304016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588014" y="3717002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7020017" y="3285000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732015" y="4005004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596021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884023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020017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>
                <a:solidFill>
                  <a:prstClr val="black"/>
                </a:solidFill>
                <a:latin typeface="Lucida Console"/>
                <a:ea typeface="新細明體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0" name="流程圖: 程序 139"/>
          <p:cNvSpPr/>
          <p:nvPr/>
        </p:nvSpPr>
        <p:spPr>
          <a:xfrm>
            <a:off x="6732015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8028023" y="4437008"/>
            <a:ext cx="1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7020017" y="3717002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3" name="流程圖: 程序 142"/>
          <p:cNvSpPr/>
          <p:nvPr/>
        </p:nvSpPr>
        <p:spPr>
          <a:xfrm>
            <a:off x="5724008" y="4293006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68009" y="443700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724008" y="4005004"/>
            <a:ext cx="576000" cy="28799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>
            <a:endCxn id="104" idx="0"/>
          </p:cNvCxnSpPr>
          <p:nvPr/>
        </p:nvCxnSpPr>
        <p:spPr>
          <a:xfrm>
            <a:off x="6012011" y="4581008"/>
            <a:ext cx="2016012" cy="720005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50196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24" name="直線單箭頭接點 123"/>
          <p:cNvCxnSpPr>
            <a:endCxn id="104" idx="0"/>
          </p:cNvCxnSpPr>
          <p:nvPr/>
        </p:nvCxnSpPr>
        <p:spPr>
          <a:xfrm>
            <a:off x="6012011" y="4581008"/>
            <a:ext cx="201601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8" name="流程圖: 程序 147"/>
          <p:cNvSpPr/>
          <p:nvPr/>
        </p:nvSpPr>
        <p:spPr>
          <a:xfrm>
            <a:off x="1691980" y="5589015"/>
            <a:ext cx="576000" cy="575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35981" y="5733017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691980" y="6165019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H="1" flipV="1">
            <a:off x="1403978" y="5013011"/>
            <a:ext cx="576006" cy="864008"/>
          </a:xfrm>
          <a:prstGeom prst="straightConnector1">
            <a:avLst/>
          </a:prstGeom>
          <a:noFill/>
          <a:ln w="127000" cap="flat" cmpd="sng" algn="ctr">
            <a:solidFill>
              <a:srgbClr val="FF3300">
                <a:alpha val="49804"/>
              </a:srgbClr>
            </a:solidFill>
            <a:prstDash val="solid"/>
            <a:headEnd type="none"/>
            <a:tailEnd type="arrow" w="sm" len="sm"/>
          </a:ln>
          <a:effectLst/>
        </p:spPr>
      </p:cxnSp>
      <p:cxnSp>
        <p:nvCxnSpPr>
          <p:cNvPr id="152" name="直線單箭頭接點 151"/>
          <p:cNvCxnSpPr/>
          <p:nvPr/>
        </p:nvCxnSpPr>
        <p:spPr>
          <a:xfrm flipH="1" flipV="1">
            <a:off x="1403978" y="5013011"/>
            <a:ext cx="576006" cy="8640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7" name="文字方塊 76"/>
          <p:cNvSpPr txBox="1"/>
          <p:nvPr/>
        </p:nvSpPr>
        <p:spPr>
          <a:xfrm>
            <a:off x="971975" y="2276993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588014" y="2852997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3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1"/>
            <a:ext cx="8352058" cy="3024020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" name="流程圖: 程序 2"/>
          <p:cNvSpPr/>
          <p:nvPr/>
        </p:nvSpPr>
        <p:spPr>
          <a:xfrm>
            <a:off x="2267984" y="1412986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267984" y="1844989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1985" y="155698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6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95971" y="260978"/>
            <a:ext cx="8352058" cy="633604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&gt;::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&gt;::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962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圖: 程序 19"/>
          <p:cNvSpPr/>
          <p:nvPr/>
        </p:nvSpPr>
        <p:spPr>
          <a:xfrm>
            <a:off x="5436006" y="3284998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80"/>
            <a:ext cx="7488052" cy="619204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solution&lt;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integer;</a:t>
            </a:r>
          </a:p>
          <a:p>
            <a:pPr lvl="0"/>
            <a:r>
              <a:rPr lang="da-DK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da-DK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da-DK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da-DK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hugeInteger( integer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integer;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60591"/>
              </p:ext>
            </p:extLst>
          </p:nvPr>
        </p:nvGraphicFramePr>
        <p:xfrm>
          <a:off x="6588014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流程圖: 程序 3"/>
          <p:cNvSpPr/>
          <p:nvPr/>
        </p:nvSpPr>
        <p:spPr>
          <a:xfrm>
            <a:off x="5580007" y="3717002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12010" y="2852996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44013" y="3717001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724008" y="4005004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588013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76015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2009" y="4293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5724007" y="4005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7452019" y="400500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40021" y="4293006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7308019" y="4437007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 flipH="1">
            <a:off x="6444013" y="4437007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>
          <a:xfrm>
            <a:off x="6156011" y="4437007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6444013" y="3284999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333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Homework Assignment 7-3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&gt;::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!=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Homework Assignment 7-1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&gt;::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8493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Homework Assignment 7-3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&gt;::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Homework Assignment 7-2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&gt;::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*it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it = it-&gt;next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it-&gt;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508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begin()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end()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57148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begin()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-&gt;next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end()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6497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37138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begin()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end()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&gt;* 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&gt;* 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00307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1"/>
            <a:ext cx="8352058" cy="3168022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" name="流程圖: 程序 2"/>
          <p:cNvSpPr/>
          <p:nvPr/>
        </p:nvSpPr>
        <p:spPr>
          <a:xfrm>
            <a:off x="2123983" y="1412986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123983" y="141298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7984" y="1700988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951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548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7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267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123984" y="5301013"/>
            <a:ext cx="1296007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596022" y="5589015"/>
            <a:ext cx="288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6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7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7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&gt;::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*it 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!=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*it;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--it; it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- 1; --it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*it;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200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123984" y="5301013"/>
            <a:ext cx="1296007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596022" y="5589015"/>
            <a:ext cx="288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8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622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354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55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51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382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it.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FF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FF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259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it.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FF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    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906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     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638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it.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  <a:endParaRPr lang="en-US" altLang="zh-TW" dirty="0">
              <a:solidFill>
                <a:srgbClr val="FF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V="1">
            <a:off x="7164018" y="5589015"/>
            <a:ext cx="432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3" idx="0"/>
          </p:cNvCxnSpPr>
          <p:nvPr/>
        </p:nvCxnSpPr>
        <p:spPr bwMode="auto">
          <a:xfrm>
            <a:off x="2843988" y="5301013"/>
            <a:ext cx="576003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內容版面配置區 1"/>
          <p:cNvSpPr txBox="1">
            <a:spLocks/>
          </p:cNvSpPr>
          <p:nvPr/>
        </p:nvSpPr>
        <p:spPr>
          <a:xfrm>
            <a:off x="5148004" y="980984"/>
            <a:ext cx="3600025" cy="2448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long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sp>
        <p:nvSpPr>
          <p:cNvPr id="88" name="文字方塊 49"/>
          <p:cNvSpPr txBox="1">
            <a:spLocks noChangeArrowheads="1"/>
          </p:cNvSpPr>
          <p:nvPr/>
        </p:nvSpPr>
        <p:spPr bwMode="auto">
          <a:xfrm>
            <a:off x="3131990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851995" y="3573001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4716001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01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7" name="文字方塊 49"/>
          <p:cNvSpPr txBox="1">
            <a:spLocks noChangeArrowheads="1"/>
          </p:cNvSpPr>
          <p:nvPr/>
        </p:nvSpPr>
        <p:spPr bwMode="auto">
          <a:xfrm>
            <a:off x="3131990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8" name="文字方塊 50"/>
          <p:cNvSpPr txBox="1">
            <a:spLocks noChangeArrowheads="1"/>
          </p:cNvSpPr>
          <p:nvPr/>
        </p:nvSpPr>
        <p:spPr bwMode="auto">
          <a:xfrm>
            <a:off x="3851995" y="3573001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標楷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4716001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內容版面配置區 1"/>
          <p:cNvSpPr txBox="1">
            <a:spLocks/>
          </p:cNvSpPr>
          <p:nvPr/>
        </p:nvSpPr>
        <p:spPr>
          <a:xfrm>
            <a:off x="5148004" y="980984"/>
            <a:ext cx="3600025" cy="2448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long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2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974" y="548980"/>
            <a:ext cx="7488052" cy="374402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!=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begin()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myData.myLast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18697"/>
              </p:ext>
            </p:extLst>
          </p:nvPr>
        </p:nvGraphicFramePr>
        <p:xfrm>
          <a:off x="6156011" y="4869010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流程圖: 程序 60"/>
          <p:cNvSpPr/>
          <p:nvPr/>
        </p:nvSpPr>
        <p:spPr>
          <a:xfrm>
            <a:off x="5004003" y="2852996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148004" y="3285000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580007" y="2420994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012010" y="3284999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5292005" y="3573002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156010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44012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80006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292004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7020016" y="3573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08018" y="3861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6876016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6012010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5724008" y="4005005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6012010" y="2852997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444013" y="5589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5877017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2" name="直線單箭頭接點 151"/>
          <p:cNvCxnSpPr/>
          <p:nvPr/>
        </p:nvCxnSpPr>
        <p:spPr>
          <a:xfrm flipV="1">
            <a:off x="6588014" y="5157013"/>
            <a:ext cx="288002" cy="5760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514614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!= 0 )</a:t>
            </a:r>
            <a:endParaRPr lang="en-US" altLang="zh-TW" dirty="0">
              <a:solidFill>
                <a:srgbClr val="FF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119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endParaRPr lang="en-US" altLang="zh-TW" dirty="0">
              <a:solidFill>
                <a:srgbClr val="FF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993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endParaRPr lang="en-US" altLang="zh-TW" dirty="0">
              <a:solidFill>
                <a:srgbClr val="FF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186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it.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FF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541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it.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  <a:endParaRPr lang="en-US" altLang="zh-TW" dirty="0">
              <a:solidFill>
                <a:srgbClr val="FF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257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6624046" cy="4032028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  <a:endCxn id="76" idx="2"/>
          </p:cNvCxnSpPr>
          <p:nvPr/>
        </p:nvCxnSpPr>
        <p:spPr bwMode="auto">
          <a:xfrm flipV="1">
            <a:off x="7164018" y="5589013"/>
            <a:ext cx="143998" cy="57600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16" idx="0"/>
          </p:cNvCxnSpPr>
          <p:nvPr/>
        </p:nvCxnSpPr>
        <p:spPr bwMode="auto">
          <a:xfrm flipH="1">
            <a:off x="2267983" y="5301013"/>
            <a:ext cx="57600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內容版面配置區 1"/>
          <p:cNvSpPr txBox="1">
            <a:spLocks/>
          </p:cNvSpPr>
          <p:nvPr/>
        </p:nvSpPr>
        <p:spPr>
          <a:xfrm>
            <a:off x="5148004" y="980984"/>
            <a:ext cx="3600025" cy="2448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long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sp>
        <p:nvSpPr>
          <p:cNvPr id="88" name="文字方塊 49"/>
          <p:cNvSpPr txBox="1">
            <a:spLocks noChangeArrowheads="1"/>
          </p:cNvSpPr>
          <p:nvPr/>
        </p:nvSpPr>
        <p:spPr bwMode="auto">
          <a:xfrm>
            <a:off x="3131990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851995" y="3573001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4716001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022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6624046" cy="4032028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7" name="文字方塊 49"/>
          <p:cNvSpPr txBox="1">
            <a:spLocks noChangeArrowheads="1"/>
          </p:cNvSpPr>
          <p:nvPr/>
        </p:nvSpPr>
        <p:spPr bwMode="auto">
          <a:xfrm>
            <a:off x="3131990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8" name="文字方塊 50"/>
          <p:cNvSpPr txBox="1">
            <a:spLocks noChangeArrowheads="1"/>
          </p:cNvSpPr>
          <p:nvPr/>
        </p:nvSpPr>
        <p:spPr bwMode="auto">
          <a:xfrm>
            <a:off x="3851995" y="3573001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4716001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內容版面配置區 1"/>
          <p:cNvSpPr txBox="1">
            <a:spLocks/>
          </p:cNvSpPr>
          <p:nvPr/>
        </p:nvSpPr>
        <p:spPr>
          <a:xfrm>
            <a:off x="5148004" y="980984"/>
            <a:ext cx="3600025" cy="2448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long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8611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endParaRPr lang="en-US" altLang="zh-TW" dirty="0">
              <a:solidFill>
                <a:srgbClr val="FF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013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endParaRPr lang="en-US" altLang="zh-TW" dirty="0">
              <a:solidFill>
                <a:srgbClr val="FF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4866336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endParaRPr lang="en-US" altLang="zh-TW" dirty="0">
              <a:solidFill>
                <a:srgbClr val="FF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2740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974" y="548980"/>
            <a:ext cx="7488052" cy="374402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!=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++it )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*it != 0 )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begin()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myData.myLast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18697"/>
              </p:ext>
            </p:extLst>
          </p:nvPr>
        </p:nvGraphicFramePr>
        <p:xfrm>
          <a:off x="6156011" y="4869010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流程圖: 程序 60"/>
          <p:cNvSpPr/>
          <p:nvPr/>
        </p:nvSpPr>
        <p:spPr>
          <a:xfrm>
            <a:off x="5004003" y="2852996"/>
            <a:ext cx="3168022" cy="1728013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5148004" y="3285000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580007" y="2420994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ea typeface="新細明體"/>
                <a:cs typeface="Times New Roman" panose="02020603050405020304" pitchFamily="18" charset="0"/>
              </a:rPr>
              <a:t>hugeInteger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012010" y="3284999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5292005" y="3573002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156010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44012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80006" y="3861005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292004" y="3573003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7020016" y="3573002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08018" y="3861004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6876016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9" name="直線單箭頭接點 78"/>
          <p:cNvCxnSpPr/>
          <p:nvPr/>
        </p:nvCxnSpPr>
        <p:spPr>
          <a:xfrm flipH="1">
            <a:off x="6012010" y="4005005"/>
            <a:ext cx="576006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4" name="直線單箭頭接點 93"/>
          <p:cNvCxnSpPr/>
          <p:nvPr/>
        </p:nvCxnSpPr>
        <p:spPr>
          <a:xfrm>
            <a:off x="5724008" y="4005005"/>
            <a:ext cx="288002" cy="86400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1" name="文字方塊 130"/>
          <p:cNvSpPr txBox="1"/>
          <p:nvPr/>
        </p:nvSpPr>
        <p:spPr>
          <a:xfrm>
            <a:off x="6012010" y="2852997"/>
            <a:ext cx="1152000" cy="432000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444013" y="5589016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300012" y="5877017"/>
            <a:ext cx="576000" cy="287999"/>
          </a:xfrm>
          <a:prstGeom prst="rect">
            <a:avLst/>
          </a:prstGeom>
          <a:noFill/>
        </p:spPr>
        <p:txBody>
          <a:bodyPr wrap="square" lIns="36000" tIns="54000" rIns="36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52" name="直線單箭頭接點 151"/>
          <p:cNvCxnSpPr>
            <a:endCxn id="76" idx="2"/>
          </p:cNvCxnSpPr>
          <p:nvPr/>
        </p:nvCxnSpPr>
        <p:spPr>
          <a:xfrm flipH="1" flipV="1">
            <a:off x="6588011" y="5157010"/>
            <a:ext cx="3" cy="5760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822430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8964016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944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6624046" cy="4032028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7020017" y="5589015"/>
            <a:ext cx="144001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27" idx="0"/>
          </p:cNvCxnSpPr>
          <p:nvPr/>
        </p:nvCxnSpPr>
        <p:spPr bwMode="auto">
          <a:xfrm flipH="1">
            <a:off x="1115975" y="5301013"/>
            <a:ext cx="172801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內容版面配置區 1"/>
          <p:cNvSpPr txBox="1">
            <a:spLocks/>
          </p:cNvSpPr>
          <p:nvPr/>
        </p:nvSpPr>
        <p:spPr>
          <a:xfrm>
            <a:off x="5148004" y="980984"/>
            <a:ext cx="3600025" cy="2448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long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sp>
        <p:nvSpPr>
          <p:cNvPr id="88" name="文字方塊 49"/>
          <p:cNvSpPr txBox="1">
            <a:spLocks noChangeArrowheads="1"/>
          </p:cNvSpPr>
          <p:nvPr/>
        </p:nvSpPr>
        <p:spPr bwMode="auto">
          <a:xfrm>
            <a:off x="3131990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3851995" y="3573001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4716001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302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260978"/>
            <a:ext cx="6624046" cy="4032028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++()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*()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7" name="文字方塊 49"/>
          <p:cNvSpPr txBox="1">
            <a:spLocks noChangeArrowheads="1"/>
          </p:cNvSpPr>
          <p:nvPr/>
        </p:nvSpPr>
        <p:spPr bwMode="auto">
          <a:xfrm>
            <a:off x="3131990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8" name="文字方塊 50"/>
          <p:cNvSpPr txBox="1">
            <a:spLocks noChangeArrowheads="1"/>
          </p:cNvSpPr>
          <p:nvPr/>
        </p:nvSpPr>
        <p:spPr bwMode="auto">
          <a:xfrm>
            <a:off x="3851995" y="3573001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4716001" y="3573001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內容版面配置區 1"/>
          <p:cNvSpPr txBox="1">
            <a:spLocks/>
          </p:cNvSpPr>
          <p:nvPr/>
        </p:nvSpPr>
        <p:spPr>
          <a:xfrm>
            <a:off x="5148004" y="980984"/>
            <a:ext cx="3600025" cy="2448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long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VectorIterator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&amp;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operator++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++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this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5292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endParaRPr lang="en-US" altLang="zh-TW" dirty="0">
              <a:solidFill>
                <a:srgbClr val="FF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340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endParaRPr lang="en-US" altLang="zh-TW" dirty="0">
              <a:solidFill>
                <a:srgbClr val="FF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5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2223429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</a:t>
            </a:r>
            <a:endParaRPr lang="en-US" altLang="zh-TW" dirty="0">
              <a:solidFill>
                <a:srgbClr val="FF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1412986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1412986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5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1241469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3" name="流程圖: 程序 62"/>
          <p:cNvSpPr/>
          <p:nvPr/>
        </p:nvSpPr>
        <p:spPr>
          <a:xfrm>
            <a:off x="1835981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1835981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9982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0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123984" y="5301013"/>
            <a:ext cx="2448015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1" name="流程圖: 程序 80"/>
          <p:cNvSpPr/>
          <p:nvPr/>
        </p:nvSpPr>
        <p:spPr>
          <a:xfrm>
            <a:off x="7596021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7596021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0022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1152009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85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4439765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!= 0 )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it.operator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==( right )</a:t>
            </a:r>
          </a:p>
          <a:p>
            <a:pPr lvl="0">
              <a:spcBef>
                <a:spcPts val="1200"/>
              </a:spcBef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876016" y="5301013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4860002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102"/>
          <p:cNvSpPr txBox="1">
            <a:spLocks noChangeArrowheads="1"/>
          </p:cNvSpPr>
          <p:nvPr/>
        </p:nvSpPr>
        <p:spPr bwMode="auto">
          <a:xfrm>
            <a:off x="413999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4" name="文字方塊 103"/>
          <p:cNvSpPr txBox="1">
            <a:spLocks noChangeArrowheads="1"/>
          </p:cNvSpPr>
          <p:nvPr/>
        </p:nvSpPr>
        <p:spPr bwMode="auto">
          <a:xfrm>
            <a:off x="442799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471600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V="1">
            <a:off x="5292005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7" name="直線單箭頭接點 55"/>
          <p:cNvCxnSpPr>
            <a:cxnSpLocks noChangeShapeType="1"/>
          </p:cNvCxnSpPr>
          <p:nvPr/>
        </p:nvCxnSpPr>
        <p:spPr bwMode="auto">
          <a:xfrm flipH="1">
            <a:off x="395971" y="6597022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直線單箭頭接點 55"/>
          <p:cNvCxnSpPr>
            <a:cxnSpLocks noChangeShapeType="1"/>
          </p:cNvCxnSpPr>
          <p:nvPr/>
        </p:nvCxnSpPr>
        <p:spPr bwMode="auto">
          <a:xfrm>
            <a:off x="395971" y="6165019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9" name="直線單箭頭接點 108"/>
          <p:cNvCxnSpPr>
            <a:cxnSpLocks noChangeShapeType="1"/>
          </p:cNvCxnSpPr>
          <p:nvPr/>
        </p:nvCxnSpPr>
        <p:spPr bwMode="auto">
          <a:xfrm>
            <a:off x="827974" y="6021018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直線單箭頭接點 55"/>
          <p:cNvCxnSpPr>
            <a:cxnSpLocks noChangeShapeType="1"/>
          </p:cNvCxnSpPr>
          <p:nvPr/>
        </p:nvCxnSpPr>
        <p:spPr bwMode="auto">
          <a:xfrm>
            <a:off x="827974" y="6453021"/>
            <a:ext cx="446400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直線單箭頭接點 55"/>
          <p:cNvCxnSpPr>
            <a:cxnSpLocks noChangeShapeType="1"/>
          </p:cNvCxnSpPr>
          <p:nvPr/>
        </p:nvCxnSpPr>
        <p:spPr bwMode="auto">
          <a:xfrm flipH="1">
            <a:off x="5004003" y="6021018"/>
            <a:ext cx="288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" name="文字方塊 49"/>
          <p:cNvSpPr txBox="1">
            <a:spLocks noChangeArrowheads="1"/>
          </p:cNvSpPr>
          <p:nvPr/>
        </p:nvSpPr>
        <p:spPr bwMode="auto">
          <a:xfrm>
            <a:off x="2987989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3" name="文字方塊 50"/>
          <p:cNvSpPr txBox="1">
            <a:spLocks noChangeArrowheads="1"/>
          </p:cNvSpPr>
          <p:nvPr/>
        </p:nvSpPr>
        <p:spPr bwMode="auto">
          <a:xfrm>
            <a:off x="327599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4" name="文字方塊 50"/>
          <p:cNvSpPr txBox="1">
            <a:spLocks noChangeArrowheads="1"/>
          </p:cNvSpPr>
          <p:nvPr/>
        </p:nvSpPr>
        <p:spPr bwMode="auto">
          <a:xfrm>
            <a:off x="356399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5" name="文字方塊 49"/>
          <p:cNvSpPr txBox="1">
            <a:spLocks noChangeArrowheads="1"/>
          </p:cNvSpPr>
          <p:nvPr/>
        </p:nvSpPr>
        <p:spPr bwMode="auto">
          <a:xfrm>
            <a:off x="1835981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6" name="文字方塊 50"/>
          <p:cNvSpPr txBox="1">
            <a:spLocks noChangeArrowheads="1"/>
          </p:cNvSpPr>
          <p:nvPr/>
        </p:nvSpPr>
        <p:spPr bwMode="auto">
          <a:xfrm>
            <a:off x="212398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241198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18" name="直線單箭頭接點 55"/>
          <p:cNvCxnSpPr>
            <a:cxnSpLocks noChangeShapeType="1"/>
          </p:cNvCxnSpPr>
          <p:nvPr/>
        </p:nvCxnSpPr>
        <p:spPr bwMode="auto">
          <a:xfrm flipH="1">
            <a:off x="2699987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 flipH="1">
            <a:off x="3851995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 flipV="1">
            <a:off x="2555986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 flipV="1">
            <a:off x="3707994" y="6165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V="1">
            <a:off x="395971" y="6165019"/>
            <a:ext cx="0" cy="432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6" name="文字方塊 49"/>
          <p:cNvSpPr txBox="1">
            <a:spLocks noChangeArrowheads="1"/>
          </p:cNvSpPr>
          <p:nvPr/>
        </p:nvSpPr>
        <p:spPr bwMode="auto">
          <a:xfrm>
            <a:off x="683973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7" name="文字方塊 50"/>
          <p:cNvSpPr txBox="1">
            <a:spLocks noChangeArrowheads="1"/>
          </p:cNvSpPr>
          <p:nvPr/>
        </p:nvSpPr>
        <p:spPr bwMode="auto">
          <a:xfrm>
            <a:off x="971975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28" name="文字方塊 50"/>
          <p:cNvSpPr txBox="1">
            <a:spLocks noChangeArrowheads="1"/>
          </p:cNvSpPr>
          <p:nvPr/>
        </p:nvSpPr>
        <p:spPr bwMode="auto">
          <a:xfrm>
            <a:off x="1259977" y="5877017"/>
            <a:ext cx="288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 flipH="1">
            <a:off x="1547979" y="6021018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 flipV="1">
            <a:off x="1403978" y="6165019"/>
            <a:ext cx="4320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8" name="流程圖: 程序 57"/>
          <p:cNvSpPr/>
          <p:nvPr/>
        </p:nvSpPr>
        <p:spPr>
          <a:xfrm>
            <a:off x="2555986" y="4869010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555986" y="486901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99987" y="5157012"/>
            <a:ext cx="288000" cy="288000"/>
          </a:xfrm>
          <a:prstGeom prst="rect">
            <a:avLst/>
          </a:prstGeom>
          <a:solidFill>
            <a:srgbClr val="92D050"/>
          </a:solidFill>
          <a:ln w="19050">
            <a:tailEnd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55986" y="4437007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876016" y="5877017"/>
            <a:ext cx="576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08000" bIns="10800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876016" y="6309020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ptr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20017" y="602101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0012" y="6021018"/>
            <a:ext cx="576000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3275991" y="4437007"/>
            <a:ext cx="2016000" cy="1151999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75991" y="4005005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3419992" y="4725009"/>
            <a:ext cx="1728000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4283998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myHead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72000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07994" y="5013011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3419992" y="4725009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4571999" y="5157012"/>
            <a:ext cx="144004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0" name="文字方塊 89"/>
          <p:cNvSpPr txBox="1"/>
          <p:nvPr/>
        </p:nvSpPr>
        <p:spPr>
          <a:xfrm>
            <a:off x="3707994" y="4437008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5868009" y="3861003"/>
            <a:ext cx="2880020" cy="1152008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00012" y="3429000"/>
            <a:ext cx="2016014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huge.integer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6012010" y="4149005"/>
            <a:ext cx="2592018" cy="71999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876015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64017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00011" y="4437008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6012009" y="414900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7740021" y="4149005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28023" y="4437007"/>
            <a:ext cx="288000" cy="28800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7596021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>
            <a:off x="6732015" y="4581008"/>
            <a:ext cx="576005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1" name="直線單箭頭接點 140"/>
          <p:cNvCxnSpPr/>
          <p:nvPr/>
        </p:nvCxnSpPr>
        <p:spPr>
          <a:xfrm>
            <a:off x="6444013" y="4581008"/>
            <a:ext cx="288002" cy="720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6732015" y="3861003"/>
            <a:ext cx="1152000" cy="287999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6732015" y="5589015"/>
            <a:ext cx="432004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  <a:endCxn id="104" idx="0"/>
          </p:cNvCxnSpPr>
          <p:nvPr/>
        </p:nvCxnSpPr>
        <p:spPr bwMode="auto">
          <a:xfrm>
            <a:off x="2843989" y="5301013"/>
            <a:ext cx="1728010" cy="57600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7" name="文字方塊 49"/>
          <p:cNvSpPr txBox="1">
            <a:spLocks noChangeArrowheads="1"/>
          </p:cNvSpPr>
          <p:nvPr/>
        </p:nvSpPr>
        <p:spPr bwMode="auto">
          <a:xfrm>
            <a:off x="6444013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8" name="文字方塊 50"/>
          <p:cNvSpPr txBox="1">
            <a:spLocks noChangeArrowheads="1"/>
          </p:cNvSpPr>
          <p:nvPr/>
        </p:nvSpPr>
        <p:spPr bwMode="auto">
          <a:xfrm>
            <a:off x="7164018" y="2420993"/>
            <a:ext cx="864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89" name="文字方塊 50"/>
          <p:cNvSpPr txBox="1">
            <a:spLocks noChangeArrowheads="1"/>
          </p:cNvSpPr>
          <p:nvPr/>
        </p:nvSpPr>
        <p:spPr bwMode="auto">
          <a:xfrm>
            <a:off x="8028024" y="2420993"/>
            <a:ext cx="720000" cy="28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1779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56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8">
      <a:majorFont>
        <a:latin typeface="Calibri"/>
        <a:ea typeface="標楷體"/>
        <a:cs typeface=""/>
      </a:majorFont>
      <a:minorFont>
        <a:latin typeface="Lucida Console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21561</TotalTime>
  <Words>12043</Words>
  <Application>Microsoft Office PowerPoint</Application>
  <PresentationFormat>如螢幕大小 (4:3)</PresentationFormat>
  <Paragraphs>3929</Paragraphs>
  <Slides>131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131</vt:i4>
      </vt:variant>
    </vt:vector>
  </HeadingPairs>
  <TitlesOfParts>
    <vt:vector size="141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Assignment 7-1 &amp; 7-2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Assignment 7-3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1274</cp:revision>
  <dcterms:created xsi:type="dcterms:W3CDTF">2013-03-13T12:22:18Z</dcterms:created>
  <dcterms:modified xsi:type="dcterms:W3CDTF">2022-04-18T11:45:59Z</dcterms:modified>
</cp:coreProperties>
</file>