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5" r:id="rId2"/>
    <p:sldId id="549" r:id="rId3"/>
    <p:sldId id="594" r:id="rId4"/>
    <p:sldId id="595" r:id="rId5"/>
    <p:sldId id="966" r:id="rId6"/>
    <p:sldId id="666" r:id="rId7"/>
    <p:sldId id="967" r:id="rId8"/>
    <p:sldId id="969" r:id="rId9"/>
    <p:sldId id="968" r:id="rId10"/>
    <p:sldId id="648" r:id="rId11"/>
    <p:sldId id="652" r:id="rId12"/>
    <p:sldId id="847" r:id="rId13"/>
    <p:sldId id="651" r:id="rId14"/>
    <p:sldId id="650" r:id="rId15"/>
    <p:sldId id="649" r:id="rId16"/>
    <p:sldId id="848" r:id="rId17"/>
    <p:sldId id="850" r:id="rId18"/>
    <p:sldId id="851" r:id="rId19"/>
    <p:sldId id="852" r:id="rId20"/>
    <p:sldId id="853" r:id="rId21"/>
    <p:sldId id="854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808080"/>
    <a:srgbClr val="92D050"/>
    <a:srgbClr val="FFCCFF"/>
    <a:srgbClr val="66CCFF"/>
    <a:srgbClr val="FFC000"/>
    <a:srgbClr val="85DFFF"/>
    <a:srgbClr val="00B05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4" autoAdjust="0"/>
    <p:restoredTop sz="94660"/>
  </p:normalViewPr>
  <p:slideViewPr>
    <p:cSldViewPr showGuides="1">
      <p:cViewPr varScale="1">
        <p:scale>
          <a:sx n="96" d="100"/>
          <a:sy n="96" d="100"/>
        </p:scale>
        <p:origin x="67" y="91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8281058" cy="576073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5652138" y="5049206"/>
            <a:ext cx="3240414" cy="162020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6501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1609" y="1988816"/>
            <a:ext cx="6120782" cy="720084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4251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2000" y="729000"/>
            <a:ext cx="6480000" cy="720084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97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368609"/>
            <a:ext cx="7200920" cy="720084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33460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3789046"/>
            <a:ext cx="5760737" cy="2520314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36176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9" r:id="rId3"/>
    <p:sldLayoutId id="2147483658" r:id="rId4"/>
    <p:sldLayoutId id="2147483661" r:id="rId5"/>
    <p:sldLayoutId id="2147483660" r:id="rId6"/>
    <p:sldLayoutId id="2147483657" r:id="rId7"/>
    <p:sldLayoutId id="2147483654" r:id="rId8"/>
    <p:sldLayoutId id="2147483655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Assignment 9-2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821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9000"/>
            <a:ext cx="8641104" cy="612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latin typeface="Lucida Console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ostream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&amp;output,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ea typeface="細明體" panose="02020509000000000000" pitchFamily="49" charset="-120"/>
              </a:rPr>
              <a:t>hugeInteger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ea typeface="細明體" panose="02020509000000000000" pitchFamily="49" charset="-120"/>
              </a:rPr>
              <a:t>::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ea typeface="細明體" panose="02020509000000000000" pitchFamily="49" charset="-120"/>
              </a:rPr>
              <a:t>it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&lt; 10 )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DequeIterator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DequeVal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&gt; it =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&lt; 10 )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433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BidIt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tmp = current;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*--tmp;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block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myOff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( 4 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myCont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4;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off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myOff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4;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myCont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-&gt;map[ block ][ off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MyBase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*()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269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4500361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*()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DequeIterator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DequeVal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&gt; tmp = current;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*--tmp;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tmp.operator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--().operator*()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DequeConstIterator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DequeVal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block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myOff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( 4 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myCont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/ 4;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off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myOff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4;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myCont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-&gt;map[ block ][ off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668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--current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current.operator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--()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DequeIterator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DequeConstIterator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DequeVal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DequeConstIterator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operator-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--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myOff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64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end()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rend()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begin()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begin()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myData.myOff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end()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myData.myOff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myData.mySize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861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流程圖: 程序 83"/>
          <p:cNvSpPr/>
          <p:nvPr/>
        </p:nvSpPr>
        <p:spPr>
          <a:xfrm>
            <a:off x="6372000" y="2889000"/>
            <a:ext cx="2339977" cy="2880368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6012000" y="1269000"/>
            <a:ext cx="2160000" cy="144027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0" y="549000"/>
            <a:ext cx="7921012" cy="1080138"/>
          </a:xfrm>
        </p:spPr>
        <p:txBody>
          <a:bodyPr/>
          <a:lstStyle/>
          <a:p>
            <a:pPr lvl="0"/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it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*it &lt; 10 )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&lt;&lt; *it;</a:t>
            </a: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762"/>
              </p:ext>
            </p:extLst>
          </p:nvPr>
        </p:nvGraphicFramePr>
        <p:xfrm>
          <a:off x="432000" y="1989000"/>
          <a:ext cx="32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42" name="文字方塊 41"/>
          <p:cNvSpPr txBox="1"/>
          <p:nvPr/>
        </p:nvSpPr>
        <p:spPr>
          <a:xfrm>
            <a:off x="5472000" y="1809000"/>
            <a:ext cx="540000" cy="360046"/>
          </a:xfrm>
          <a:prstGeom prst="rect">
            <a:avLst/>
          </a:prstGeom>
          <a:noFill/>
          <a:effectLst/>
        </p:spPr>
        <p:txBody>
          <a:bodyPr wrap="square" lIns="90000" rIns="90000" bIns="3600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it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72070" y="3069000"/>
            <a:ext cx="360046" cy="360046"/>
          </a:xfrm>
          <a:prstGeom prst="rect">
            <a:avLst/>
          </a:prstGeom>
          <a:ln w="22225">
            <a:prstDash val="sys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232000" y="3069000"/>
            <a:ext cx="540069" cy="360046"/>
          </a:xfrm>
          <a:prstGeom prst="rect">
            <a:avLst/>
          </a:prstGeom>
          <a:noFill/>
          <a:effectLst/>
        </p:spPr>
        <p:txBody>
          <a:bodyPr wrap="square" lIns="90000" rIns="90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 flipH="1" flipV="1">
            <a:off x="2412000" y="2709000"/>
            <a:ext cx="540000" cy="540000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sp>
        <p:nvSpPr>
          <p:cNvPr id="28" name="文字方塊 27"/>
          <p:cNvSpPr txBox="1"/>
          <p:nvPr/>
        </p:nvSpPr>
        <p:spPr>
          <a:xfrm>
            <a:off x="6552000" y="1269000"/>
            <a:ext cx="1080138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current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612000" y="4689000"/>
            <a:ext cx="2879908" cy="1620206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332000" y="4148839"/>
            <a:ext cx="1440184" cy="540069"/>
          </a:xfrm>
          <a:prstGeom prst="rect">
            <a:avLst/>
          </a:prstGeom>
          <a:noFill/>
          <a:effectLst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 flipH="1">
            <a:off x="5292209" y="3609069"/>
            <a:ext cx="540044" cy="3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45140"/>
              </p:ext>
            </p:extLst>
          </p:nvPr>
        </p:nvGraphicFramePr>
        <p:xfrm>
          <a:off x="5652230" y="3429046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" name="流程圖: 程序 71"/>
          <p:cNvSpPr/>
          <p:nvPr/>
        </p:nvSpPr>
        <p:spPr>
          <a:xfrm>
            <a:off x="6552000" y="30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6732345" y="3249023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092000" y="5049000"/>
            <a:ext cx="899908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56520"/>
              </p:ext>
            </p:extLst>
          </p:nvPr>
        </p:nvGraphicFramePr>
        <p:xfrm>
          <a:off x="6912368" y="3429046"/>
          <a:ext cx="14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" name="Line 43"/>
          <p:cNvSpPr>
            <a:spLocks noChangeShapeType="1"/>
          </p:cNvSpPr>
          <p:nvPr/>
        </p:nvSpPr>
        <p:spPr bwMode="auto">
          <a:xfrm flipH="1" flipV="1">
            <a:off x="6011999" y="3609000"/>
            <a:ext cx="1080391" cy="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458898"/>
              </p:ext>
            </p:extLst>
          </p:nvPr>
        </p:nvGraphicFramePr>
        <p:xfrm>
          <a:off x="3852000" y="30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384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78" name="流程圖: 程序 77"/>
          <p:cNvSpPr/>
          <p:nvPr/>
        </p:nvSpPr>
        <p:spPr>
          <a:xfrm>
            <a:off x="6191908" y="1628885"/>
            <a:ext cx="1800000" cy="9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76644"/>
              </p:ext>
            </p:extLst>
          </p:nvPr>
        </p:nvGraphicFramePr>
        <p:xfrm>
          <a:off x="6371494" y="198877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6896345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2161491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64271"/>
                  </a:ext>
                </a:extLst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7091586" y="1628724"/>
            <a:ext cx="899908" cy="360046"/>
          </a:xfrm>
          <a:prstGeom prst="rect">
            <a:avLst/>
          </a:prstGeom>
          <a:noFill/>
          <a:effectLst/>
        </p:spPr>
        <p:txBody>
          <a:bodyPr wrap="square" lIns="90000" r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myCont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6191471" y="1628724"/>
            <a:ext cx="900115" cy="360046"/>
          </a:xfrm>
          <a:prstGeom prst="rect">
            <a:avLst/>
          </a:prstGeom>
          <a:noFill/>
          <a:effectLst/>
        </p:spPr>
        <p:txBody>
          <a:bodyPr wrap="square" lIns="90000" rIns="90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2" name="Line 43"/>
          <p:cNvSpPr>
            <a:spLocks noChangeShapeType="1"/>
          </p:cNvSpPr>
          <p:nvPr/>
        </p:nvSpPr>
        <p:spPr bwMode="auto">
          <a:xfrm>
            <a:off x="7452000" y="2169000"/>
            <a:ext cx="1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6912000" y="5409000"/>
            <a:ext cx="1260160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t" anchorCtr="0">
            <a:noAutofit/>
          </a:bodyPr>
          <a:lstStyle/>
          <a:p>
            <a:pPr lvl="0" algn="ctr"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000" y="5769000"/>
            <a:ext cx="1620000" cy="360046"/>
          </a:xfrm>
          <a:prstGeom prst="rect">
            <a:avLst/>
          </a:prstGeom>
          <a:noFill/>
          <a:effectLst/>
        </p:spPr>
        <p:txBody>
          <a:bodyPr wrap="square" lIns="72000" rIns="72000" bIns="36000" rtlCol="0" anchor="t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hugeInteger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91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流程圖: 程序 83"/>
          <p:cNvSpPr/>
          <p:nvPr/>
        </p:nvSpPr>
        <p:spPr>
          <a:xfrm>
            <a:off x="6372000" y="2889000"/>
            <a:ext cx="2339977" cy="2880368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6012000" y="1269000"/>
            <a:ext cx="2160000" cy="144027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0" y="549000"/>
            <a:ext cx="7921012" cy="1080138"/>
          </a:xfrm>
        </p:spPr>
        <p:txBody>
          <a:bodyPr/>
          <a:lstStyle/>
          <a:p>
            <a:pPr lvl="0"/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it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*it &lt; 10 )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&lt;&lt; *it;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72000" y="1809000"/>
            <a:ext cx="540000" cy="360046"/>
          </a:xfrm>
          <a:prstGeom prst="rect">
            <a:avLst/>
          </a:prstGeom>
          <a:noFill/>
          <a:effectLst/>
        </p:spPr>
        <p:txBody>
          <a:bodyPr wrap="square" lIns="90000" rIns="90000" bIns="3600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it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52000" y="1269000"/>
            <a:ext cx="1080138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current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612000" y="4689000"/>
            <a:ext cx="2879908" cy="1620206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kern="0" spc="300" dirty="0" smtClean="0">
                <a:ea typeface="微軟正黑體"/>
              </a:rPr>
              <a:t>2</a:t>
            </a:r>
            <a:endParaRPr lang="zh-TW" altLang="en-US" kern="0" spc="300" dirty="0" smtClean="0">
              <a:ea typeface="微軟正黑體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332000" y="4148839"/>
            <a:ext cx="1440184" cy="540069"/>
          </a:xfrm>
          <a:prstGeom prst="rect">
            <a:avLst/>
          </a:prstGeom>
          <a:noFill/>
          <a:effectLst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 flipH="1">
            <a:off x="5292209" y="3609069"/>
            <a:ext cx="540044" cy="3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6732000" y="5769000"/>
            <a:ext cx="1620000" cy="360046"/>
          </a:xfrm>
          <a:prstGeom prst="rect">
            <a:avLst/>
          </a:prstGeom>
          <a:noFill/>
          <a:effectLst/>
        </p:spPr>
        <p:txBody>
          <a:bodyPr wrap="square" lIns="72000" rIns="72000" bIns="36000" rtlCol="0" anchor="t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hugeInteger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44386"/>
              </p:ext>
            </p:extLst>
          </p:nvPr>
        </p:nvGraphicFramePr>
        <p:xfrm>
          <a:off x="5652230" y="3429046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" name="流程圖: 程序 71"/>
          <p:cNvSpPr/>
          <p:nvPr/>
        </p:nvSpPr>
        <p:spPr>
          <a:xfrm>
            <a:off x="6552000" y="30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6732345" y="3249023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092000" y="5049000"/>
            <a:ext cx="899908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8376"/>
              </p:ext>
            </p:extLst>
          </p:nvPr>
        </p:nvGraphicFramePr>
        <p:xfrm>
          <a:off x="6912368" y="3429046"/>
          <a:ext cx="14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" name="Line 43"/>
          <p:cNvSpPr>
            <a:spLocks noChangeShapeType="1"/>
          </p:cNvSpPr>
          <p:nvPr/>
        </p:nvSpPr>
        <p:spPr bwMode="auto">
          <a:xfrm flipH="1" flipV="1">
            <a:off x="6011999" y="3609000"/>
            <a:ext cx="1080391" cy="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6191908" y="1628885"/>
            <a:ext cx="1800000" cy="9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41367"/>
              </p:ext>
            </p:extLst>
          </p:nvPr>
        </p:nvGraphicFramePr>
        <p:xfrm>
          <a:off x="6371494" y="198877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6896345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2161491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64271"/>
                  </a:ext>
                </a:extLst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7091586" y="1628724"/>
            <a:ext cx="899908" cy="360046"/>
          </a:xfrm>
          <a:prstGeom prst="rect">
            <a:avLst/>
          </a:prstGeom>
          <a:noFill/>
          <a:effectLst/>
        </p:spPr>
        <p:txBody>
          <a:bodyPr wrap="square" lIns="90000" r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myCont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6191471" y="1628724"/>
            <a:ext cx="900115" cy="360046"/>
          </a:xfrm>
          <a:prstGeom prst="rect">
            <a:avLst/>
          </a:prstGeom>
          <a:noFill/>
          <a:effectLst/>
        </p:spPr>
        <p:txBody>
          <a:bodyPr wrap="square" lIns="90000" rIns="90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2" name="Line 43"/>
          <p:cNvSpPr>
            <a:spLocks noChangeShapeType="1"/>
          </p:cNvSpPr>
          <p:nvPr/>
        </p:nvSpPr>
        <p:spPr bwMode="auto">
          <a:xfrm>
            <a:off x="7452000" y="2169000"/>
            <a:ext cx="1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6912000" y="5409000"/>
            <a:ext cx="1260160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t" anchorCtr="0">
            <a:noAutofit/>
          </a:bodyPr>
          <a:lstStyle/>
          <a:p>
            <a:pPr lvl="0" algn="ctr"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609870"/>
              </p:ext>
            </p:extLst>
          </p:nvPr>
        </p:nvGraphicFramePr>
        <p:xfrm>
          <a:off x="432000" y="1989000"/>
          <a:ext cx="32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33" name="矩形 32"/>
          <p:cNvSpPr/>
          <p:nvPr/>
        </p:nvSpPr>
        <p:spPr>
          <a:xfrm>
            <a:off x="2772070" y="3069000"/>
            <a:ext cx="360046" cy="360046"/>
          </a:xfrm>
          <a:prstGeom prst="rect">
            <a:avLst/>
          </a:prstGeom>
          <a:ln w="22225">
            <a:prstDash val="sys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232000" y="3069000"/>
            <a:ext cx="540069" cy="360046"/>
          </a:xfrm>
          <a:prstGeom prst="rect">
            <a:avLst/>
          </a:prstGeom>
          <a:noFill/>
          <a:effectLst/>
        </p:spPr>
        <p:txBody>
          <a:bodyPr wrap="square" lIns="90000" rIns="90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2412000" y="2709000"/>
            <a:ext cx="540000" cy="540000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57386"/>
              </p:ext>
            </p:extLst>
          </p:nvPr>
        </p:nvGraphicFramePr>
        <p:xfrm>
          <a:off x="3852000" y="30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384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279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流程圖: 程序 83"/>
          <p:cNvSpPr/>
          <p:nvPr/>
        </p:nvSpPr>
        <p:spPr>
          <a:xfrm>
            <a:off x="6372000" y="2889000"/>
            <a:ext cx="2339977" cy="2880368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6012000" y="1269000"/>
            <a:ext cx="2160000" cy="144027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0" y="549000"/>
            <a:ext cx="7921012" cy="1080138"/>
          </a:xfrm>
        </p:spPr>
        <p:txBody>
          <a:bodyPr/>
          <a:lstStyle/>
          <a:p>
            <a:pPr lvl="0"/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it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*it &lt; 10 )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&lt;&lt; *it;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72000" y="1809000"/>
            <a:ext cx="540000" cy="360046"/>
          </a:xfrm>
          <a:prstGeom prst="rect">
            <a:avLst/>
          </a:prstGeom>
          <a:noFill/>
          <a:effectLst/>
        </p:spPr>
        <p:txBody>
          <a:bodyPr wrap="square" lIns="90000" rIns="90000" bIns="3600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it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52000" y="1269000"/>
            <a:ext cx="1080138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current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612000" y="4689000"/>
            <a:ext cx="2879908" cy="1620206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kern="0" spc="300" dirty="0" smtClean="0">
                <a:ea typeface="微軟正黑體"/>
              </a:rPr>
              <a:t>2</a:t>
            </a:r>
            <a:endParaRPr lang="zh-TW" altLang="en-US" kern="0" spc="300" dirty="0" smtClean="0">
              <a:ea typeface="微軟正黑體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332000" y="4148839"/>
            <a:ext cx="1440184" cy="540069"/>
          </a:xfrm>
          <a:prstGeom prst="rect">
            <a:avLst/>
          </a:prstGeom>
          <a:noFill/>
          <a:effectLst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 flipH="1">
            <a:off x="5292209" y="3609069"/>
            <a:ext cx="540044" cy="3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255177"/>
              </p:ext>
            </p:extLst>
          </p:nvPr>
        </p:nvGraphicFramePr>
        <p:xfrm>
          <a:off x="5652230" y="3429046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" name="流程圖: 程序 71"/>
          <p:cNvSpPr/>
          <p:nvPr/>
        </p:nvSpPr>
        <p:spPr>
          <a:xfrm>
            <a:off x="6552000" y="30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6732345" y="3249023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092000" y="5049000"/>
            <a:ext cx="899908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63676"/>
              </p:ext>
            </p:extLst>
          </p:nvPr>
        </p:nvGraphicFramePr>
        <p:xfrm>
          <a:off x="6912368" y="3429046"/>
          <a:ext cx="14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" name="Line 43"/>
          <p:cNvSpPr>
            <a:spLocks noChangeShapeType="1"/>
          </p:cNvSpPr>
          <p:nvPr/>
        </p:nvSpPr>
        <p:spPr bwMode="auto">
          <a:xfrm flipH="1" flipV="1">
            <a:off x="6011999" y="3609000"/>
            <a:ext cx="1080391" cy="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6191908" y="1628885"/>
            <a:ext cx="1800000" cy="9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033835"/>
              </p:ext>
            </p:extLst>
          </p:nvPr>
        </p:nvGraphicFramePr>
        <p:xfrm>
          <a:off x="6371494" y="198877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6896345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2161491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64271"/>
                  </a:ext>
                </a:extLst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7091586" y="1628724"/>
            <a:ext cx="899908" cy="360046"/>
          </a:xfrm>
          <a:prstGeom prst="rect">
            <a:avLst/>
          </a:prstGeom>
          <a:noFill/>
          <a:effectLst/>
        </p:spPr>
        <p:txBody>
          <a:bodyPr wrap="square" lIns="90000" r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myCont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6191471" y="1628724"/>
            <a:ext cx="900115" cy="360046"/>
          </a:xfrm>
          <a:prstGeom prst="rect">
            <a:avLst/>
          </a:prstGeom>
          <a:noFill/>
          <a:effectLst/>
        </p:spPr>
        <p:txBody>
          <a:bodyPr wrap="square" lIns="90000" rIns="90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2" name="Line 43"/>
          <p:cNvSpPr>
            <a:spLocks noChangeShapeType="1"/>
          </p:cNvSpPr>
          <p:nvPr/>
        </p:nvSpPr>
        <p:spPr bwMode="auto">
          <a:xfrm>
            <a:off x="7452000" y="2169000"/>
            <a:ext cx="1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6912000" y="5409000"/>
            <a:ext cx="1260160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t" anchorCtr="0">
            <a:noAutofit/>
          </a:bodyPr>
          <a:lstStyle/>
          <a:p>
            <a:pPr lvl="0" algn="ctr"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000" y="5769000"/>
            <a:ext cx="1620000" cy="360046"/>
          </a:xfrm>
          <a:prstGeom prst="rect">
            <a:avLst/>
          </a:prstGeom>
          <a:noFill/>
          <a:effectLst/>
        </p:spPr>
        <p:txBody>
          <a:bodyPr wrap="square" lIns="72000" rIns="72000" bIns="36000" rtlCol="0" anchor="t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hugeInteger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609870"/>
              </p:ext>
            </p:extLst>
          </p:nvPr>
        </p:nvGraphicFramePr>
        <p:xfrm>
          <a:off x="432000" y="1989000"/>
          <a:ext cx="32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2772070" y="3069000"/>
            <a:ext cx="360046" cy="360046"/>
          </a:xfrm>
          <a:prstGeom prst="rect">
            <a:avLst/>
          </a:prstGeom>
          <a:ln w="22225">
            <a:prstDash val="sys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232000" y="3069000"/>
            <a:ext cx="540069" cy="360046"/>
          </a:xfrm>
          <a:prstGeom prst="rect">
            <a:avLst/>
          </a:prstGeom>
          <a:noFill/>
          <a:effectLst/>
        </p:spPr>
        <p:txBody>
          <a:bodyPr wrap="square" lIns="90000" rIns="90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2772000" y="2709000"/>
            <a:ext cx="180000" cy="540000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57386"/>
              </p:ext>
            </p:extLst>
          </p:nvPr>
        </p:nvGraphicFramePr>
        <p:xfrm>
          <a:off x="3852000" y="30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384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26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流程圖: 程序 83"/>
          <p:cNvSpPr/>
          <p:nvPr/>
        </p:nvSpPr>
        <p:spPr>
          <a:xfrm>
            <a:off x="6372000" y="2889000"/>
            <a:ext cx="2339977" cy="2880368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6012000" y="1269000"/>
            <a:ext cx="2160000" cy="144027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0" y="549000"/>
            <a:ext cx="7921012" cy="1080138"/>
          </a:xfrm>
        </p:spPr>
        <p:txBody>
          <a:bodyPr/>
          <a:lstStyle/>
          <a:p>
            <a:pPr lvl="0"/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it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*it &lt; 10 )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&lt;&lt; *it;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72000" y="1809000"/>
            <a:ext cx="540000" cy="360046"/>
          </a:xfrm>
          <a:prstGeom prst="rect">
            <a:avLst/>
          </a:prstGeom>
          <a:noFill/>
          <a:effectLst/>
        </p:spPr>
        <p:txBody>
          <a:bodyPr wrap="square" lIns="90000" rIns="90000" bIns="3600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it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52000" y="1269000"/>
            <a:ext cx="1080138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current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612000" y="4689000"/>
            <a:ext cx="2879908" cy="1620206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kern="0" spc="300" dirty="0" smtClean="0">
                <a:ea typeface="微軟正黑體"/>
              </a:rPr>
              <a:t>24</a:t>
            </a:r>
            <a:endParaRPr lang="zh-TW" altLang="en-US" kern="0" spc="300" dirty="0" smtClean="0">
              <a:ea typeface="微軟正黑體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332000" y="4148839"/>
            <a:ext cx="1440184" cy="540069"/>
          </a:xfrm>
          <a:prstGeom prst="rect">
            <a:avLst/>
          </a:prstGeom>
          <a:noFill/>
          <a:effectLst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 flipH="1">
            <a:off x="5292209" y="3609069"/>
            <a:ext cx="540044" cy="3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228665"/>
              </p:ext>
            </p:extLst>
          </p:nvPr>
        </p:nvGraphicFramePr>
        <p:xfrm>
          <a:off x="5652230" y="3429046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" name="流程圖: 程序 71"/>
          <p:cNvSpPr/>
          <p:nvPr/>
        </p:nvSpPr>
        <p:spPr>
          <a:xfrm>
            <a:off x="6552000" y="30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6732345" y="3249023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092000" y="5049000"/>
            <a:ext cx="899908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68877"/>
              </p:ext>
            </p:extLst>
          </p:nvPr>
        </p:nvGraphicFramePr>
        <p:xfrm>
          <a:off x="6912368" y="3429046"/>
          <a:ext cx="14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" name="Line 43"/>
          <p:cNvSpPr>
            <a:spLocks noChangeShapeType="1"/>
          </p:cNvSpPr>
          <p:nvPr/>
        </p:nvSpPr>
        <p:spPr bwMode="auto">
          <a:xfrm flipH="1" flipV="1">
            <a:off x="6011999" y="3609000"/>
            <a:ext cx="1080391" cy="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6191908" y="1628885"/>
            <a:ext cx="1800000" cy="9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00756"/>
              </p:ext>
            </p:extLst>
          </p:nvPr>
        </p:nvGraphicFramePr>
        <p:xfrm>
          <a:off x="6371494" y="198877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6896345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2161491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64271"/>
                  </a:ext>
                </a:extLst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7091586" y="1628724"/>
            <a:ext cx="899908" cy="360046"/>
          </a:xfrm>
          <a:prstGeom prst="rect">
            <a:avLst/>
          </a:prstGeom>
          <a:noFill/>
          <a:effectLst/>
        </p:spPr>
        <p:txBody>
          <a:bodyPr wrap="square" lIns="90000" r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myCont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6191471" y="1628724"/>
            <a:ext cx="900115" cy="360046"/>
          </a:xfrm>
          <a:prstGeom prst="rect">
            <a:avLst/>
          </a:prstGeom>
          <a:noFill/>
          <a:effectLst/>
        </p:spPr>
        <p:txBody>
          <a:bodyPr wrap="square" lIns="90000" rIns="90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2" name="Line 43"/>
          <p:cNvSpPr>
            <a:spLocks noChangeShapeType="1"/>
          </p:cNvSpPr>
          <p:nvPr/>
        </p:nvSpPr>
        <p:spPr bwMode="auto">
          <a:xfrm>
            <a:off x="7452000" y="2169000"/>
            <a:ext cx="1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6912000" y="5409000"/>
            <a:ext cx="1260160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t" anchorCtr="0">
            <a:noAutofit/>
          </a:bodyPr>
          <a:lstStyle/>
          <a:p>
            <a:pPr lvl="0" algn="ctr"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000" y="5769000"/>
            <a:ext cx="1620000" cy="360046"/>
          </a:xfrm>
          <a:prstGeom prst="rect">
            <a:avLst/>
          </a:prstGeom>
          <a:noFill/>
          <a:effectLst/>
        </p:spPr>
        <p:txBody>
          <a:bodyPr wrap="square" lIns="72000" rIns="72000" bIns="36000" rtlCol="0" anchor="t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hugeInteger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609870"/>
              </p:ext>
            </p:extLst>
          </p:nvPr>
        </p:nvGraphicFramePr>
        <p:xfrm>
          <a:off x="432000" y="1989000"/>
          <a:ext cx="32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2772070" y="3069000"/>
            <a:ext cx="360046" cy="360046"/>
          </a:xfrm>
          <a:prstGeom prst="rect">
            <a:avLst/>
          </a:prstGeom>
          <a:ln w="22225">
            <a:prstDash val="sys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232000" y="3069000"/>
            <a:ext cx="540069" cy="360046"/>
          </a:xfrm>
          <a:prstGeom prst="rect">
            <a:avLst/>
          </a:prstGeom>
          <a:noFill/>
          <a:effectLst/>
        </p:spPr>
        <p:txBody>
          <a:bodyPr wrap="square" lIns="90000" rIns="90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2772000" y="2709000"/>
            <a:ext cx="180000" cy="540000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57386"/>
              </p:ext>
            </p:extLst>
          </p:nvPr>
        </p:nvGraphicFramePr>
        <p:xfrm>
          <a:off x="3852000" y="30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384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7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流程圖: 程序 83"/>
          <p:cNvSpPr/>
          <p:nvPr/>
        </p:nvSpPr>
        <p:spPr>
          <a:xfrm>
            <a:off x="6372000" y="2889000"/>
            <a:ext cx="2339977" cy="2880368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6012000" y="1269000"/>
            <a:ext cx="2160000" cy="144027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0" y="549000"/>
            <a:ext cx="7921012" cy="1080138"/>
          </a:xfrm>
        </p:spPr>
        <p:txBody>
          <a:bodyPr/>
          <a:lstStyle/>
          <a:p>
            <a:pPr lvl="0"/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it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*it &lt; 10 )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&lt;&lt; *it;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72000" y="1809000"/>
            <a:ext cx="540000" cy="360046"/>
          </a:xfrm>
          <a:prstGeom prst="rect">
            <a:avLst/>
          </a:prstGeom>
          <a:noFill/>
          <a:effectLst/>
        </p:spPr>
        <p:txBody>
          <a:bodyPr wrap="square" lIns="90000" rIns="90000" bIns="3600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it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52000" y="1269000"/>
            <a:ext cx="1080138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current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612000" y="4689000"/>
            <a:ext cx="2879908" cy="1620206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kern="0" spc="300" dirty="0" smtClean="0">
                <a:ea typeface="微軟正黑體"/>
              </a:rPr>
              <a:t>24</a:t>
            </a:r>
            <a:endParaRPr lang="zh-TW" altLang="en-US" kern="0" spc="300" dirty="0" smtClean="0">
              <a:ea typeface="微軟正黑體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332000" y="4148839"/>
            <a:ext cx="1440184" cy="540069"/>
          </a:xfrm>
          <a:prstGeom prst="rect">
            <a:avLst/>
          </a:prstGeom>
          <a:noFill/>
          <a:effectLst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 flipH="1">
            <a:off x="5292209" y="3609069"/>
            <a:ext cx="540044" cy="3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847010"/>
              </p:ext>
            </p:extLst>
          </p:nvPr>
        </p:nvGraphicFramePr>
        <p:xfrm>
          <a:off x="5652230" y="3429046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" name="流程圖: 程序 71"/>
          <p:cNvSpPr/>
          <p:nvPr/>
        </p:nvSpPr>
        <p:spPr>
          <a:xfrm>
            <a:off x="6552000" y="30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6732345" y="3249023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092000" y="5049000"/>
            <a:ext cx="899908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25007"/>
              </p:ext>
            </p:extLst>
          </p:nvPr>
        </p:nvGraphicFramePr>
        <p:xfrm>
          <a:off x="6912368" y="3429046"/>
          <a:ext cx="14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" name="Line 43"/>
          <p:cNvSpPr>
            <a:spLocks noChangeShapeType="1"/>
          </p:cNvSpPr>
          <p:nvPr/>
        </p:nvSpPr>
        <p:spPr bwMode="auto">
          <a:xfrm flipH="1" flipV="1">
            <a:off x="6011999" y="3609000"/>
            <a:ext cx="1080391" cy="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6191908" y="1628885"/>
            <a:ext cx="1800000" cy="9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536683"/>
              </p:ext>
            </p:extLst>
          </p:nvPr>
        </p:nvGraphicFramePr>
        <p:xfrm>
          <a:off x="6371494" y="198877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6896345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2161491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64271"/>
                  </a:ext>
                </a:extLst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7091586" y="1628724"/>
            <a:ext cx="899908" cy="360046"/>
          </a:xfrm>
          <a:prstGeom prst="rect">
            <a:avLst/>
          </a:prstGeom>
          <a:noFill/>
          <a:effectLst/>
        </p:spPr>
        <p:txBody>
          <a:bodyPr wrap="square" lIns="90000" r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myCont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6191471" y="1628724"/>
            <a:ext cx="900115" cy="360046"/>
          </a:xfrm>
          <a:prstGeom prst="rect">
            <a:avLst/>
          </a:prstGeom>
          <a:noFill/>
          <a:effectLst/>
        </p:spPr>
        <p:txBody>
          <a:bodyPr wrap="square" lIns="90000" rIns="90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2" name="Line 43"/>
          <p:cNvSpPr>
            <a:spLocks noChangeShapeType="1"/>
          </p:cNvSpPr>
          <p:nvPr/>
        </p:nvSpPr>
        <p:spPr bwMode="auto">
          <a:xfrm>
            <a:off x="7452000" y="2169000"/>
            <a:ext cx="1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6912000" y="5409000"/>
            <a:ext cx="1260160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t" anchorCtr="0">
            <a:noAutofit/>
          </a:bodyPr>
          <a:lstStyle/>
          <a:p>
            <a:pPr lvl="0" algn="ctr"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000" y="5769000"/>
            <a:ext cx="1620000" cy="360046"/>
          </a:xfrm>
          <a:prstGeom prst="rect">
            <a:avLst/>
          </a:prstGeom>
          <a:noFill/>
          <a:effectLst/>
        </p:spPr>
        <p:txBody>
          <a:bodyPr wrap="square" lIns="72000" rIns="72000" bIns="36000" rtlCol="0" anchor="t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hugeInteger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06156"/>
              </p:ext>
            </p:extLst>
          </p:nvPr>
        </p:nvGraphicFramePr>
        <p:xfrm>
          <a:off x="432000" y="1989000"/>
          <a:ext cx="32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2772070" y="3069000"/>
            <a:ext cx="360046" cy="360046"/>
          </a:xfrm>
          <a:prstGeom prst="rect">
            <a:avLst/>
          </a:prstGeom>
          <a:ln w="22225">
            <a:prstDash val="sys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232000" y="3069000"/>
            <a:ext cx="540069" cy="360046"/>
          </a:xfrm>
          <a:prstGeom prst="rect">
            <a:avLst/>
          </a:prstGeom>
          <a:noFill/>
          <a:effectLst/>
        </p:spPr>
        <p:txBody>
          <a:bodyPr wrap="square" lIns="90000" rIns="90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952000" y="2709000"/>
            <a:ext cx="180000" cy="540000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93819"/>
              </p:ext>
            </p:extLst>
          </p:nvPr>
        </p:nvGraphicFramePr>
        <p:xfrm>
          <a:off x="3852000" y="30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384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78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3"/>
            <a:ext cx="8641104" cy="3960505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DequeVal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ype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MapPtr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MapPtr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map;  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array of pointers to blocks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ype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size of map array, zero or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2^N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ype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myOff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offset of initial element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ype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current length of sequence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59923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流程圖: 程序 83"/>
          <p:cNvSpPr/>
          <p:nvPr/>
        </p:nvSpPr>
        <p:spPr>
          <a:xfrm>
            <a:off x="6372000" y="2889000"/>
            <a:ext cx="2339977" cy="2880368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6012000" y="1269000"/>
            <a:ext cx="2160000" cy="144027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0" y="549000"/>
            <a:ext cx="7921012" cy="1080138"/>
          </a:xfrm>
        </p:spPr>
        <p:txBody>
          <a:bodyPr/>
          <a:lstStyle/>
          <a:p>
            <a:pPr lvl="0"/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it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*it &lt; 10 )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&lt;&lt; *it;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72000" y="1809000"/>
            <a:ext cx="540000" cy="360046"/>
          </a:xfrm>
          <a:prstGeom prst="rect">
            <a:avLst/>
          </a:prstGeom>
          <a:noFill/>
          <a:effectLst/>
        </p:spPr>
        <p:txBody>
          <a:bodyPr wrap="square" lIns="90000" rIns="90000" bIns="3600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it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52000" y="1269000"/>
            <a:ext cx="1080138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current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612000" y="4689000"/>
            <a:ext cx="2879908" cy="1620206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kern="0" spc="300" dirty="0" smtClean="0">
                <a:ea typeface="微軟正黑體"/>
              </a:rPr>
              <a:t>247</a:t>
            </a:r>
            <a:endParaRPr lang="zh-TW" altLang="en-US" kern="0" spc="300" dirty="0" smtClean="0">
              <a:ea typeface="微軟正黑體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332000" y="4148839"/>
            <a:ext cx="1440184" cy="540069"/>
          </a:xfrm>
          <a:prstGeom prst="rect">
            <a:avLst/>
          </a:prstGeom>
          <a:noFill/>
          <a:effectLst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 flipH="1">
            <a:off x="5292209" y="3609069"/>
            <a:ext cx="540044" cy="3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71998"/>
              </p:ext>
            </p:extLst>
          </p:nvPr>
        </p:nvGraphicFramePr>
        <p:xfrm>
          <a:off x="5652230" y="3429046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" name="流程圖: 程序 71"/>
          <p:cNvSpPr/>
          <p:nvPr/>
        </p:nvSpPr>
        <p:spPr>
          <a:xfrm>
            <a:off x="6552000" y="30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6732345" y="3249023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092000" y="5049000"/>
            <a:ext cx="899908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41848"/>
              </p:ext>
            </p:extLst>
          </p:nvPr>
        </p:nvGraphicFramePr>
        <p:xfrm>
          <a:off x="6912368" y="3429046"/>
          <a:ext cx="14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" name="Line 43"/>
          <p:cNvSpPr>
            <a:spLocks noChangeShapeType="1"/>
          </p:cNvSpPr>
          <p:nvPr/>
        </p:nvSpPr>
        <p:spPr bwMode="auto">
          <a:xfrm flipH="1" flipV="1">
            <a:off x="6011999" y="3609000"/>
            <a:ext cx="1080391" cy="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6191908" y="1628885"/>
            <a:ext cx="1800000" cy="9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20043"/>
              </p:ext>
            </p:extLst>
          </p:nvPr>
        </p:nvGraphicFramePr>
        <p:xfrm>
          <a:off x="6371494" y="198877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6896345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2161491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64271"/>
                  </a:ext>
                </a:extLst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7091586" y="1628724"/>
            <a:ext cx="899908" cy="360046"/>
          </a:xfrm>
          <a:prstGeom prst="rect">
            <a:avLst/>
          </a:prstGeom>
          <a:noFill/>
          <a:effectLst/>
        </p:spPr>
        <p:txBody>
          <a:bodyPr wrap="square" lIns="90000" r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myCont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6191471" y="1628724"/>
            <a:ext cx="900115" cy="360046"/>
          </a:xfrm>
          <a:prstGeom prst="rect">
            <a:avLst/>
          </a:prstGeom>
          <a:noFill/>
          <a:effectLst/>
        </p:spPr>
        <p:txBody>
          <a:bodyPr wrap="square" lIns="90000" rIns="90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2" name="Line 43"/>
          <p:cNvSpPr>
            <a:spLocks noChangeShapeType="1"/>
          </p:cNvSpPr>
          <p:nvPr/>
        </p:nvSpPr>
        <p:spPr bwMode="auto">
          <a:xfrm>
            <a:off x="7452000" y="2169000"/>
            <a:ext cx="1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6912000" y="5409000"/>
            <a:ext cx="1260160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t" anchorCtr="0">
            <a:noAutofit/>
          </a:bodyPr>
          <a:lstStyle/>
          <a:p>
            <a:pPr lvl="0" algn="ctr"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000" y="5769000"/>
            <a:ext cx="1620000" cy="360046"/>
          </a:xfrm>
          <a:prstGeom prst="rect">
            <a:avLst/>
          </a:prstGeom>
          <a:noFill/>
          <a:effectLst/>
        </p:spPr>
        <p:txBody>
          <a:bodyPr wrap="square" lIns="72000" rIns="72000" bIns="36000" rtlCol="0" anchor="t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hugeInteger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06156"/>
              </p:ext>
            </p:extLst>
          </p:nvPr>
        </p:nvGraphicFramePr>
        <p:xfrm>
          <a:off x="432000" y="1989000"/>
          <a:ext cx="32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2772070" y="3069000"/>
            <a:ext cx="360046" cy="360046"/>
          </a:xfrm>
          <a:prstGeom prst="rect">
            <a:avLst/>
          </a:prstGeom>
          <a:ln w="22225">
            <a:prstDash val="sys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232000" y="3069000"/>
            <a:ext cx="540069" cy="360046"/>
          </a:xfrm>
          <a:prstGeom prst="rect">
            <a:avLst/>
          </a:prstGeom>
          <a:noFill/>
          <a:effectLst/>
        </p:spPr>
        <p:txBody>
          <a:bodyPr wrap="square" lIns="90000" rIns="90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952000" y="2709000"/>
            <a:ext cx="180000" cy="540000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93819"/>
              </p:ext>
            </p:extLst>
          </p:nvPr>
        </p:nvGraphicFramePr>
        <p:xfrm>
          <a:off x="3852000" y="30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384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79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流程圖: 程序 83"/>
          <p:cNvSpPr/>
          <p:nvPr/>
        </p:nvSpPr>
        <p:spPr>
          <a:xfrm>
            <a:off x="6372000" y="2889000"/>
            <a:ext cx="2339977" cy="2880368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6012000" y="1269000"/>
            <a:ext cx="2160000" cy="144027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2000" y="549000"/>
            <a:ext cx="7921012" cy="1080138"/>
          </a:xfrm>
        </p:spPr>
        <p:txBody>
          <a:bodyPr/>
          <a:lstStyle/>
          <a:p>
            <a:pPr lvl="0"/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it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 smtClean="0">
                <a:solidFill>
                  <a:prstClr val="black"/>
                </a:solidFill>
                <a:ea typeface="細明體" panose="02020509000000000000" pitchFamily="49" charset="-120"/>
              </a:rPr>
              <a:t>.integer.rbegin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it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.integer.rend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++it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*it &lt; 10 )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&lt;&lt; *it;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72000" y="1809000"/>
            <a:ext cx="540000" cy="360046"/>
          </a:xfrm>
          <a:prstGeom prst="rect">
            <a:avLst/>
          </a:prstGeom>
          <a:noFill/>
          <a:effectLst/>
        </p:spPr>
        <p:txBody>
          <a:bodyPr wrap="square" lIns="90000" rIns="90000" bIns="3600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it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52000" y="1269000"/>
            <a:ext cx="1080138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current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612000" y="4689000"/>
            <a:ext cx="2879908" cy="1620206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kern="0" spc="300" dirty="0" smtClean="0">
                <a:ea typeface="微軟正黑體"/>
              </a:rPr>
              <a:t>247</a:t>
            </a:r>
            <a:endParaRPr lang="zh-TW" altLang="en-US" kern="0" spc="300" dirty="0" smtClean="0">
              <a:ea typeface="微軟正黑體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332000" y="4148839"/>
            <a:ext cx="1440184" cy="540069"/>
          </a:xfrm>
          <a:prstGeom prst="rect">
            <a:avLst/>
          </a:prstGeom>
          <a:noFill/>
          <a:effectLst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output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9" name="Line 43"/>
          <p:cNvSpPr>
            <a:spLocks noChangeShapeType="1"/>
          </p:cNvSpPr>
          <p:nvPr/>
        </p:nvSpPr>
        <p:spPr bwMode="auto">
          <a:xfrm flipH="1">
            <a:off x="5292209" y="3609069"/>
            <a:ext cx="540044" cy="3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016338"/>
              </p:ext>
            </p:extLst>
          </p:nvPr>
        </p:nvGraphicFramePr>
        <p:xfrm>
          <a:off x="5652230" y="3429046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" name="流程圖: 程序 71"/>
          <p:cNvSpPr/>
          <p:nvPr/>
        </p:nvSpPr>
        <p:spPr>
          <a:xfrm>
            <a:off x="6552000" y="30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6732345" y="3249023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092000" y="5049000"/>
            <a:ext cx="899908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76602"/>
              </p:ext>
            </p:extLst>
          </p:nvPr>
        </p:nvGraphicFramePr>
        <p:xfrm>
          <a:off x="6912368" y="3429046"/>
          <a:ext cx="14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" name="Line 43"/>
          <p:cNvSpPr>
            <a:spLocks noChangeShapeType="1"/>
          </p:cNvSpPr>
          <p:nvPr/>
        </p:nvSpPr>
        <p:spPr bwMode="auto">
          <a:xfrm flipH="1" flipV="1">
            <a:off x="6011999" y="3609000"/>
            <a:ext cx="1080391" cy="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6191908" y="1628885"/>
            <a:ext cx="1800000" cy="9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78737"/>
              </p:ext>
            </p:extLst>
          </p:nvPr>
        </p:nvGraphicFramePr>
        <p:xfrm>
          <a:off x="6371494" y="198877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6896345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2161491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64271"/>
                  </a:ext>
                </a:extLst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7091586" y="1628724"/>
            <a:ext cx="899908" cy="360046"/>
          </a:xfrm>
          <a:prstGeom prst="rect">
            <a:avLst/>
          </a:prstGeom>
          <a:noFill/>
          <a:effectLst/>
        </p:spPr>
        <p:txBody>
          <a:bodyPr wrap="square" lIns="90000" r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myCont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6191471" y="1628724"/>
            <a:ext cx="900115" cy="360046"/>
          </a:xfrm>
          <a:prstGeom prst="rect">
            <a:avLst/>
          </a:prstGeom>
          <a:noFill/>
          <a:effectLst/>
        </p:spPr>
        <p:txBody>
          <a:bodyPr wrap="square" lIns="90000" rIns="90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2" name="Line 43"/>
          <p:cNvSpPr>
            <a:spLocks noChangeShapeType="1"/>
          </p:cNvSpPr>
          <p:nvPr/>
        </p:nvSpPr>
        <p:spPr bwMode="auto">
          <a:xfrm>
            <a:off x="7452000" y="2169000"/>
            <a:ext cx="1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6912000" y="5409000"/>
            <a:ext cx="1260160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t" anchorCtr="0">
            <a:noAutofit/>
          </a:bodyPr>
          <a:lstStyle/>
          <a:p>
            <a:pPr lvl="0" algn="ctr"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000" y="5769000"/>
            <a:ext cx="1620000" cy="360046"/>
          </a:xfrm>
          <a:prstGeom prst="rect">
            <a:avLst/>
          </a:prstGeom>
          <a:noFill/>
          <a:effectLst/>
        </p:spPr>
        <p:txBody>
          <a:bodyPr wrap="square" lIns="72000" rIns="72000" bIns="36000" rtlCol="0" anchor="t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hugeInteger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06156"/>
              </p:ext>
            </p:extLst>
          </p:nvPr>
        </p:nvGraphicFramePr>
        <p:xfrm>
          <a:off x="432000" y="1989000"/>
          <a:ext cx="32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2772070" y="3069000"/>
            <a:ext cx="360046" cy="360046"/>
          </a:xfrm>
          <a:prstGeom prst="rect">
            <a:avLst/>
          </a:prstGeom>
          <a:ln w="22225">
            <a:prstDash val="sys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232000" y="3069000"/>
            <a:ext cx="540069" cy="360046"/>
          </a:xfrm>
          <a:prstGeom prst="rect">
            <a:avLst/>
          </a:prstGeom>
          <a:noFill/>
          <a:effectLst/>
        </p:spPr>
        <p:txBody>
          <a:bodyPr wrap="square" lIns="90000" rIns="90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it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952000" y="2709000"/>
            <a:ext cx="540000" cy="540000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headEnd type="none"/>
            <a:tailEnd type="arrow" w="lg" len="lg"/>
          </a:ln>
          <a:effectLst/>
        </p:spPr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93819"/>
              </p:ext>
            </p:extLst>
          </p:nvPr>
        </p:nvGraphicFramePr>
        <p:xfrm>
          <a:off x="3852000" y="30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384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14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3"/>
            <a:ext cx="8641104" cy="5040644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MapPtr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DequeVal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&gt;;</a:t>
            </a:r>
            <a:endParaRPr lang="zh-TW" altLang="en-US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ype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DequeIterator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DequeConstIterator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const_reverse_iterator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&gt;;</a:t>
            </a:r>
          </a:p>
        </p:txBody>
      </p:sp>
    </p:spTree>
    <p:extLst>
      <p:ext uri="{BB962C8B-B14F-4D97-AF65-F5344CB8AC3E}">
        <p14:creationId xmlns:p14="http://schemas.microsoft.com/office/powerpoint/2010/main" val="57003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9000"/>
            <a:ext cx="8641104" cy="6480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DequeIterator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DequeConstIterator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ype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ype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DequeConstIterator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const_pointer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MyDeque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myCont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myOff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888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3"/>
            <a:ext cx="8641104" cy="5040644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DequeIterator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DequeConstIterator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ype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ype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MyDeque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BidIt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ReverseIterator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wrap iterator to run it backwards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BidIt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BidIt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BidIt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BidIt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417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5940759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U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friend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operator&lt;&lt;(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sz="14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4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sz="14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U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</a:t>
            </a:r>
            <a:r>
              <a:rPr lang="en-US" altLang="zh-TW" sz="14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</a:t>
            </a:r>
            <a:r>
              <a:rPr lang="en-US" altLang="zh-TW" sz="1400" dirty="0" err="1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sz="14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operator&lt;=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operator-=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operator*=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operator/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operator%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convert(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power(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base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size();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leadingZero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>
          <a:xfrm>
            <a:off x="5652000" y="189000"/>
            <a:ext cx="3240414" cy="126000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integer;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divideByTen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helpDecrement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5782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2000" y="548639"/>
            <a:ext cx="8640000" cy="5760721"/>
          </a:xfrm>
        </p:spPr>
        <p:txBody>
          <a:bodyPr/>
          <a:lstStyle/>
          <a:p>
            <a:r>
              <a:rPr lang="fr-FR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T1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solution2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t, a, b;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cin &gt;&gt; t &gt;&gt; a &gt;&gt; b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base( 10 );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base.convert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t );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put all digits of t into base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dividend( 1 );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dividend.power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base, a );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dividend = pow( t, a 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divisor( 1 );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divisor.power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base, b );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divisor = pow( t, b 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--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dividend;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pow( t, a ) - 1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--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divisor;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pow( t, b ) - 1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fr-FR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fr-FR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T1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quotient = dividend / divisor;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remainder = dividend % divisor;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quotient.size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&lt; 100 &amp;&amp;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remainder.isZero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&lt;&lt; quotient &lt;&lt;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"is not an integer with less than 100 digits.\n"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951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solution1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choice = 3;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choice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1: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solution2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2: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solution2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3: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solution2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default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"Program should never get here!"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54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94036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choice =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choice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1: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solution1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2: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solution1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3: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solution1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4: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solution1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5: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solution1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6: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solution1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&gt;();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752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9572</TotalTime>
  <Words>1936</Words>
  <Application>Microsoft Office PowerPoint</Application>
  <PresentationFormat>如螢幕大小 (4:3)</PresentationFormat>
  <Paragraphs>604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細明體</vt:lpstr>
      <vt:lpstr>微軟正黑體</vt:lpstr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Assignment 9-2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603</cp:revision>
  <dcterms:created xsi:type="dcterms:W3CDTF">2013-03-13T12:22:18Z</dcterms:created>
  <dcterms:modified xsi:type="dcterms:W3CDTF">2022-05-02T06:58:22Z</dcterms:modified>
</cp:coreProperties>
</file>