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65" r:id="rId2"/>
    <p:sldId id="692" r:id="rId3"/>
    <p:sldId id="693" r:id="rId4"/>
    <p:sldId id="690" r:id="rId5"/>
    <p:sldId id="686" r:id="rId6"/>
    <p:sldId id="691" r:id="rId7"/>
    <p:sldId id="688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2D050"/>
    <a:srgbClr val="FFCCFF"/>
    <a:srgbClr val="66CCFF"/>
    <a:srgbClr val="FFC000"/>
    <a:srgbClr val="85DFFF"/>
    <a:srgbClr val="00B050"/>
    <a:srgbClr val="006600"/>
    <a:srgbClr val="5DD5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74" autoAdjust="0"/>
    <p:restoredTop sz="94660"/>
  </p:normalViewPr>
  <p:slideViewPr>
    <p:cSldViewPr showGuides="1">
      <p:cViewPr varScale="1">
        <p:scale>
          <a:sx n="96" d="100"/>
          <a:sy n="96" d="100"/>
        </p:scale>
        <p:origin x="67" y="91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14" y="2708910"/>
            <a:ext cx="7776972" cy="144018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5760721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144017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35673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548639"/>
            <a:ext cx="8641104" cy="5760721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96264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8281058" cy="5760736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5652138" y="5049206"/>
            <a:ext cx="3240414" cy="162020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6501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1586" y="1988816"/>
            <a:ext cx="6480828" cy="720084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4251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1586" y="188586"/>
            <a:ext cx="6480828" cy="720084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94827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3789046"/>
            <a:ext cx="5760737" cy="2520314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36176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09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30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61" r:id="rId4"/>
    <p:sldLayoutId id="2147483659" r:id="rId5"/>
    <p:sldLayoutId id="2147483658" r:id="rId6"/>
    <p:sldLayoutId id="2147483660" r:id="rId7"/>
    <p:sldLayoutId id="2147483657" r:id="rId8"/>
    <p:sldLayoutId id="2147483654" r:id="rId9"/>
    <p:sldLayoutId id="2147483655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Comparison of 9-1 &amp; 9-2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821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9"/>
            <a:ext cx="8641104" cy="5940752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HugeInteger(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da-DK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integerToCopy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~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operator-=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operator*=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operator/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operator%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operator--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convert(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power(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base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leadingZero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divideByTen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helpDecrement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511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8641104" cy="6120782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4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template</a:t>
            </a:r>
            <a:r>
              <a:rPr lang="en-US" altLang="zh-TW" sz="14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sz="14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sz="14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U</a:t>
            </a:r>
            <a:r>
              <a:rPr lang="en-US" altLang="zh-TW" sz="14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4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friend</a:t>
            </a:r>
            <a:r>
              <a:rPr lang="en-US" altLang="zh-TW" sz="14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ostream</a:t>
            </a:r>
            <a:r>
              <a:rPr lang="en-US" altLang="zh-TW" sz="14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operator&lt;&lt;( </a:t>
            </a:r>
            <a:r>
              <a:rPr lang="en-US" altLang="zh-TW" sz="1400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ostream</a:t>
            </a:r>
            <a:r>
              <a:rPr lang="en-US" altLang="zh-TW" sz="14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sz="14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sz="14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sz="1400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sz="14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sz="1400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U</a:t>
            </a:r>
            <a:r>
              <a:rPr lang="en-US" altLang="zh-TW" sz="14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</a:t>
            </a:r>
            <a:r>
              <a:rPr lang="en-US" altLang="zh-TW" sz="14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</a:t>
            </a:r>
            <a:r>
              <a:rPr lang="en-US" altLang="zh-TW" sz="1400" dirty="0" err="1" smtClean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sz="14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0 );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integerToCopy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~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operator&lt;=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operator-=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operator*=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operator/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operator%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operator--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convert(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power(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base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size();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leadingZero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5652000" y="188999"/>
            <a:ext cx="3240414" cy="125974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private</a:t>
            </a:r>
            <a:r>
              <a:rPr lang="en-US" altLang="zh-TW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integer;</a:t>
            </a:r>
          </a:p>
          <a:p>
            <a:r>
              <a:rPr lang="en-US" altLang="zh-TW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void</a:t>
            </a:r>
            <a:r>
              <a:rPr lang="en-US" altLang="zh-TW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divideByTen();</a:t>
            </a:r>
          </a:p>
          <a:p>
            <a:r>
              <a:rPr lang="en-US" altLang="zh-TW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void</a:t>
            </a:r>
            <a:r>
              <a:rPr lang="en-US" altLang="zh-TW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helpDecrement();</a:t>
            </a:r>
          </a:p>
          <a:p>
            <a:r>
              <a:rPr lang="en-US" altLang="zh-TW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279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operator&lt;&lt;(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</a:t>
            </a:r>
            <a:r>
              <a:rPr lang="en-US" altLang="zh-TW" dirty="0" err="1" smtClean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reverse_iterator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it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hugeInteger.rbegin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()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hugeInteger.rend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()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&lt; 10 )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                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Assignment </a:t>
            </a:r>
            <a:r>
              <a:rPr lang="en-US" altLang="zh-TW" dirty="0" smtClean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9-1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operator&lt;&lt;(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ostream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smtClean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</a:t>
            </a:r>
            <a:r>
              <a:rPr lang="en-US" altLang="zh-TW" dirty="0" err="1" smtClean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reverse_iterator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it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it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rend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 &lt; 10 )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                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Assignment 9-2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366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圖: 程序 18"/>
          <p:cNvSpPr/>
          <p:nvPr/>
        </p:nvSpPr>
        <p:spPr>
          <a:xfrm>
            <a:off x="3131816" y="2888931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311839" y="3068954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312068" y="5229230"/>
            <a:ext cx="1620207" cy="360046"/>
          </a:xfrm>
          <a:prstGeom prst="rect">
            <a:avLst/>
          </a:prstGeom>
          <a:noFill/>
        </p:spPr>
        <p:txBody>
          <a:bodyPr wrap="square" lIns="72000" rIns="72000" bIns="36000" rtlCol="0" anchor="b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hugeInteger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868549"/>
              </p:ext>
            </p:extLst>
          </p:nvPr>
        </p:nvGraphicFramePr>
        <p:xfrm>
          <a:off x="3491862" y="3248978"/>
          <a:ext cx="144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Line 43"/>
          <p:cNvSpPr>
            <a:spLocks noChangeShapeType="1"/>
          </p:cNvSpPr>
          <p:nvPr/>
        </p:nvSpPr>
        <p:spPr bwMode="auto">
          <a:xfrm flipH="1" flipV="1">
            <a:off x="2771769" y="3429000"/>
            <a:ext cx="900113" cy="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613493"/>
              </p:ext>
            </p:extLst>
          </p:nvPr>
        </p:nvGraphicFramePr>
        <p:xfrm>
          <a:off x="5652322" y="3608748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189177"/>
              </p:ext>
            </p:extLst>
          </p:nvPr>
        </p:nvGraphicFramePr>
        <p:xfrm>
          <a:off x="3852092" y="5769024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384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 flipH="1">
            <a:off x="5292299" y="6309093"/>
            <a:ext cx="540045" cy="34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671885" y="4869184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lvl="0" algn="ctr"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6372414" y="3068678"/>
            <a:ext cx="2339977" cy="2880368"/>
          </a:xfrm>
          <a:prstGeom prst="flowChartProcess">
            <a:avLst/>
          </a:prstGeom>
          <a:solidFill>
            <a:srgbClr val="FFFF99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6552667" y="324847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6732414" y="342867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912414" y="558867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t" anchorCtr="0">
            <a:noAutofit/>
          </a:bodyPr>
          <a:lstStyle/>
          <a:p>
            <a:pPr lvl="0" algn="ctr"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integer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32459" y="5948678"/>
            <a:ext cx="1620207" cy="360046"/>
          </a:xfrm>
          <a:prstGeom prst="rect">
            <a:avLst/>
          </a:prstGeom>
          <a:noFill/>
        </p:spPr>
        <p:txBody>
          <a:bodyPr wrap="square" lIns="72000" rIns="72000" bIns="36000" rtlCol="0" anchor="b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hugeInteger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092414" y="522867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lvl="0" algn="ctr"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493468"/>
              </p:ext>
            </p:extLst>
          </p:nvPr>
        </p:nvGraphicFramePr>
        <p:xfrm>
          <a:off x="6912437" y="3608702"/>
          <a:ext cx="144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Line 43"/>
          <p:cNvSpPr>
            <a:spLocks noChangeShapeType="1"/>
          </p:cNvSpPr>
          <p:nvPr/>
        </p:nvSpPr>
        <p:spPr bwMode="auto">
          <a:xfrm flipH="1">
            <a:off x="6012597" y="3788564"/>
            <a:ext cx="108013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918258"/>
              </p:ext>
            </p:extLst>
          </p:nvPr>
        </p:nvGraphicFramePr>
        <p:xfrm>
          <a:off x="2411724" y="3248977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906580"/>
              </p:ext>
            </p:extLst>
          </p:nvPr>
        </p:nvGraphicFramePr>
        <p:xfrm>
          <a:off x="611494" y="540925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384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 flipH="1">
            <a:off x="2051701" y="5949322"/>
            <a:ext cx="540045" cy="34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8"/>
            <a:ext cx="8641103" cy="720093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.rbegin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 smtClean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9-1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reverse_iterator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it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.integer.rbegin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 smtClean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9-2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6012184" y="1448747"/>
            <a:ext cx="2160000" cy="144027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472184" y="1988747"/>
            <a:ext cx="540000" cy="360046"/>
          </a:xfrm>
          <a:prstGeom prst="rect">
            <a:avLst/>
          </a:prstGeom>
          <a:noFill/>
          <a:effectLst/>
        </p:spPr>
        <p:txBody>
          <a:bodyPr wrap="square" lIns="90000" rIns="90000" bIns="3600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it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552184" y="1448747"/>
            <a:ext cx="1080138" cy="360046"/>
          </a:xfrm>
          <a:prstGeom prst="rect">
            <a:avLst/>
          </a:prstGeom>
          <a:noFill/>
          <a:effectLst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current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6" name="流程圖: 程序 35"/>
          <p:cNvSpPr/>
          <p:nvPr/>
        </p:nvSpPr>
        <p:spPr>
          <a:xfrm>
            <a:off x="6192092" y="1808632"/>
            <a:ext cx="1800000" cy="9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68822"/>
              </p:ext>
            </p:extLst>
          </p:nvPr>
        </p:nvGraphicFramePr>
        <p:xfrm>
          <a:off x="6371678" y="2168517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6896345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2161491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964271"/>
                  </a:ext>
                </a:extLst>
              </a:tr>
            </a:tbl>
          </a:graphicData>
        </a:graphic>
      </p:graphicFrame>
      <p:sp>
        <p:nvSpPr>
          <p:cNvPr id="38" name="文字方塊 37"/>
          <p:cNvSpPr txBox="1"/>
          <p:nvPr/>
        </p:nvSpPr>
        <p:spPr>
          <a:xfrm>
            <a:off x="7091770" y="1808471"/>
            <a:ext cx="899908" cy="360046"/>
          </a:xfrm>
          <a:prstGeom prst="rect">
            <a:avLst/>
          </a:prstGeom>
          <a:noFill/>
          <a:effectLst/>
        </p:spPr>
        <p:txBody>
          <a:bodyPr wrap="square" lIns="90000" r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myCont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191655" y="1808471"/>
            <a:ext cx="900115" cy="360046"/>
          </a:xfrm>
          <a:prstGeom prst="rect">
            <a:avLst/>
          </a:prstGeom>
          <a:noFill/>
          <a:effectLst/>
        </p:spPr>
        <p:txBody>
          <a:bodyPr wrap="square" lIns="90000" rIns="9000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myOff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>
            <a:off x="7452184" y="2348747"/>
            <a:ext cx="1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流程圖: 程序 40"/>
          <p:cNvSpPr/>
          <p:nvPr/>
        </p:nvSpPr>
        <p:spPr>
          <a:xfrm>
            <a:off x="2591747" y="1268724"/>
            <a:ext cx="2160000" cy="1440277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2051747" y="1808724"/>
            <a:ext cx="540000" cy="360046"/>
          </a:xfrm>
          <a:prstGeom prst="rect">
            <a:avLst/>
          </a:prstGeom>
          <a:noFill/>
          <a:effectLst/>
        </p:spPr>
        <p:txBody>
          <a:bodyPr wrap="square" lIns="90000" rIns="90000" bIns="3600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it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3131747" y="1268724"/>
            <a:ext cx="1080138" cy="360046"/>
          </a:xfrm>
          <a:prstGeom prst="rect">
            <a:avLst/>
          </a:prstGeom>
          <a:noFill/>
          <a:effectLst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current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2771655" y="1628609"/>
            <a:ext cx="1800000" cy="9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241614"/>
              </p:ext>
            </p:extLst>
          </p:nvPr>
        </p:nvGraphicFramePr>
        <p:xfrm>
          <a:off x="2951241" y="1988494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6896345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2161491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964271"/>
                  </a:ext>
                </a:extLst>
              </a:tr>
            </a:tbl>
          </a:graphicData>
        </a:graphic>
      </p:graphicFrame>
      <p:sp>
        <p:nvSpPr>
          <p:cNvPr id="46" name="文字方塊 45"/>
          <p:cNvSpPr txBox="1"/>
          <p:nvPr/>
        </p:nvSpPr>
        <p:spPr>
          <a:xfrm>
            <a:off x="3671333" y="1628448"/>
            <a:ext cx="899908" cy="360046"/>
          </a:xfrm>
          <a:prstGeom prst="rect">
            <a:avLst/>
          </a:prstGeom>
          <a:noFill/>
          <a:effectLst/>
        </p:spPr>
        <p:txBody>
          <a:bodyPr wrap="square" lIns="90000" r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myCont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771218" y="1628448"/>
            <a:ext cx="900115" cy="360046"/>
          </a:xfrm>
          <a:prstGeom prst="rect">
            <a:avLst/>
          </a:prstGeom>
          <a:noFill/>
          <a:effectLst/>
        </p:spPr>
        <p:txBody>
          <a:bodyPr wrap="square" lIns="90000" rIns="9000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myOff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8" name="Line 43"/>
          <p:cNvSpPr>
            <a:spLocks noChangeShapeType="1"/>
          </p:cNvSpPr>
          <p:nvPr/>
        </p:nvSpPr>
        <p:spPr bwMode="auto">
          <a:xfrm flipH="1">
            <a:off x="4031748" y="2168839"/>
            <a:ext cx="183" cy="8998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339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&gt;::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-&gt;size() == 1 &amp;&amp;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-&gt;front() == 0 );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                                     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Assignment </a:t>
            </a:r>
            <a:r>
              <a:rPr lang="en-US" altLang="zh-TW" dirty="0" smtClean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9-1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FF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&gt;::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isZero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== 1 &amp;&amp;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integer.front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== 0 );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                                         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Assignment </a:t>
            </a:r>
            <a:r>
              <a:rPr lang="en-US" altLang="zh-TW" dirty="0" smtClean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9-2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196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548632"/>
            <a:ext cx="8281059" cy="5220667"/>
          </a:xfrm>
        </p:spPr>
        <p:txBody>
          <a:bodyPr lIns="90000"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&gt;::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divideByTen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-&gt;begin();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++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-&gt;end(); ++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pop_back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                        </a:t>
            </a:r>
            <a:r>
              <a:rPr lang="en-US" altLang="zh-TW" dirty="0" smtClean="0">
                <a:solidFill>
                  <a:srgbClr val="FF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細明體" panose="02020509000000000000" pitchFamily="49" charset="-120"/>
              </a:rPr>
              <a:t>Assignment </a:t>
            </a:r>
            <a:r>
              <a:rPr lang="en-US" altLang="zh-TW" dirty="0" smtClean="0">
                <a:solidFill>
                  <a:srgbClr val="FF0000"/>
                </a:solidFill>
                <a:latin typeface="+mn-lt"/>
                <a:ea typeface="細明體" panose="02020509000000000000" pitchFamily="49" charset="-120"/>
              </a:rPr>
              <a:t>9-1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95000"/>
              </a:lnSpc>
            </a:pP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&gt;::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divideByTen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++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integer.pop_back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               </a:t>
            </a:r>
            <a:r>
              <a:rPr lang="en-US" altLang="zh-TW" dirty="0" smtClean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Assignment 9-2</a:t>
            </a:r>
            <a:endParaRPr lang="zh-TW" altLang="en-US" dirty="0">
              <a:solidFill>
                <a:prstClr val="black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232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Calibri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7169</TotalTime>
  <Words>741</Words>
  <Application>Microsoft Office PowerPoint</Application>
  <PresentationFormat>如螢幕大小 (4:3)</PresentationFormat>
  <Paragraphs>167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7" baseType="lpstr">
      <vt:lpstr>細明體</vt:lpstr>
      <vt:lpstr>微軟正黑體</vt:lpstr>
      <vt:lpstr>新細明體</vt:lpstr>
      <vt:lpstr>標楷體</vt:lpstr>
      <vt:lpstr>Arial</vt:lpstr>
      <vt:lpstr>Calibri</vt:lpstr>
      <vt:lpstr>Courier New</vt:lpstr>
      <vt:lpstr>Lucida Console</vt:lpstr>
      <vt:lpstr>Times New Roman</vt:lpstr>
      <vt:lpstr>Office 佈景主題</vt:lpstr>
      <vt:lpstr>Comparison of 9-1 &amp; 9-2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439</cp:revision>
  <dcterms:created xsi:type="dcterms:W3CDTF">2013-03-13T12:22:18Z</dcterms:created>
  <dcterms:modified xsi:type="dcterms:W3CDTF">2022-05-02T06:59:03Z</dcterms:modified>
</cp:coreProperties>
</file>