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8" r:id="rId2"/>
    <p:sldId id="1045" r:id="rId3"/>
    <p:sldId id="1046" r:id="rId4"/>
    <p:sldId id="1037" r:id="rId5"/>
    <p:sldId id="1039" r:id="rId6"/>
    <p:sldId id="104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808080"/>
    <a:srgbClr val="74531F"/>
    <a:srgbClr val="800080"/>
    <a:srgbClr val="1F377F"/>
    <a:srgbClr val="92D050"/>
    <a:srgbClr val="66CCFF"/>
    <a:srgbClr val="FFCCFF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72" y="6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>
            <a:noAutofit/>
          </a:bodyPr>
          <a:lstStyle>
            <a:lvl1pPr>
              <a:defRPr sz="4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48639"/>
            <a:ext cx="3960001" cy="72036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9862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2000" y="549000"/>
            <a:ext cx="2160001" cy="36036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616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060530" cy="180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6042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960000" cy="216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73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4329000"/>
            <a:ext cx="3960000" cy="216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84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7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38190"/>
              </p:ext>
            </p:extLst>
          </p:nvPr>
        </p:nvGraphicFramePr>
        <p:xfrm>
          <a:off x="47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601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7326" y="432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52000" y="25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37008"/>
              </p:ext>
            </p:extLst>
          </p:nvPr>
        </p:nvGraphicFramePr>
        <p:xfrm>
          <a:off x="252253" y="27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512000" y="28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4479"/>
              </p:ext>
            </p:extLst>
          </p:nvPr>
        </p:nvGraphicFramePr>
        <p:xfrm>
          <a:off x="673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43"/>
          <p:cNvSpPr>
            <a:spLocks noChangeShapeType="1"/>
          </p:cNvSpPr>
          <p:nvPr/>
        </p:nvSpPr>
        <p:spPr bwMode="auto">
          <a:xfrm>
            <a:off x="691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22838"/>
              </p:ext>
            </p:extLst>
          </p:nvPr>
        </p:nvGraphicFramePr>
        <p:xfrm>
          <a:off x="74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82699"/>
              </p:ext>
            </p:extLst>
          </p:nvPr>
        </p:nvGraphicFramePr>
        <p:xfrm>
          <a:off x="74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691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28520"/>
              </p:ext>
            </p:extLst>
          </p:nvPr>
        </p:nvGraphicFramePr>
        <p:xfrm>
          <a:off x="74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4" name="Line 43"/>
          <p:cNvSpPr>
            <a:spLocks noChangeShapeType="1"/>
          </p:cNvSpPr>
          <p:nvPr/>
        </p:nvSpPr>
        <p:spPr bwMode="auto">
          <a:xfrm flipV="1">
            <a:off x="691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61633"/>
              </p:ext>
            </p:extLst>
          </p:nvPr>
        </p:nvGraphicFramePr>
        <p:xfrm>
          <a:off x="74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6" name="Line 43"/>
          <p:cNvSpPr>
            <a:spLocks noChangeShapeType="1"/>
          </p:cNvSpPr>
          <p:nvPr/>
        </p:nvSpPr>
        <p:spPr bwMode="auto">
          <a:xfrm>
            <a:off x="691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34756"/>
              </p:ext>
            </p:extLst>
          </p:nvPr>
        </p:nvGraphicFramePr>
        <p:xfrm>
          <a:off x="74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691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691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89066"/>
              </p:ext>
            </p:extLst>
          </p:nvPr>
        </p:nvGraphicFramePr>
        <p:xfrm>
          <a:off x="74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48421"/>
              </p:ext>
            </p:extLst>
          </p:nvPr>
        </p:nvGraphicFramePr>
        <p:xfrm>
          <a:off x="745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3688"/>
              </p:ext>
            </p:extLst>
          </p:nvPr>
        </p:nvGraphicFramePr>
        <p:xfrm>
          <a:off x="74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93" name="Line 43"/>
          <p:cNvSpPr>
            <a:spLocks noChangeShapeType="1"/>
          </p:cNvSpPr>
          <p:nvPr/>
        </p:nvSpPr>
        <p:spPr bwMode="auto">
          <a:xfrm>
            <a:off x="691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4" name="Line 43"/>
          <p:cNvSpPr>
            <a:spLocks noChangeShapeType="1"/>
          </p:cNvSpPr>
          <p:nvPr/>
        </p:nvSpPr>
        <p:spPr bwMode="auto">
          <a:xfrm>
            <a:off x="691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2412000" y="23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72094"/>
              </p:ext>
            </p:extLst>
          </p:nvPr>
        </p:nvGraphicFramePr>
        <p:xfrm>
          <a:off x="29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86245"/>
              </p:ext>
            </p:extLst>
          </p:nvPr>
        </p:nvGraphicFramePr>
        <p:xfrm>
          <a:off x="2232000" y="27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27610"/>
              </p:ext>
            </p:extLst>
          </p:nvPr>
        </p:nvGraphicFramePr>
        <p:xfrm>
          <a:off x="29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27388"/>
              </p:ext>
            </p:extLst>
          </p:nvPr>
        </p:nvGraphicFramePr>
        <p:xfrm>
          <a:off x="29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2412000" y="28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V="1">
            <a:off x="2412000" y="34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86780"/>
              </p:ext>
            </p:extLst>
          </p:nvPr>
        </p:nvGraphicFramePr>
        <p:xfrm>
          <a:off x="29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2412000" y="54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34888"/>
              </p:ext>
            </p:extLst>
          </p:nvPr>
        </p:nvGraphicFramePr>
        <p:xfrm>
          <a:off x="295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2412000" y="50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37465"/>
              </p:ext>
            </p:extLst>
          </p:nvPr>
        </p:nvGraphicFramePr>
        <p:xfrm>
          <a:off x="295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2412000" y="46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06270"/>
              </p:ext>
            </p:extLst>
          </p:nvPr>
        </p:nvGraphicFramePr>
        <p:xfrm>
          <a:off x="29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2412000" y="43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01547"/>
              </p:ext>
            </p:extLst>
          </p:nvPr>
        </p:nvGraphicFramePr>
        <p:xfrm>
          <a:off x="29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2412000" y="39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73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7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38190"/>
              </p:ext>
            </p:extLst>
          </p:nvPr>
        </p:nvGraphicFramePr>
        <p:xfrm>
          <a:off x="47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601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7326" y="432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52000" y="25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88963"/>
              </p:ext>
            </p:extLst>
          </p:nvPr>
        </p:nvGraphicFramePr>
        <p:xfrm>
          <a:off x="252253" y="27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512000" y="28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4479"/>
              </p:ext>
            </p:extLst>
          </p:nvPr>
        </p:nvGraphicFramePr>
        <p:xfrm>
          <a:off x="673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43"/>
          <p:cNvSpPr>
            <a:spLocks noChangeShapeType="1"/>
          </p:cNvSpPr>
          <p:nvPr/>
        </p:nvSpPr>
        <p:spPr bwMode="auto">
          <a:xfrm>
            <a:off x="691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22838"/>
              </p:ext>
            </p:extLst>
          </p:nvPr>
        </p:nvGraphicFramePr>
        <p:xfrm>
          <a:off x="74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82699"/>
              </p:ext>
            </p:extLst>
          </p:nvPr>
        </p:nvGraphicFramePr>
        <p:xfrm>
          <a:off x="74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691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28520"/>
              </p:ext>
            </p:extLst>
          </p:nvPr>
        </p:nvGraphicFramePr>
        <p:xfrm>
          <a:off x="74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4" name="Line 43"/>
          <p:cNvSpPr>
            <a:spLocks noChangeShapeType="1"/>
          </p:cNvSpPr>
          <p:nvPr/>
        </p:nvSpPr>
        <p:spPr bwMode="auto">
          <a:xfrm flipV="1">
            <a:off x="691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61633"/>
              </p:ext>
            </p:extLst>
          </p:nvPr>
        </p:nvGraphicFramePr>
        <p:xfrm>
          <a:off x="74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6" name="Line 43"/>
          <p:cNvSpPr>
            <a:spLocks noChangeShapeType="1"/>
          </p:cNvSpPr>
          <p:nvPr/>
        </p:nvSpPr>
        <p:spPr bwMode="auto">
          <a:xfrm>
            <a:off x="691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34756"/>
              </p:ext>
            </p:extLst>
          </p:nvPr>
        </p:nvGraphicFramePr>
        <p:xfrm>
          <a:off x="74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691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691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89066"/>
              </p:ext>
            </p:extLst>
          </p:nvPr>
        </p:nvGraphicFramePr>
        <p:xfrm>
          <a:off x="74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48421"/>
              </p:ext>
            </p:extLst>
          </p:nvPr>
        </p:nvGraphicFramePr>
        <p:xfrm>
          <a:off x="745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3688"/>
              </p:ext>
            </p:extLst>
          </p:nvPr>
        </p:nvGraphicFramePr>
        <p:xfrm>
          <a:off x="74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93" name="Line 43"/>
          <p:cNvSpPr>
            <a:spLocks noChangeShapeType="1"/>
          </p:cNvSpPr>
          <p:nvPr/>
        </p:nvSpPr>
        <p:spPr bwMode="auto">
          <a:xfrm>
            <a:off x="691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4" name="Line 43"/>
          <p:cNvSpPr>
            <a:spLocks noChangeShapeType="1"/>
          </p:cNvSpPr>
          <p:nvPr/>
        </p:nvSpPr>
        <p:spPr bwMode="auto">
          <a:xfrm>
            <a:off x="691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2412000" y="23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86245"/>
              </p:ext>
            </p:extLst>
          </p:nvPr>
        </p:nvGraphicFramePr>
        <p:xfrm>
          <a:off x="2232000" y="27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2412000" y="28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V="1">
            <a:off x="2412000" y="34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2412000" y="54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2412000" y="50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2412000" y="46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2412000" y="43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2412000" y="39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55707"/>
              </p:ext>
            </p:extLst>
          </p:nvPr>
        </p:nvGraphicFramePr>
        <p:xfrm>
          <a:off x="29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8391"/>
              </p:ext>
            </p:extLst>
          </p:nvPr>
        </p:nvGraphicFramePr>
        <p:xfrm>
          <a:off x="29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92974"/>
              </p:ext>
            </p:extLst>
          </p:nvPr>
        </p:nvGraphicFramePr>
        <p:xfrm>
          <a:off x="29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56951"/>
              </p:ext>
            </p:extLst>
          </p:nvPr>
        </p:nvGraphicFramePr>
        <p:xfrm>
          <a:off x="29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3422"/>
              </p:ext>
            </p:extLst>
          </p:nvPr>
        </p:nvGraphicFramePr>
        <p:xfrm>
          <a:off x="295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05929"/>
              </p:ext>
            </p:extLst>
          </p:nvPr>
        </p:nvGraphicFramePr>
        <p:xfrm>
          <a:off x="29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34334"/>
              </p:ext>
            </p:extLst>
          </p:nvPr>
        </p:nvGraphicFramePr>
        <p:xfrm>
          <a:off x="29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8785"/>
              </p:ext>
            </p:extLst>
          </p:nvPr>
        </p:nvGraphicFramePr>
        <p:xfrm>
          <a:off x="295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7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38190"/>
              </p:ext>
            </p:extLst>
          </p:nvPr>
        </p:nvGraphicFramePr>
        <p:xfrm>
          <a:off x="47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601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7326" y="432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52000" y="25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08988"/>
              </p:ext>
            </p:extLst>
          </p:nvPr>
        </p:nvGraphicFramePr>
        <p:xfrm>
          <a:off x="252253" y="27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512000" y="28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4479"/>
              </p:ext>
            </p:extLst>
          </p:nvPr>
        </p:nvGraphicFramePr>
        <p:xfrm>
          <a:off x="673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43"/>
          <p:cNvSpPr>
            <a:spLocks noChangeShapeType="1"/>
          </p:cNvSpPr>
          <p:nvPr/>
        </p:nvSpPr>
        <p:spPr bwMode="auto">
          <a:xfrm>
            <a:off x="691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22838"/>
              </p:ext>
            </p:extLst>
          </p:nvPr>
        </p:nvGraphicFramePr>
        <p:xfrm>
          <a:off x="74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82699"/>
              </p:ext>
            </p:extLst>
          </p:nvPr>
        </p:nvGraphicFramePr>
        <p:xfrm>
          <a:off x="74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691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28520"/>
              </p:ext>
            </p:extLst>
          </p:nvPr>
        </p:nvGraphicFramePr>
        <p:xfrm>
          <a:off x="74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4" name="Line 43"/>
          <p:cNvSpPr>
            <a:spLocks noChangeShapeType="1"/>
          </p:cNvSpPr>
          <p:nvPr/>
        </p:nvSpPr>
        <p:spPr bwMode="auto">
          <a:xfrm flipV="1">
            <a:off x="691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61633"/>
              </p:ext>
            </p:extLst>
          </p:nvPr>
        </p:nvGraphicFramePr>
        <p:xfrm>
          <a:off x="74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6" name="Line 43"/>
          <p:cNvSpPr>
            <a:spLocks noChangeShapeType="1"/>
          </p:cNvSpPr>
          <p:nvPr/>
        </p:nvSpPr>
        <p:spPr bwMode="auto">
          <a:xfrm>
            <a:off x="691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34756"/>
              </p:ext>
            </p:extLst>
          </p:nvPr>
        </p:nvGraphicFramePr>
        <p:xfrm>
          <a:off x="74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691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691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89066"/>
              </p:ext>
            </p:extLst>
          </p:nvPr>
        </p:nvGraphicFramePr>
        <p:xfrm>
          <a:off x="74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48421"/>
              </p:ext>
            </p:extLst>
          </p:nvPr>
        </p:nvGraphicFramePr>
        <p:xfrm>
          <a:off x="745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3688"/>
              </p:ext>
            </p:extLst>
          </p:nvPr>
        </p:nvGraphicFramePr>
        <p:xfrm>
          <a:off x="74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93" name="Line 43"/>
          <p:cNvSpPr>
            <a:spLocks noChangeShapeType="1"/>
          </p:cNvSpPr>
          <p:nvPr/>
        </p:nvSpPr>
        <p:spPr bwMode="auto">
          <a:xfrm>
            <a:off x="691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4" name="Line 43"/>
          <p:cNvSpPr>
            <a:spLocks noChangeShapeType="1"/>
          </p:cNvSpPr>
          <p:nvPr/>
        </p:nvSpPr>
        <p:spPr bwMode="auto">
          <a:xfrm>
            <a:off x="691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2412000" y="23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72094"/>
              </p:ext>
            </p:extLst>
          </p:nvPr>
        </p:nvGraphicFramePr>
        <p:xfrm>
          <a:off x="29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86245"/>
              </p:ext>
            </p:extLst>
          </p:nvPr>
        </p:nvGraphicFramePr>
        <p:xfrm>
          <a:off x="2232000" y="27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48159"/>
              </p:ext>
            </p:extLst>
          </p:nvPr>
        </p:nvGraphicFramePr>
        <p:xfrm>
          <a:off x="29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0314"/>
              </p:ext>
            </p:extLst>
          </p:nvPr>
        </p:nvGraphicFramePr>
        <p:xfrm>
          <a:off x="29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2412000" y="28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V="1">
            <a:off x="2412000" y="34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74668"/>
              </p:ext>
            </p:extLst>
          </p:nvPr>
        </p:nvGraphicFramePr>
        <p:xfrm>
          <a:off x="29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2412000" y="54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37760"/>
              </p:ext>
            </p:extLst>
          </p:nvPr>
        </p:nvGraphicFramePr>
        <p:xfrm>
          <a:off x="295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2412000" y="50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45887"/>
              </p:ext>
            </p:extLst>
          </p:nvPr>
        </p:nvGraphicFramePr>
        <p:xfrm>
          <a:off x="295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2412000" y="46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56984"/>
              </p:ext>
            </p:extLst>
          </p:nvPr>
        </p:nvGraphicFramePr>
        <p:xfrm>
          <a:off x="29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2412000" y="43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97880"/>
              </p:ext>
            </p:extLst>
          </p:nvPr>
        </p:nvGraphicFramePr>
        <p:xfrm>
          <a:off x="29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2412000" y="39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36048"/>
              </p:ext>
            </p:extLst>
          </p:nvPr>
        </p:nvGraphicFramePr>
        <p:xfrm>
          <a:off x="2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51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70102"/>
              </p:ext>
            </p:extLst>
          </p:nvPr>
        </p:nvGraphicFramePr>
        <p:xfrm>
          <a:off x="295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43929"/>
              </p:ext>
            </p:extLst>
          </p:nvPr>
        </p:nvGraphicFramePr>
        <p:xfrm>
          <a:off x="29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79397"/>
              </p:ext>
            </p:extLst>
          </p:nvPr>
        </p:nvGraphicFramePr>
        <p:xfrm>
          <a:off x="29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76222"/>
              </p:ext>
            </p:extLst>
          </p:nvPr>
        </p:nvGraphicFramePr>
        <p:xfrm>
          <a:off x="295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49872"/>
              </p:ext>
            </p:extLst>
          </p:nvPr>
        </p:nvGraphicFramePr>
        <p:xfrm>
          <a:off x="29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44777"/>
              </p:ext>
            </p:extLst>
          </p:nvPr>
        </p:nvGraphicFramePr>
        <p:xfrm>
          <a:off x="29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55203"/>
              </p:ext>
            </p:extLst>
          </p:nvPr>
        </p:nvGraphicFramePr>
        <p:xfrm>
          <a:off x="29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52767"/>
              </p:ext>
            </p:extLst>
          </p:nvPr>
        </p:nvGraphicFramePr>
        <p:xfrm>
          <a:off x="29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6283"/>
              </p:ext>
            </p:extLst>
          </p:nvPr>
        </p:nvGraphicFramePr>
        <p:xfrm>
          <a:off x="223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241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241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241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241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V="1">
            <a:off x="241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241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241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241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流程圖: 程序 55"/>
          <p:cNvSpPr/>
          <p:nvPr/>
        </p:nvSpPr>
        <p:spPr>
          <a:xfrm>
            <a:off x="47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752000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82806"/>
              </p:ext>
            </p:extLst>
          </p:nvPr>
        </p:nvGraphicFramePr>
        <p:xfrm>
          <a:off x="47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Line 43"/>
          <p:cNvSpPr>
            <a:spLocks noChangeShapeType="1"/>
          </p:cNvSpPr>
          <p:nvPr/>
        </p:nvSpPr>
        <p:spPr bwMode="auto">
          <a:xfrm flipV="1">
            <a:off x="601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84708"/>
              </p:ext>
            </p:extLst>
          </p:nvPr>
        </p:nvGraphicFramePr>
        <p:xfrm>
          <a:off x="673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691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37988"/>
              </p:ext>
            </p:extLst>
          </p:nvPr>
        </p:nvGraphicFramePr>
        <p:xfrm>
          <a:off x="74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8946"/>
              </p:ext>
            </p:extLst>
          </p:nvPr>
        </p:nvGraphicFramePr>
        <p:xfrm>
          <a:off x="74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4" name="Line 43"/>
          <p:cNvSpPr>
            <a:spLocks noChangeShapeType="1"/>
          </p:cNvSpPr>
          <p:nvPr/>
        </p:nvSpPr>
        <p:spPr bwMode="auto">
          <a:xfrm>
            <a:off x="691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26229"/>
              </p:ext>
            </p:extLst>
          </p:nvPr>
        </p:nvGraphicFramePr>
        <p:xfrm>
          <a:off x="74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 flipV="1">
            <a:off x="691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56489"/>
              </p:ext>
            </p:extLst>
          </p:nvPr>
        </p:nvGraphicFramePr>
        <p:xfrm>
          <a:off x="74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691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65854"/>
              </p:ext>
            </p:extLst>
          </p:nvPr>
        </p:nvGraphicFramePr>
        <p:xfrm>
          <a:off x="74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691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691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59350"/>
              </p:ext>
            </p:extLst>
          </p:nvPr>
        </p:nvGraphicFramePr>
        <p:xfrm>
          <a:off x="74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22914"/>
              </p:ext>
            </p:extLst>
          </p:nvPr>
        </p:nvGraphicFramePr>
        <p:xfrm>
          <a:off x="745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2731"/>
              </p:ext>
            </p:extLst>
          </p:nvPr>
        </p:nvGraphicFramePr>
        <p:xfrm>
          <a:off x="74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5" name="Line 43"/>
          <p:cNvSpPr>
            <a:spLocks noChangeShapeType="1"/>
          </p:cNvSpPr>
          <p:nvPr/>
        </p:nvSpPr>
        <p:spPr bwMode="auto">
          <a:xfrm>
            <a:off x="691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>
            <a:off x="691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02123"/>
              </p:ext>
            </p:extLst>
          </p:nvPr>
        </p:nvGraphicFramePr>
        <p:xfrm>
          <a:off x="295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95" name="Line 43"/>
          <p:cNvSpPr>
            <a:spLocks noChangeShapeType="1"/>
          </p:cNvSpPr>
          <p:nvPr/>
        </p:nvSpPr>
        <p:spPr bwMode="auto">
          <a:xfrm>
            <a:off x="241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2000" y="369000"/>
            <a:ext cx="2160000" cy="36036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47169"/>
              </p:ext>
            </p:extLst>
          </p:nvPr>
        </p:nvGraphicFramePr>
        <p:xfrm>
          <a:off x="432000" y="909000"/>
          <a:ext cx="810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81597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494062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009241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371846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917314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740238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94890741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Before Assignment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After Assignment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600" dirty="0" smtClean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788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mySize1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myOff2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last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11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273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708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0539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70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6990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2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15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839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1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49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2000" y="369000"/>
            <a:ext cx="2160000" cy="360361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07271"/>
              </p:ext>
            </p:extLst>
          </p:nvPr>
        </p:nvGraphicFramePr>
        <p:xfrm>
          <a:off x="432000" y="909000"/>
          <a:ext cx="810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81597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494062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009241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371846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917314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740238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94890741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Before Assignment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After Assignment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516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mySize1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myOff2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11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273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708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70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6990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15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839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1844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65569"/>
              </p:ext>
            </p:extLst>
          </p:nvPr>
        </p:nvGraphicFramePr>
        <p:xfrm>
          <a:off x="432000" y="4329000"/>
          <a:ext cx="81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81597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494062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009241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371846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917314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740238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94890741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Before Assignment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After Assignment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87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mySize1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myOff2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mapSize2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11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273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70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15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1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15173</TotalTime>
  <Words>550</Words>
  <Application>Microsoft Office PowerPoint</Application>
  <PresentationFormat>如螢幕大小 (4:3)</PresentationFormat>
  <Paragraphs>526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888</cp:revision>
  <dcterms:created xsi:type="dcterms:W3CDTF">2013-03-13T12:22:18Z</dcterms:created>
  <dcterms:modified xsi:type="dcterms:W3CDTF">2022-05-02T04:29:39Z</dcterms:modified>
</cp:coreProperties>
</file>