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422" r:id="rId2"/>
    <p:sldId id="424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59" r:id="rId23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3" autoAdjust="0"/>
    <p:restoredTop sz="94660"/>
  </p:normalViewPr>
  <p:slideViewPr>
    <p:cSldViewPr showGuides="1">
      <p:cViewPr varScale="1">
        <p:scale>
          <a:sx n="90" d="100"/>
          <a:sy n="90" d="100"/>
        </p:scale>
        <p:origin x="197" y="72"/>
      </p:cViewPr>
      <p:guideLst>
        <p:guide orient="horz" pos="73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44018" cy="14401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  <a:ea typeface="新細明體" pitchFamily="18" charset="-120"/>
              </a:defRPr>
            </a:lvl1pPr>
          </a:lstStyle>
          <a:p>
            <a:fld id="{0ED60AB1-66EC-4D0B-84C7-CBDA2108E7E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1566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5018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01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501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  <a:ea typeface="新細明體" pitchFamily="18" charset="-120"/>
              </a:defRPr>
            </a:lvl1pPr>
          </a:lstStyle>
          <a:p>
            <a:fld id="{00A8787C-B582-4FD1-B67D-AC975F24278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993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1"/>
            <a:ext cx="7776972" cy="14401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6336792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6237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496" y="548640"/>
            <a:ext cx="8065008" cy="4176522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3610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260603"/>
            <a:ext cx="8641080" cy="86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268730"/>
            <a:ext cx="8641080" cy="532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4" r:id="rId3"/>
    <p:sldLayoutId id="2147483662" r:id="rId4"/>
    <p:sldLayoutId id="2147483659" r:id="rId5"/>
    <p:sldLayoutId id="2147483660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kumimoji="1" sz="16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 smtClean="0">
                <a:latin typeface="Lucida Console"/>
              </a:rPr>
              <a:t>last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-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pass;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i++ )  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         swap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4656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91823"/>
              </p:ext>
            </p:extLst>
          </p:nvPr>
        </p:nvGraphicFramePr>
        <p:xfrm>
          <a:off x="3851910" y="4581144"/>
          <a:ext cx="3600000" cy="1728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81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65629"/>
              </p:ext>
            </p:extLst>
          </p:nvPr>
        </p:nvGraphicFramePr>
        <p:xfrm>
          <a:off x="3851910" y="4581144"/>
          <a:ext cx="3600000" cy="1728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47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701384"/>
              </p:ext>
            </p:extLst>
          </p:nvPr>
        </p:nvGraphicFramePr>
        <p:xfrm>
          <a:off x="3851910" y="4581144"/>
          <a:ext cx="3600000" cy="1728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421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463783"/>
              </p:ext>
            </p:extLst>
          </p:nvPr>
        </p:nvGraphicFramePr>
        <p:xfrm>
          <a:off x="3851910" y="4581144"/>
          <a:ext cx="3600000" cy="1728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13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002357"/>
              </p:ext>
            </p:extLst>
          </p:nvPr>
        </p:nvGraphicFramePr>
        <p:xfrm>
          <a:off x="3851910" y="4581144"/>
          <a:ext cx="3600000" cy="1728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936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68127"/>
              </p:ext>
            </p:extLst>
          </p:nvPr>
        </p:nvGraphicFramePr>
        <p:xfrm>
          <a:off x="3851910" y="4581144"/>
          <a:ext cx="3600000" cy="1728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96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80828"/>
              </p:ext>
            </p:extLst>
          </p:nvPr>
        </p:nvGraphicFramePr>
        <p:xfrm>
          <a:off x="3851910" y="4581144"/>
          <a:ext cx="3600000" cy="1728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255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83874"/>
              </p:ext>
            </p:extLst>
          </p:nvPr>
        </p:nvGraphicFramePr>
        <p:xfrm>
          <a:off x="3851910" y="4581144"/>
          <a:ext cx="3600000" cy="1728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593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314442"/>
              </p:ext>
            </p:extLst>
          </p:nvPr>
        </p:nvGraphicFramePr>
        <p:xfrm>
          <a:off x="3851910" y="4581144"/>
          <a:ext cx="3600000" cy="1728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012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221997"/>
              </p:ext>
            </p:extLst>
          </p:nvPr>
        </p:nvGraphicFramePr>
        <p:xfrm>
          <a:off x="3851910" y="4581144"/>
          <a:ext cx="3600000" cy="1728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70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24264"/>
              </p:ext>
            </p:extLst>
          </p:nvPr>
        </p:nvGraphicFramePr>
        <p:xfrm>
          <a:off x="3851910" y="4581144"/>
          <a:ext cx="3600000" cy="1728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342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971550" y="260604"/>
            <a:ext cx="7200900" cy="6336792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srand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static_cast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&gt;( time(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) );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number;</a:t>
            </a:r>
          </a:p>
          <a:p>
            <a:r>
              <a:rPr lang="fr-FR" altLang="zh-TW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dirty="0">
                <a:solidFill>
                  <a:srgbClr val="0080FF"/>
                </a:solidFill>
                <a:latin typeface="Lucida Console"/>
              </a:rPr>
              <a:t>"Enter a positive integer : "</a:t>
            </a:r>
            <a:r>
              <a:rPr lang="fr-FR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number;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number;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90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nn-NO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</a:t>
            </a:r>
            <a:r>
              <a:rPr lang="en-US" altLang="zh-TW" dirty="0" err="1">
                <a:solidFill>
                  <a:srgbClr val="0080FF"/>
                </a:solidFill>
                <a:latin typeface="Lucida Console"/>
              </a:rPr>
              <a:t>nData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 items in original order\n"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number;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cout &lt;&lt; setw(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4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) &lt;&lt; data[ i ];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number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"\n\</a:t>
            </a:r>
            <a:r>
              <a:rPr lang="en-US" altLang="zh-TW" dirty="0" err="1">
                <a:solidFill>
                  <a:srgbClr val="0080FF"/>
                </a:solidFill>
                <a:latin typeface="Lucida Console"/>
              </a:rPr>
              <a:t>nData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 items in ascending order\n"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k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k &lt; number; k++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&lt;&lt; data[ k ];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38385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496" y="548640"/>
            <a:ext cx="8065008" cy="576072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endParaRPr lang="en-US" altLang="zh-TW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nn-NO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for( int i = 0; i &lt; last; i++ )</a:t>
            </a:r>
          </a:p>
          <a:p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if( data[ i ] &gt; data[ i + 1 ] )</a:t>
            </a:r>
          </a:p>
          <a:p>
            <a:r>
              <a:rPr lang="nn-NO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   swap( data[ i ], data[ i + 1 ] );</a:t>
            </a:r>
          </a:p>
          <a:p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last &gt; 1 )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data, last - 1 );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9337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496" y="548640"/>
            <a:ext cx="8065008" cy="576072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endParaRPr lang="en-US" altLang="zh-TW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 )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swap(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],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609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63419"/>
              </p:ext>
            </p:extLst>
          </p:nvPr>
        </p:nvGraphicFramePr>
        <p:xfrm>
          <a:off x="3851910" y="4581144"/>
          <a:ext cx="3600000" cy="1728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43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31146"/>
              </p:ext>
            </p:extLst>
          </p:nvPr>
        </p:nvGraphicFramePr>
        <p:xfrm>
          <a:off x="3851910" y="4581144"/>
          <a:ext cx="3600000" cy="1728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78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473727"/>
              </p:ext>
            </p:extLst>
          </p:nvPr>
        </p:nvGraphicFramePr>
        <p:xfrm>
          <a:off x="3851910" y="4581144"/>
          <a:ext cx="3600000" cy="1728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58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227292"/>
              </p:ext>
            </p:extLst>
          </p:nvPr>
        </p:nvGraphicFramePr>
        <p:xfrm>
          <a:off x="3851910" y="4581144"/>
          <a:ext cx="3600000" cy="1728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71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47745"/>
              </p:ext>
            </p:extLst>
          </p:nvPr>
        </p:nvGraphicFramePr>
        <p:xfrm>
          <a:off x="3851910" y="4581144"/>
          <a:ext cx="3600000" cy="1728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76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100598"/>
              </p:ext>
            </p:extLst>
          </p:nvPr>
        </p:nvGraphicFramePr>
        <p:xfrm>
          <a:off x="3851910" y="4581144"/>
          <a:ext cx="3600000" cy="1728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17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16042"/>
              </p:ext>
            </p:extLst>
          </p:nvPr>
        </p:nvGraphicFramePr>
        <p:xfrm>
          <a:off x="3851910" y="4581144"/>
          <a:ext cx="3600000" cy="1728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886173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1341</TotalTime>
  <Words>2549</Words>
  <Application>Microsoft Office PowerPoint</Application>
  <PresentationFormat>如螢幕大小 (4:3)</PresentationFormat>
  <Paragraphs>545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細明體</vt:lpstr>
      <vt:lpstr>新細明體</vt:lpstr>
      <vt:lpstr>標楷體</vt:lpstr>
      <vt:lpstr>Courier New</vt:lpstr>
      <vt:lpstr>Helvetica</vt:lpstr>
      <vt:lpstr>Lucida Console</vt:lpstr>
      <vt:lpstr>Times New Roman</vt:lpstr>
      <vt:lpstr>預設簡報設計</vt:lpstr>
      <vt:lpstr>Bubble Sort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4 - Arrays</dc:title>
  <dc:creator>kalid</dc:creator>
  <cp:lastModifiedBy>james</cp:lastModifiedBy>
  <cp:revision>578</cp:revision>
  <dcterms:created xsi:type="dcterms:W3CDTF">2002-08-01T18:48:54Z</dcterms:created>
  <dcterms:modified xsi:type="dcterms:W3CDTF">2020-11-17T03:01:34Z</dcterms:modified>
</cp:coreProperties>
</file>