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50" r:id="rId4"/>
    <p:sldId id="629" r:id="rId5"/>
    <p:sldId id="626" r:id="rId6"/>
    <p:sldId id="627" r:id="rId7"/>
    <p:sldId id="628" r:id="rId8"/>
    <p:sldId id="630" r:id="rId9"/>
    <p:sldId id="550" r:id="rId10"/>
    <p:sldId id="549" r:id="rId11"/>
    <p:sldId id="548" r:id="rId12"/>
    <p:sldId id="583" r:id="rId13"/>
    <p:sldId id="547" r:id="rId14"/>
    <p:sldId id="584" r:id="rId15"/>
    <p:sldId id="546" r:id="rId16"/>
    <p:sldId id="585" r:id="rId17"/>
    <p:sldId id="587" r:id="rId18"/>
    <p:sldId id="588" r:id="rId19"/>
    <p:sldId id="589" r:id="rId20"/>
    <p:sldId id="592" r:id="rId21"/>
    <p:sldId id="593" r:id="rId22"/>
    <p:sldId id="597" r:id="rId23"/>
    <p:sldId id="625" r:id="rId24"/>
    <p:sldId id="632" r:id="rId25"/>
    <p:sldId id="634" r:id="rId26"/>
    <p:sldId id="638" r:id="rId27"/>
    <p:sldId id="639" r:id="rId28"/>
    <p:sldId id="641" r:id="rId29"/>
    <p:sldId id="637" r:id="rId30"/>
    <p:sldId id="640" r:id="rId31"/>
    <p:sldId id="642" r:id="rId32"/>
    <p:sldId id="643" r:id="rId33"/>
    <p:sldId id="633" r:id="rId34"/>
    <p:sldId id="644" r:id="rId35"/>
    <p:sldId id="645" r:id="rId36"/>
    <p:sldId id="647" r:id="rId37"/>
    <p:sldId id="646" r:id="rId38"/>
    <p:sldId id="648" r:id="rId39"/>
    <p:sldId id="64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230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>
                <a:latin typeface="+mn-lt"/>
              </a:rPr>
              <a:t>list</a:t>
            </a:r>
            <a:endParaRPr lang="zh-TW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5" name="流程圖: 程序 3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8" name="流程圖: 程序 1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end(),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589277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6120784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589277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272345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Courier New" panose="02070309020205020404" pitchFamily="49" charset="0"/>
              </a:rPr>
              <a:t>007AA038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52138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007A9F48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1931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007D8A08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11724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007D8A50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46287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5" name="流程圖: 程序 3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7" name="文字方塊 56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矩形 6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68" name="流程圖: 程序 6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470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40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0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1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2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0" name="流程圖: 程序 8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0" name="矩形 1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31" name="流程圖: 程序 1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4" name="流程圖: 程序 133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流程圖: 程序 134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563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2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3" name="流程圖: 程序 8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8" name="流程圖: 程序 8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04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6912299" y="5589276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43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912299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2755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2051678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205167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V="1">
            <a:off x="4211954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>
            <a:off x="3671885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3671885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5832161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5049207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29209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>
            <a:off x="5292092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5" name="直線單箭頭接點 55"/>
          <p:cNvCxnSpPr>
            <a:cxnSpLocks noChangeShapeType="1"/>
          </p:cNvCxnSpPr>
          <p:nvPr/>
        </p:nvCxnSpPr>
        <p:spPr bwMode="auto">
          <a:xfrm flipV="1">
            <a:off x="745236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115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3" name="流程圖: 程序 8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8" name="流程圖: 程序 8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420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80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64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3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30792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196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58307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339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3028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6" name="流程圖: 程序 7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76372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2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8165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2913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1172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6345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4540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0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1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13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273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5695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圖: 程序 30"/>
          <p:cNvSpPr/>
          <p:nvPr/>
        </p:nvSpPr>
        <p:spPr>
          <a:xfrm>
            <a:off x="5832161" y="3068954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3600459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7992439" y="5589278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092322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45236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81241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6129345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3491862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472115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5832161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192207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372230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349186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552253" y="5409254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85190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421195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572000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752023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4932046" y="540925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532508" y="5409254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031931" y="5409253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031931" y="5949322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172460" y="540925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流程圖: 程序 23"/>
          <p:cNvSpPr/>
          <p:nvPr/>
        </p:nvSpPr>
        <p:spPr>
          <a:xfrm>
            <a:off x="6012184" y="3609023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092321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2367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372229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8" name="流程圖: 程序 27"/>
          <p:cNvSpPr/>
          <p:nvPr/>
        </p:nvSpPr>
        <p:spPr>
          <a:xfrm>
            <a:off x="6012183" y="3789046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632369" y="4329115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6552253" y="2528885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52253" y="3068953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611494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1331499" y="522923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2231701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>
          <a:xfrm>
            <a:off x="5652138" y="548632"/>
            <a:ext cx="2880368" cy="162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656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2" name="流程圖: 程序 2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2699</Words>
  <Application>Microsoft Office PowerPoint</Application>
  <PresentationFormat>如螢幕大小 (4:3)</PresentationFormat>
  <Paragraphs>883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list1 = list2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393</cp:revision>
  <dcterms:created xsi:type="dcterms:W3CDTF">2013-03-13T12:22:18Z</dcterms:created>
  <dcterms:modified xsi:type="dcterms:W3CDTF">2022-03-20T13:29:33Z</dcterms:modified>
</cp:coreProperties>
</file>