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289" r:id="rId3"/>
    <p:sldId id="1156" r:id="rId4"/>
    <p:sldId id="1093" r:id="rId5"/>
    <p:sldId id="1096" r:id="rId6"/>
    <p:sldId id="1097" r:id="rId7"/>
    <p:sldId id="1099" r:id="rId8"/>
    <p:sldId id="1098" r:id="rId9"/>
    <p:sldId id="1100" r:id="rId10"/>
    <p:sldId id="1102" r:id="rId11"/>
    <p:sldId id="1103" r:id="rId12"/>
    <p:sldId id="1105" r:id="rId13"/>
    <p:sldId id="1104" r:id="rId14"/>
    <p:sldId id="1101" r:id="rId15"/>
    <p:sldId id="1107" r:id="rId16"/>
    <p:sldId id="1140" r:id="rId17"/>
    <p:sldId id="1121" r:id="rId18"/>
    <p:sldId id="1120" r:id="rId19"/>
    <p:sldId id="1122" r:id="rId20"/>
    <p:sldId id="1154" r:id="rId21"/>
    <p:sldId id="1217" r:id="rId22"/>
    <p:sldId id="1218" r:id="rId23"/>
    <p:sldId id="1219" r:id="rId24"/>
    <p:sldId id="1220" r:id="rId25"/>
    <p:sldId id="1221" r:id="rId26"/>
    <p:sldId id="1222" r:id="rId27"/>
    <p:sldId id="1223" r:id="rId28"/>
    <p:sldId id="1224" r:id="rId29"/>
    <p:sldId id="1225" r:id="rId30"/>
    <p:sldId id="1226" r:id="rId31"/>
    <p:sldId id="1227" r:id="rId32"/>
    <p:sldId id="1228" r:id="rId33"/>
    <p:sldId id="1229" r:id="rId34"/>
    <p:sldId id="1230" r:id="rId35"/>
    <p:sldId id="1231" r:id="rId36"/>
    <p:sldId id="1232" r:id="rId37"/>
    <p:sldId id="1216" r:id="rId38"/>
    <p:sldId id="1234" r:id="rId39"/>
    <p:sldId id="1235" r:id="rId40"/>
    <p:sldId id="1236" r:id="rId41"/>
    <p:sldId id="1237" r:id="rId42"/>
    <p:sldId id="1238" r:id="rId43"/>
    <p:sldId id="1239" r:id="rId44"/>
    <p:sldId id="1240" r:id="rId45"/>
    <p:sldId id="1241" r:id="rId46"/>
    <p:sldId id="1242" r:id="rId47"/>
    <p:sldId id="1124" r:id="rId48"/>
    <p:sldId id="1245" r:id="rId49"/>
    <p:sldId id="1246" r:id="rId50"/>
    <p:sldId id="1210" r:id="rId51"/>
    <p:sldId id="1133" r:id="rId52"/>
    <p:sldId id="1136" r:id="rId53"/>
    <p:sldId id="1135" r:id="rId54"/>
    <p:sldId id="1137" r:id="rId55"/>
    <p:sldId id="1247" r:id="rId56"/>
    <p:sldId id="1248" r:id="rId57"/>
    <p:sldId id="1134" r:id="rId58"/>
    <p:sldId id="1138" r:id="rId59"/>
    <p:sldId id="1190" r:id="rId60"/>
    <p:sldId id="1251" r:id="rId61"/>
    <p:sldId id="1252" r:id="rId62"/>
    <p:sldId id="1254" r:id="rId63"/>
    <p:sldId id="1250" r:id="rId64"/>
    <p:sldId id="1256" r:id="rId65"/>
    <p:sldId id="1257" r:id="rId66"/>
    <p:sldId id="1258" r:id="rId67"/>
    <p:sldId id="1255" r:id="rId68"/>
    <p:sldId id="1260" r:id="rId69"/>
    <p:sldId id="1261" r:id="rId70"/>
    <p:sldId id="1262" r:id="rId71"/>
    <p:sldId id="1259" r:id="rId72"/>
    <p:sldId id="1285" r:id="rId73"/>
    <p:sldId id="1286" r:id="rId7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6" d="100"/>
          <a:sy n="96" d="100"/>
        </p:scale>
        <p:origin x="62" y="120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4780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728656"/>
            <a:ext cx="3960506" cy="36004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34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24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8" y="548640"/>
            <a:ext cx="5040644" cy="90010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938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82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8" r:id="rId5"/>
    <p:sldLayoutId id="2147483659" r:id="rId6"/>
    <p:sldLayoutId id="2147483657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 Exam 1-1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6202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765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8641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289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14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8970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19080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7017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35088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77497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65473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0538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63987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5005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363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5439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68237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422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26865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3955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3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97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97731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2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11541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14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97599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62278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52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05388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9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54960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3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4001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4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endParaRPr lang="en-US" altLang="zh-TW" sz="1500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VectorVal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</a:p>
          <a:p>
            <a:pPr lvl="0"/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public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using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const_iterator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vector();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sz="15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sz="15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r>
              <a:rPr lang="en-US" altLang="zh-TW" sz="15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pos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  <a:r>
              <a:rPr lang="en-US" altLang="zh-TW" sz="15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const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20999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38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92466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89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8989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70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2660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66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18405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36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18289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26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13087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4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160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9207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26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0827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v;</a:t>
            </a:r>
          </a:p>
          <a:p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++i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9637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59781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7680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36419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3656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9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94066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818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76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57283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992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78972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9354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3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65938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6618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1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9163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4891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48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insert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00780"/>
              </p:ext>
            </p:extLst>
          </p:nvPr>
        </p:nvGraphicFramePr>
        <p:xfrm>
          <a:off x="3491862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528885"/>
            <a:ext cx="36004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0701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99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0501"/>
              </p:ext>
            </p:extLst>
          </p:nvPr>
        </p:nvGraphicFramePr>
        <p:xfrm>
          <a:off x="3491862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36004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0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84671"/>
              </p:ext>
            </p:extLst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6635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2, 4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49136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07117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51329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06609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6496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0343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4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3595"/>
              </p:ext>
            </p:extLst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12211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83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4868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70758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6802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01220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228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94495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47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84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24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39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663833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86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0715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411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4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6999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6959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7;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3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791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6660852" cy="64808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number;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value;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position = rand() %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position, value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77873"/>
              </p:ext>
            </p:extLst>
          </p:nvPr>
        </p:nvGraphicFramePr>
        <p:xfrm>
          <a:off x="6192207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832161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83216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2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63239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220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732276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72462" y="3429000"/>
            <a:ext cx="3600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7272345" y="3429000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372230" y="3429000"/>
            <a:ext cx="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48041"/>
              </p:ext>
            </p:extLst>
          </p:nvPr>
        </p:nvGraphicFramePr>
        <p:xfrm>
          <a:off x="6372230" y="548632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552253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66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6660852" cy="64808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number;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position;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value;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position = rand() %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+ position, value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newAddress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oldAddress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--;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15555"/>
              </p:ext>
            </p:extLst>
          </p:nvPr>
        </p:nvGraphicFramePr>
        <p:xfrm>
          <a:off x="6192207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*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*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 anchorCtr="1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5832161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83216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232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632391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9220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243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732276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172462" y="3429000"/>
            <a:ext cx="3600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7272345" y="3429000"/>
            <a:ext cx="126016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372230" y="3429000"/>
            <a:ext cx="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97349"/>
              </p:ext>
            </p:extLst>
          </p:nvPr>
        </p:nvGraphicFramePr>
        <p:xfrm>
          <a:off x="6372230" y="548632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6552253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03355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28402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0;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15; 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52111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2792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v.myData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3725</Words>
  <Application>Microsoft Office PowerPoint</Application>
  <PresentationFormat>如螢幕大小 (4:3)</PresentationFormat>
  <Paragraphs>1736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1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Midterm Exam 1-1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insert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777</cp:revision>
  <dcterms:created xsi:type="dcterms:W3CDTF">2013-03-13T12:22:18Z</dcterms:created>
  <dcterms:modified xsi:type="dcterms:W3CDTF">2022-03-27T02:57:02Z</dcterms:modified>
</cp:coreProperties>
</file>