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0"/>
  </p:notesMasterIdLst>
  <p:handoutMasterIdLst>
    <p:handoutMasterId r:id="rId61"/>
  </p:handoutMasterIdLst>
  <p:sldIdLst>
    <p:sldId id="756" r:id="rId2"/>
    <p:sldId id="757" r:id="rId3"/>
    <p:sldId id="751" r:id="rId4"/>
    <p:sldId id="752" r:id="rId5"/>
    <p:sldId id="753" r:id="rId6"/>
    <p:sldId id="754" r:id="rId7"/>
    <p:sldId id="755" r:id="rId8"/>
    <p:sldId id="561" r:id="rId9"/>
    <p:sldId id="766" r:id="rId10"/>
    <p:sldId id="767" r:id="rId11"/>
    <p:sldId id="768" r:id="rId12"/>
    <p:sldId id="769" r:id="rId13"/>
    <p:sldId id="770" r:id="rId14"/>
    <p:sldId id="771" r:id="rId15"/>
    <p:sldId id="772" r:id="rId16"/>
    <p:sldId id="773" r:id="rId17"/>
    <p:sldId id="765" r:id="rId18"/>
    <p:sldId id="758" r:id="rId19"/>
    <p:sldId id="760" r:id="rId20"/>
    <p:sldId id="761" r:id="rId21"/>
    <p:sldId id="762" r:id="rId22"/>
    <p:sldId id="763" r:id="rId23"/>
    <p:sldId id="764" r:id="rId24"/>
    <p:sldId id="759" r:id="rId25"/>
    <p:sldId id="716" r:id="rId26"/>
    <p:sldId id="717" r:id="rId27"/>
    <p:sldId id="718" r:id="rId28"/>
    <p:sldId id="720" r:id="rId29"/>
    <p:sldId id="721" r:id="rId30"/>
    <p:sldId id="722" r:id="rId31"/>
    <p:sldId id="723" r:id="rId32"/>
    <p:sldId id="724" r:id="rId33"/>
    <p:sldId id="725" r:id="rId34"/>
    <p:sldId id="726" r:id="rId35"/>
    <p:sldId id="727" r:id="rId36"/>
    <p:sldId id="728" r:id="rId37"/>
    <p:sldId id="729" r:id="rId38"/>
    <p:sldId id="730" r:id="rId39"/>
    <p:sldId id="731" r:id="rId40"/>
    <p:sldId id="732" r:id="rId41"/>
    <p:sldId id="733" r:id="rId42"/>
    <p:sldId id="734" r:id="rId43"/>
    <p:sldId id="735" r:id="rId44"/>
    <p:sldId id="736" r:id="rId45"/>
    <p:sldId id="737" r:id="rId46"/>
    <p:sldId id="738" r:id="rId47"/>
    <p:sldId id="739" r:id="rId48"/>
    <p:sldId id="740" r:id="rId49"/>
    <p:sldId id="741" r:id="rId50"/>
    <p:sldId id="742" r:id="rId51"/>
    <p:sldId id="743" r:id="rId52"/>
    <p:sldId id="744" r:id="rId53"/>
    <p:sldId id="745" r:id="rId54"/>
    <p:sldId id="746" r:id="rId55"/>
    <p:sldId id="747" r:id="rId56"/>
    <p:sldId id="748" r:id="rId57"/>
    <p:sldId id="749" r:id="rId58"/>
    <p:sldId id="750" r:id="rId59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9" autoAdjust="0"/>
    <p:restoredTop sz="94637" autoAdjust="0"/>
  </p:normalViewPr>
  <p:slideViewPr>
    <p:cSldViewPr showGuides="1">
      <p:cViewPr varScale="1">
        <p:scale>
          <a:sx n="95" d="100"/>
          <a:sy n="95" d="100"/>
        </p:scale>
        <p:origin x="62" y="139"/>
      </p:cViewPr>
      <p:guideLst>
        <p:guide orient="horz" pos="164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7456A38-10EA-45D7-A65B-673B8D5382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005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D753045-8815-4174-A5C7-AFFCEFE8F4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6269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1800" y="549275"/>
            <a:ext cx="8280400" cy="5759450"/>
          </a:xfrm>
        </p:spPr>
        <p:txBody>
          <a:bodyPr/>
          <a:lstStyle>
            <a:lvl1pPr>
              <a:defRPr sz="2200">
                <a:latin typeface="+mj-lt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000" y="369000"/>
            <a:ext cx="8280000" cy="900000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799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60350"/>
            <a:ext cx="80645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412875"/>
            <a:ext cx="806450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9" r:id="rId2"/>
    <p:sldLayoutId id="2147483658" r:id="rId3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FontTx/>
        <a:buNone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You are to determinate </a:t>
                </a:r>
                <a:r>
                  <a:rPr lang="en-US" altLang="zh-TW" i="1" dirty="0" smtClean="0"/>
                  <a:t>X</a:t>
                </a:r>
                <a:r>
                  <a:rPr lang="en-US" altLang="zh-TW" dirty="0" smtClean="0"/>
                  <a:t> by given </a:t>
                </a:r>
                <a:r>
                  <a:rPr lang="en-US" altLang="zh-TW" i="1" dirty="0" smtClean="0"/>
                  <a:t>Y</a:t>
                </a:r>
                <a:r>
                  <a:rPr lang="en-US" altLang="zh-TW" dirty="0" smtClean="0"/>
                  <a:t>, from expression </a:t>
                </a:r>
                <a:r>
                  <a:rPr lang="en-US" altLang="zh-TW" i="1" dirty="0" smtClean="0"/>
                  <a:t>X</a:t>
                </a:r>
                <a:r>
                  <a:rPr lang="en-US" altLang="zh-TW" dirty="0" smtClean="0"/>
                  <a:t> </a:t>
                </a:r>
                <a:r>
                  <a:rPr lang="en-US" altLang="zh-TW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TW" b="0" i="1" smtClean="0"/>
                          <m:t>Y</m:t>
                        </m:r>
                      </m:e>
                    </m:rad>
                  </m:oMath>
                </a14:m>
                <a:r>
                  <a:rPr lang="en-US" altLang="zh-TW" dirty="0" smtClean="0"/>
                  <a:t>.</a:t>
                </a:r>
              </a:p>
              <a:p>
                <a:endParaRPr lang="en-US" altLang="zh-TW" dirty="0" smtClean="0"/>
              </a:p>
              <a:p>
                <a:pPr lvl="0" fontAlgn="auto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zh-TW" sz="2600" b="1" kern="1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/>
                    <a:cs typeface="Times New Roman" panose="02020603050405020304" pitchFamily="18" charset="0"/>
                  </a:rPr>
                  <a:t>Input</a:t>
                </a:r>
              </a:p>
              <a:p>
                <a:r>
                  <a:rPr lang="en-US" altLang="zh-TW" dirty="0" smtClean="0"/>
                  <a:t>The </a:t>
                </a:r>
                <a:r>
                  <a:rPr lang="en-US" altLang="zh-TW" dirty="0"/>
                  <a:t>first line is the number of test cases, followed by a blank line.</a:t>
                </a:r>
              </a:p>
              <a:p>
                <a:pPr indent="538163"/>
                <a:r>
                  <a:rPr lang="en-US" altLang="zh-TW" dirty="0"/>
                  <a:t>Each test case of the input contains a positive integer </a:t>
                </a:r>
                <a:r>
                  <a:rPr lang="en-US" altLang="zh-TW" i="1" dirty="0"/>
                  <a:t>Y</a:t>
                </a:r>
                <a:r>
                  <a:rPr lang="en-US" altLang="zh-TW" dirty="0"/>
                  <a:t> (1 </a:t>
                </a:r>
                <a:r>
                  <a:rPr lang="en-US" altLang="zh-TW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en-US" altLang="zh-TW" dirty="0" smtClean="0"/>
                  <a:t> </a:t>
                </a:r>
                <a:r>
                  <a:rPr lang="en-US" altLang="zh-TW" i="1" dirty="0"/>
                  <a:t>Y</a:t>
                </a:r>
                <a:r>
                  <a:rPr lang="en-US" altLang="zh-TW" dirty="0"/>
                  <a:t> </a:t>
                </a:r>
                <a:r>
                  <a:rPr lang="en-US" altLang="zh-TW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101000), with no blanks or </a:t>
                </a:r>
                <a:r>
                  <a:rPr lang="en-US" altLang="zh-TW" dirty="0" smtClean="0"/>
                  <a:t>leading zeroes </a:t>
                </a:r>
                <a:r>
                  <a:rPr lang="en-US" altLang="zh-TW" dirty="0"/>
                  <a:t>in it.</a:t>
                </a:r>
              </a:p>
              <a:p>
                <a:pPr indent="538163"/>
                <a:r>
                  <a:rPr lang="en-US" altLang="zh-TW" dirty="0"/>
                  <a:t>It is guaranteed, that for given </a:t>
                </a:r>
                <a:r>
                  <a:rPr lang="en-US" altLang="zh-TW" i="1" dirty="0" smtClean="0"/>
                  <a:t>Y</a:t>
                </a:r>
                <a:r>
                  <a:rPr lang="en-US" altLang="zh-TW" dirty="0" smtClean="0"/>
                  <a:t>, </a:t>
                </a:r>
                <a:r>
                  <a:rPr lang="en-US" altLang="zh-TW" i="1" dirty="0"/>
                  <a:t>X</a:t>
                </a:r>
                <a:r>
                  <a:rPr lang="en-US" altLang="zh-TW" dirty="0"/>
                  <a:t> will be always an integer.</a:t>
                </a:r>
              </a:p>
              <a:p>
                <a:pPr indent="538163"/>
                <a:r>
                  <a:rPr lang="en-US" altLang="zh-TW" dirty="0"/>
                  <a:t>Each test case will be separated by a single line</a:t>
                </a:r>
                <a:r>
                  <a:rPr lang="en-US" altLang="zh-TW" dirty="0" smtClean="0"/>
                  <a:t>.</a:t>
                </a:r>
              </a:p>
              <a:p>
                <a:endParaRPr lang="en-US" altLang="zh-TW" dirty="0"/>
              </a:p>
              <a:p>
                <a:pPr lvl="0" fontAlgn="auto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zh-TW" sz="2600" b="1" kern="1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/>
                    <a:cs typeface="Times New Roman" panose="02020603050405020304" pitchFamily="18" charset="0"/>
                  </a:rPr>
                  <a:t>Output</a:t>
                </a:r>
              </a:p>
              <a:p>
                <a:r>
                  <a:rPr lang="en-US" altLang="zh-TW" dirty="0" smtClean="0"/>
                  <a:t>For </a:t>
                </a:r>
                <a:r>
                  <a:rPr lang="en-US" altLang="zh-TW" dirty="0"/>
                  <a:t>each test case, your program should print X in the same format as Y was given in input.</a:t>
                </a:r>
              </a:p>
              <a:p>
                <a:pPr indent="538163"/>
                <a:r>
                  <a:rPr lang="en-US" altLang="zh-TW" dirty="0"/>
                  <a:t>Print a blank line between the outputs for two consecutive test cases.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325" t="-317" r="-13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512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3 digits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445623"/>
              </p:ext>
            </p:extLst>
          </p:nvPr>
        </p:nvGraphicFramePr>
        <p:xfrm>
          <a:off x="792000" y="3429000"/>
          <a:ext cx="73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103495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6415466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1368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469854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1366632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998001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890704"/>
              </p:ext>
            </p:extLst>
          </p:nvPr>
        </p:nvGraphicFramePr>
        <p:xfrm>
          <a:off x="3672000" y="2169000"/>
          <a:ext cx="27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8076228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999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55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3 digits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20399"/>
              </p:ext>
            </p:extLst>
          </p:nvPr>
        </p:nvGraphicFramePr>
        <p:xfrm>
          <a:off x="792000" y="3429000"/>
          <a:ext cx="73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103495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6415466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2736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471852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1366632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998001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890704"/>
              </p:ext>
            </p:extLst>
          </p:nvPr>
        </p:nvGraphicFramePr>
        <p:xfrm>
          <a:off x="3672000" y="2169000"/>
          <a:ext cx="27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8076228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999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35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3 digits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318929"/>
              </p:ext>
            </p:extLst>
          </p:nvPr>
        </p:nvGraphicFramePr>
        <p:xfrm>
          <a:off x="792000" y="3429000"/>
          <a:ext cx="73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103495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6415466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2736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471852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1367630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890704"/>
              </p:ext>
            </p:extLst>
          </p:nvPr>
        </p:nvGraphicFramePr>
        <p:xfrm>
          <a:off x="3672000" y="2169000"/>
          <a:ext cx="27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8076228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999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2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3 digits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557955"/>
              </p:ext>
            </p:extLst>
          </p:nvPr>
        </p:nvGraphicFramePr>
        <p:xfrm>
          <a:off x="792000" y="3429000"/>
          <a:ext cx="73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103495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6415466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2736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473219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630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890704"/>
              </p:ext>
            </p:extLst>
          </p:nvPr>
        </p:nvGraphicFramePr>
        <p:xfrm>
          <a:off x="3672000" y="2169000"/>
          <a:ext cx="27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8076228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999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67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3 digits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874406"/>
              </p:ext>
            </p:extLst>
          </p:nvPr>
        </p:nvGraphicFramePr>
        <p:xfrm>
          <a:off x="792000" y="3429000"/>
          <a:ext cx="73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103495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6415466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3209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219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630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890704"/>
              </p:ext>
            </p:extLst>
          </p:nvPr>
        </p:nvGraphicFramePr>
        <p:xfrm>
          <a:off x="3672000" y="2169000"/>
          <a:ext cx="27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8076228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999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64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3 digits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156876"/>
              </p:ext>
            </p:extLst>
          </p:nvPr>
        </p:nvGraphicFramePr>
        <p:xfrm>
          <a:off x="792000" y="3429000"/>
          <a:ext cx="73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103495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6415466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219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630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890704"/>
              </p:ext>
            </p:extLst>
          </p:nvPr>
        </p:nvGraphicFramePr>
        <p:xfrm>
          <a:off x="3672000" y="2169000"/>
          <a:ext cx="27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8076228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999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11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3 digits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997564"/>
              </p:ext>
            </p:extLst>
          </p:nvPr>
        </p:nvGraphicFramePr>
        <p:xfrm>
          <a:off x="1872000" y="3429000"/>
          <a:ext cx="63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103495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6415466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219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630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890704"/>
              </p:ext>
            </p:extLst>
          </p:nvPr>
        </p:nvGraphicFramePr>
        <p:xfrm>
          <a:off x="3672000" y="2169000"/>
          <a:ext cx="27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8076228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999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40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394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TLE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652038"/>
              </p:ext>
            </p:extLst>
          </p:nvPr>
        </p:nvGraphicFramePr>
        <p:xfrm>
          <a:off x="1872000" y="3429000"/>
          <a:ext cx="522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1339732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24990001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733584"/>
              </p:ext>
            </p:extLst>
          </p:nvPr>
        </p:nvGraphicFramePr>
        <p:xfrm>
          <a:off x="3672000" y="216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03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TLE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554454"/>
              </p:ext>
            </p:extLst>
          </p:nvPr>
        </p:nvGraphicFramePr>
        <p:xfrm>
          <a:off x="1872000" y="3429000"/>
          <a:ext cx="522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1342231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733584"/>
              </p:ext>
            </p:extLst>
          </p:nvPr>
        </p:nvGraphicFramePr>
        <p:xfrm>
          <a:off x="3672000" y="216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49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z="2600" b="1" dirty="0">
                <a:solidFill>
                  <a:srgbClr val="FF0000"/>
                </a:solidFill>
              </a:rPr>
              <a:t>Sample Input</a:t>
            </a:r>
          </a:p>
          <a:p>
            <a:r>
              <a:rPr lang="en-US" altLang="zh-TW" dirty="0" smtClean="0">
                <a:solidFill>
                  <a:srgbClr val="000000"/>
                </a:solidFill>
              </a:rPr>
              <a:t>1</a:t>
            </a:r>
          </a:p>
          <a:p>
            <a:endParaRPr lang="en-US" altLang="zh-TW" dirty="0">
              <a:solidFill>
                <a:srgbClr val="000000"/>
              </a:solidFill>
            </a:endParaRPr>
          </a:p>
          <a:p>
            <a:r>
              <a:rPr lang="en-US" altLang="zh-TW" dirty="0" smtClean="0">
                <a:solidFill>
                  <a:srgbClr val="000000"/>
                </a:solidFill>
              </a:rPr>
              <a:t>7206604678144</a:t>
            </a:r>
          </a:p>
          <a:p>
            <a:endParaRPr lang="en-US" altLang="zh-TW" dirty="0">
              <a:solidFill>
                <a:srgbClr val="000000"/>
              </a:solidFill>
            </a:endParaRPr>
          </a:p>
          <a:p>
            <a:r>
              <a:rPr lang="en-US" altLang="zh-TW" sz="2600" b="1" dirty="0">
                <a:solidFill>
                  <a:srgbClr val="FF0000"/>
                </a:solidFill>
              </a:rPr>
              <a:t>Sample Output</a:t>
            </a:r>
          </a:p>
          <a:p>
            <a:r>
              <a:rPr lang="en-US" altLang="zh-TW" dirty="0">
                <a:solidFill>
                  <a:srgbClr val="000000"/>
                </a:solidFill>
              </a:rPr>
              <a:t>2684512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6540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TLE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754669"/>
              </p:ext>
            </p:extLst>
          </p:nvPr>
        </p:nvGraphicFramePr>
        <p:xfrm>
          <a:off x="1872000" y="3429000"/>
          <a:ext cx="522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134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2231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733584"/>
              </p:ext>
            </p:extLst>
          </p:nvPr>
        </p:nvGraphicFramePr>
        <p:xfrm>
          <a:off x="3672000" y="216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63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TLE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854532"/>
              </p:ext>
            </p:extLst>
          </p:nvPr>
        </p:nvGraphicFramePr>
        <p:xfrm>
          <a:off x="1872000" y="3429000"/>
          <a:ext cx="522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71958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01341963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733584"/>
              </p:ext>
            </p:extLst>
          </p:nvPr>
        </p:nvGraphicFramePr>
        <p:xfrm>
          <a:off x="3672000" y="216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91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TLE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750365"/>
              </p:ext>
            </p:extLst>
          </p:nvPr>
        </p:nvGraphicFramePr>
        <p:xfrm>
          <a:off x="1872000" y="3429000"/>
          <a:ext cx="522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72092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1963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733584"/>
              </p:ext>
            </p:extLst>
          </p:nvPr>
        </p:nvGraphicFramePr>
        <p:xfrm>
          <a:off x="3672000" y="216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8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TLE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69200"/>
              </p:ext>
            </p:extLst>
          </p:nvPr>
        </p:nvGraphicFramePr>
        <p:xfrm>
          <a:off x="1872000" y="3429000"/>
          <a:ext cx="522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2092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1963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733584"/>
              </p:ext>
            </p:extLst>
          </p:nvPr>
        </p:nvGraphicFramePr>
        <p:xfrm>
          <a:off x="3672000" y="216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17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090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38362"/>
              </p:ext>
            </p:extLst>
          </p:nvPr>
        </p:nvGraphicFramePr>
        <p:xfrm>
          <a:off x="241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844494"/>
              </p:ext>
            </p:extLst>
          </p:nvPr>
        </p:nvGraphicFramePr>
        <p:xfrm>
          <a:off x="259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121500"/>
              </p:ext>
            </p:extLst>
          </p:nvPr>
        </p:nvGraphicFramePr>
        <p:xfrm>
          <a:off x="421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37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38362"/>
              </p:ext>
            </p:extLst>
          </p:nvPr>
        </p:nvGraphicFramePr>
        <p:xfrm>
          <a:off x="241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844494"/>
              </p:ext>
            </p:extLst>
          </p:nvPr>
        </p:nvGraphicFramePr>
        <p:xfrm>
          <a:off x="259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733319"/>
              </p:ext>
            </p:extLst>
          </p:nvPr>
        </p:nvGraphicFramePr>
        <p:xfrm>
          <a:off x="421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68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38362"/>
              </p:ext>
            </p:extLst>
          </p:nvPr>
        </p:nvGraphicFramePr>
        <p:xfrm>
          <a:off x="241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503636"/>
              </p:ext>
            </p:extLst>
          </p:nvPr>
        </p:nvGraphicFramePr>
        <p:xfrm>
          <a:off x="259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624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733319"/>
              </p:ext>
            </p:extLst>
          </p:nvPr>
        </p:nvGraphicFramePr>
        <p:xfrm>
          <a:off x="421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02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38362"/>
              </p:ext>
            </p:extLst>
          </p:nvPr>
        </p:nvGraphicFramePr>
        <p:xfrm>
          <a:off x="241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503636"/>
              </p:ext>
            </p:extLst>
          </p:nvPr>
        </p:nvGraphicFramePr>
        <p:xfrm>
          <a:off x="259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624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90637"/>
              </p:ext>
            </p:extLst>
          </p:nvPr>
        </p:nvGraphicFramePr>
        <p:xfrm>
          <a:off x="421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1249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1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38362"/>
              </p:ext>
            </p:extLst>
          </p:nvPr>
        </p:nvGraphicFramePr>
        <p:xfrm>
          <a:off x="241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205115"/>
              </p:ext>
            </p:extLst>
          </p:nvPr>
        </p:nvGraphicFramePr>
        <p:xfrm>
          <a:off x="259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156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90637"/>
              </p:ext>
            </p:extLst>
          </p:nvPr>
        </p:nvGraphicFramePr>
        <p:xfrm>
          <a:off x="421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1249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10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4 digits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652038"/>
              </p:ext>
            </p:extLst>
          </p:nvPr>
        </p:nvGraphicFramePr>
        <p:xfrm>
          <a:off x="1872000" y="3429000"/>
          <a:ext cx="522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1339732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24990001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733584"/>
              </p:ext>
            </p:extLst>
          </p:nvPr>
        </p:nvGraphicFramePr>
        <p:xfrm>
          <a:off x="3672000" y="216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96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38362"/>
              </p:ext>
            </p:extLst>
          </p:nvPr>
        </p:nvGraphicFramePr>
        <p:xfrm>
          <a:off x="241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205115"/>
              </p:ext>
            </p:extLst>
          </p:nvPr>
        </p:nvGraphicFramePr>
        <p:xfrm>
          <a:off x="259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156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205259"/>
              </p:ext>
            </p:extLst>
          </p:nvPr>
        </p:nvGraphicFramePr>
        <p:xfrm>
          <a:off x="421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624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79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38362"/>
              </p:ext>
            </p:extLst>
          </p:nvPr>
        </p:nvGraphicFramePr>
        <p:xfrm>
          <a:off x="241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946152"/>
              </p:ext>
            </p:extLst>
          </p:nvPr>
        </p:nvGraphicFramePr>
        <p:xfrm>
          <a:off x="259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9376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205259"/>
              </p:ext>
            </p:extLst>
          </p:nvPr>
        </p:nvGraphicFramePr>
        <p:xfrm>
          <a:off x="421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624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64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38362"/>
              </p:ext>
            </p:extLst>
          </p:nvPr>
        </p:nvGraphicFramePr>
        <p:xfrm>
          <a:off x="241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946152"/>
              </p:ext>
            </p:extLst>
          </p:nvPr>
        </p:nvGraphicFramePr>
        <p:xfrm>
          <a:off x="259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9376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518891"/>
              </p:ext>
            </p:extLst>
          </p:nvPr>
        </p:nvGraphicFramePr>
        <p:xfrm>
          <a:off x="421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36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38362"/>
              </p:ext>
            </p:extLst>
          </p:nvPr>
        </p:nvGraphicFramePr>
        <p:xfrm>
          <a:off x="241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922502"/>
              </p:ext>
            </p:extLst>
          </p:nvPr>
        </p:nvGraphicFramePr>
        <p:xfrm>
          <a:off x="259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6721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518891"/>
              </p:ext>
            </p:extLst>
          </p:nvPr>
        </p:nvGraphicFramePr>
        <p:xfrm>
          <a:off x="421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49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38362"/>
              </p:ext>
            </p:extLst>
          </p:nvPr>
        </p:nvGraphicFramePr>
        <p:xfrm>
          <a:off x="241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922502"/>
              </p:ext>
            </p:extLst>
          </p:nvPr>
        </p:nvGraphicFramePr>
        <p:xfrm>
          <a:off x="259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6721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234315"/>
              </p:ext>
            </p:extLst>
          </p:nvPr>
        </p:nvGraphicFramePr>
        <p:xfrm>
          <a:off x="421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155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91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38362"/>
              </p:ext>
            </p:extLst>
          </p:nvPr>
        </p:nvGraphicFramePr>
        <p:xfrm>
          <a:off x="241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917746"/>
              </p:ext>
            </p:extLst>
          </p:nvPr>
        </p:nvGraphicFramePr>
        <p:xfrm>
          <a:off x="259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4025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234315"/>
              </p:ext>
            </p:extLst>
          </p:nvPr>
        </p:nvGraphicFramePr>
        <p:xfrm>
          <a:off x="421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155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42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38362"/>
              </p:ext>
            </p:extLst>
          </p:nvPr>
        </p:nvGraphicFramePr>
        <p:xfrm>
          <a:off x="241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917746"/>
              </p:ext>
            </p:extLst>
          </p:nvPr>
        </p:nvGraphicFramePr>
        <p:xfrm>
          <a:off x="259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4025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665157"/>
              </p:ext>
            </p:extLst>
          </p:nvPr>
        </p:nvGraphicFramePr>
        <p:xfrm>
          <a:off x="421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233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68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38362"/>
              </p:ext>
            </p:extLst>
          </p:nvPr>
        </p:nvGraphicFramePr>
        <p:xfrm>
          <a:off x="241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363406"/>
              </p:ext>
            </p:extLst>
          </p:nvPr>
        </p:nvGraphicFramePr>
        <p:xfrm>
          <a:off x="259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4289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665157"/>
              </p:ext>
            </p:extLst>
          </p:nvPr>
        </p:nvGraphicFramePr>
        <p:xfrm>
          <a:off x="421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233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58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38362"/>
              </p:ext>
            </p:extLst>
          </p:nvPr>
        </p:nvGraphicFramePr>
        <p:xfrm>
          <a:off x="241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363406"/>
              </p:ext>
            </p:extLst>
          </p:nvPr>
        </p:nvGraphicFramePr>
        <p:xfrm>
          <a:off x="259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4289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100754"/>
              </p:ext>
            </p:extLst>
          </p:nvPr>
        </p:nvGraphicFramePr>
        <p:xfrm>
          <a:off x="421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15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38362"/>
              </p:ext>
            </p:extLst>
          </p:nvPr>
        </p:nvGraphicFramePr>
        <p:xfrm>
          <a:off x="241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388320"/>
              </p:ext>
            </p:extLst>
          </p:nvPr>
        </p:nvGraphicFramePr>
        <p:xfrm>
          <a:off x="259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3984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100754"/>
              </p:ext>
            </p:extLst>
          </p:nvPr>
        </p:nvGraphicFramePr>
        <p:xfrm>
          <a:off x="421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00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 4 digits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032428"/>
              </p:ext>
            </p:extLst>
          </p:nvPr>
        </p:nvGraphicFramePr>
        <p:xfrm>
          <a:off x="1872000" y="3429000"/>
          <a:ext cx="522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71824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2679464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24990001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733584"/>
              </p:ext>
            </p:extLst>
          </p:nvPr>
        </p:nvGraphicFramePr>
        <p:xfrm>
          <a:off x="3672000" y="216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60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38362"/>
              </p:ext>
            </p:extLst>
          </p:nvPr>
        </p:nvGraphicFramePr>
        <p:xfrm>
          <a:off x="241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388320"/>
              </p:ext>
            </p:extLst>
          </p:nvPr>
        </p:nvGraphicFramePr>
        <p:xfrm>
          <a:off x="259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3984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646380"/>
              </p:ext>
            </p:extLst>
          </p:nvPr>
        </p:nvGraphicFramePr>
        <p:xfrm>
          <a:off x="421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252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22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38362"/>
              </p:ext>
            </p:extLst>
          </p:nvPr>
        </p:nvGraphicFramePr>
        <p:xfrm>
          <a:off x="241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652702"/>
              </p:ext>
            </p:extLst>
          </p:nvPr>
        </p:nvGraphicFramePr>
        <p:xfrm>
          <a:off x="259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3984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646380"/>
              </p:ext>
            </p:extLst>
          </p:nvPr>
        </p:nvGraphicFramePr>
        <p:xfrm>
          <a:off x="421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252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63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38362"/>
              </p:ext>
            </p:extLst>
          </p:nvPr>
        </p:nvGraphicFramePr>
        <p:xfrm>
          <a:off x="241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037272"/>
              </p:ext>
            </p:extLst>
          </p:nvPr>
        </p:nvGraphicFramePr>
        <p:xfrm>
          <a:off x="259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3504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646380"/>
              </p:ext>
            </p:extLst>
          </p:nvPr>
        </p:nvGraphicFramePr>
        <p:xfrm>
          <a:off x="421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252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18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38362"/>
              </p:ext>
            </p:extLst>
          </p:nvPr>
        </p:nvGraphicFramePr>
        <p:xfrm>
          <a:off x="241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037272"/>
              </p:ext>
            </p:extLst>
          </p:nvPr>
        </p:nvGraphicFramePr>
        <p:xfrm>
          <a:off x="259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3504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411212"/>
              </p:ext>
            </p:extLst>
          </p:nvPr>
        </p:nvGraphicFramePr>
        <p:xfrm>
          <a:off x="421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3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38362"/>
              </p:ext>
            </p:extLst>
          </p:nvPr>
        </p:nvGraphicFramePr>
        <p:xfrm>
          <a:off x="241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587891"/>
              </p:ext>
            </p:extLst>
          </p:nvPr>
        </p:nvGraphicFramePr>
        <p:xfrm>
          <a:off x="259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8644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411212"/>
              </p:ext>
            </p:extLst>
          </p:nvPr>
        </p:nvGraphicFramePr>
        <p:xfrm>
          <a:off x="421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38362"/>
              </p:ext>
            </p:extLst>
          </p:nvPr>
        </p:nvGraphicFramePr>
        <p:xfrm>
          <a:off x="241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587891"/>
              </p:ext>
            </p:extLst>
          </p:nvPr>
        </p:nvGraphicFramePr>
        <p:xfrm>
          <a:off x="259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8644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793007"/>
              </p:ext>
            </p:extLst>
          </p:nvPr>
        </p:nvGraphicFramePr>
        <p:xfrm>
          <a:off x="421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86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38362"/>
              </p:ext>
            </p:extLst>
          </p:nvPr>
        </p:nvGraphicFramePr>
        <p:xfrm>
          <a:off x="241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736173"/>
              </p:ext>
            </p:extLst>
          </p:nvPr>
        </p:nvGraphicFramePr>
        <p:xfrm>
          <a:off x="259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1289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793007"/>
              </p:ext>
            </p:extLst>
          </p:nvPr>
        </p:nvGraphicFramePr>
        <p:xfrm>
          <a:off x="421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71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38362"/>
              </p:ext>
            </p:extLst>
          </p:nvPr>
        </p:nvGraphicFramePr>
        <p:xfrm>
          <a:off x="241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736173"/>
              </p:ext>
            </p:extLst>
          </p:nvPr>
        </p:nvGraphicFramePr>
        <p:xfrm>
          <a:off x="259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1289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274028"/>
              </p:ext>
            </p:extLst>
          </p:nvPr>
        </p:nvGraphicFramePr>
        <p:xfrm>
          <a:off x="421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90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38362"/>
              </p:ext>
            </p:extLst>
          </p:nvPr>
        </p:nvGraphicFramePr>
        <p:xfrm>
          <a:off x="241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882636"/>
              </p:ext>
            </p:extLst>
          </p:nvPr>
        </p:nvGraphicFramePr>
        <p:xfrm>
          <a:off x="259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2361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274028"/>
              </p:ext>
            </p:extLst>
          </p:nvPr>
        </p:nvGraphicFramePr>
        <p:xfrm>
          <a:off x="421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50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38362"/>
              </p:ext>
            </p:extLst>
          </p:nvPr>
        </p:nvGraphicFramePr>
        <p:xfrm>
          <a:off x="241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882636"/>
              </p:ext>
            </p:extLst>
          </p:nvPr>
        </p:nvGraphicFramePr>
        <p:xfrm>
          <a:off x="259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2361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772542"/>
              </p:ext>
            </p:extLst>
          </p:nvPr>
        </p:nvGraphicFramePr>
        <p:xfrm>
          <a:off x="421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82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 4 digits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861064"/>
              </p:ext>
            </p:extLst>
          </p:nvPr>
        </p:nvGraphicFramePr>
        <p:xfrm>
          <a:off x="1872000" y="3429000"/>
          <a:ext cx="522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71824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2681963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733584"/>
              </p:ext>
            </p:extLst>
          </p:nvPr>
        </p:nvGraphicFramePr>
        <p:xfrm>
          <a:off x="3672000" y="216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58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38362"/>
              </p:ext>
            </p:extLst>
          </p:nvPr>
        </p:nvGraphicFramePr>
        <p:xfrm>
          <a:off x="241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729610"/>
              </p:ext>
            </p:extLst>
          </p:nvPr>
        </p:nvGraphicFramePr>
        <p:xfrm>
          <a:off x="259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1824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772542"/>
              </p:ext>
            </p:extLst>
          </p:nvPr>
        </p:nvGraphicFramePr>
        <p:xfrm>
          <a:off x="421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60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38362"/>
              </p:ext>
            </p:extLst>
          </p:nvPr>
        </p:nvGraphicFramePr>
        <p:xfrm>
          <a:off x="241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729610"/>
              </p:ext>
            </p:extLst>
          </p:nvPr>
        </p:nvGraphicFramePr>
        <p:xfrm>
          <a:off x="259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1824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718299"/>
              </p:ext>
            </p:extLst>
          </p:nvPr>
        </p:nvGraphicFramePr>
        <p:xfrm>
          <a:off x="421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73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38362"/>
              </p:ext>
            </p:extLst>
          </p:nvPr>
        </p:nvGraphicFramePr>
        <p:xfrm>
          <a:off x="241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716725"/>
              </p:ext>
            </p:extLst>
          </p:nvPr>
        </p:nvGraphicFramePr>
        <p:xfrm>
          <a:off x="259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2092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1963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718299"/>
              </p:ext>
            </p:extLst>
          </p:nvPr>
        </p:nvGraphicFramePr>
        <p:xfrm>
          <a:off x="421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8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38362"/>
              </p:ext>
            </p:extLst>
          </p:nvPr>
        </p:nvGraphicFramePr>
        <p:xfrm>
          <a:off x="241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716725"/>
              </p:ext>
            </p:extLst>
          </p:nvPr>
        </p:nvGraphicFramePr>
        <p:xfrm>
          <a:off x="259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2092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1963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403877"/>
              </p:ext>
            </p:extLst>
          </p:nvPr>
        </p:nvGraphicFramePr>
        <p:xfrm>
          <a:off x="421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03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38362"/>
              </p:ext>
            </p:extLst>
          </p:nvPr>
        </p:nvGraphicFramePr>
        <p:xfrm>
          <a:off x="241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456792"/>
              </p:ext>
            </p:extLst>
          </p:nvPr>
        </p:nvGraphicFramePr>
        <p:xfrm>
          <a:off x="259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1958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0088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403877"/>
              </p:ext>
            </p:extLst>
          </p:nvPr>
        </p:nvGraphicFramePr>
        <p:xfrm>
          <a:off x="421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89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38362"/>
              </p:ext>
            </p:extLst>
          </p:nvPr>
        </p:nvGraphicFramePr>
        <p:xfrm>
          <a:off x="241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456792"/>
              </p:ext>
            </p:extLst>
          </p:nvPr>
        </p:nvGraphicFramePr>
        <p:xfrm>
          <a:off x="259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1958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0088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8037"/>
              </p:ext>
            </p:extLst>
          </p:nvPr>
        </p:nvGraphicFramePr>
        <p:xfrm>
          <a:off x="421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85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38362"/>
              </p:ext>
            </p:extLst>
          </p:nvPr>
        </p:nvGraphicFramePr>
        <p:xfrm>
          <a:off x="241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239732"/>
              </p:ext>
            </p:extLst>
          </p:nvPr>
        </p:nvGraphicFramePr>
        <p:xfrm>
          <a:off x="259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5225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8037"/>
              </p:ext>
            </p:extLst>
          </p:nvPr>
        </p:nvGraphicFramePr>
        <p:xfrm>
          <a:off x="421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1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38362"/>
              </p:ext>
            </p:extLst>
          </p:nvPr>
        </p:nvGraphicFramePr>
        <p:xfrm>
          <a:off x="241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239732"/>
              </p:ext>
            </p:extLst>
          </p:nvPr>
        </p:nvGraphicFramePr>
        <p:xfrm>
          <a:off x="259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5225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853948"/>
              </p:ext>
            </p:extLst>
          </p:nvPr>
        </p:nvGraphicFramePr>
        <p:xfrm>
          <a:off x="421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72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38362"/>
              </p:ext>
            </p:extLst>
          </p:nvPr>
        </p:nvGraphicFramePr>
        <p:xfrm>
          <a:off x="241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663024"/>
              </p:ext>
            </p:extLst>
          </p:nvPr>
        </p:nvGraphicFramePr>
        <p:xfrm>
          <a:off x="259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853948"/>
              </p:ext>
            </p:extLst>
          </p:nvPr>
        </p:nvGraphicFramePr>
        <p:xfrm>
          <a:off x="421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17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 4 digits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375911"/>
              </p:ext>
            </p:extLst>
          </p:nvPr>
        </p:nvGraphicFramePr>
        <p:xfrm>
          <a:off x="1872000" y="3429000"/>
          <a:ext cx="522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72092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1963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733584"/>
              </p:ext>
            </p:extLst>
          </p:nvPr>
        </p:nvGraphicFramePr>
        <p:xfrm>
          <a:off x="3672000" y="216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60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 4 digits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775108"/>
              </p:ext>
            </p:extLst>
          </p:nvPr>
        </p:nvGraphicFramePr>
        <p:xfrm>
          <a:off x="1872000" y="3429000"/>
          <a:ext cx="522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2092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1963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733584"/>
              </p:ext>
            </p:extLst>
          </p:nvPr>
        </p:nvGraphicFramePr>
        <p:xfrm>
          <a:off x="3672000" y="216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94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534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3 digits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783352"/>
              </p:ext>
            </p:extLst>
          </p:nvPr>
        </p:nvGraphicFramePr>
        <p:xfrm>
          <a:off x="792000" y="3429000"/>
          <a:ext cx="73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103495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6415466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1998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683316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998001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890704"/>
              </p:ext>
            </p:extLst>
          </p:nvPr>
        </p:nvGraphicFramePr>
        <p:xfrm>
          <a:off x="3672000" y="2169000"/>
          <a:ext cx="27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8076228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999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1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自訂 4">
      <a:majorFont>
        <a:latin typeface="Times New Roman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5410</TotalTime>
  <Words>1363</Words>
  <Application>Microsoft Office PowerPoint</Application>
  <PresentationFormat>如螢幕大小 (4:3)</PresentationFormat>
  <Paragraphs>1165</Paragraphs>
  <Slides>58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58</vt:i4>
      </vt:variant>
    </vt:vector>
  </HeadingPairs>
  <TitlesOfParts>
    <vt:vector size="65" baseType="lpstr">
      <vt:lpstr>新細明體</vt:lpstr>
      <vt:lpstr>標楷體</vt:lpstr>
      <vt:lpstr>Cambria Math</vt:lpstr>
      <vt:lpstr>Courier New</vt:lpstr>
      <vt:lpstr>Lucida Console</vt:lpstr>
      <vt:lpstr>Times New Roman</vt:lpstr>
      <vt:lpstr>ppt_template_07-25-2002</vt:lpstr>
      <vt:lpstr>PowerPoint 簡報</vt:lpstr>
      <vt:lpstr>PowerPoint 簡報</vt:lpstr>
      <vt:lpstr>Square − 4 digits</vt:lpstr>
      <vt:lpstr>Square − 4 digits</vt:lpstr>
      <vt:lpstr>Square − 4 digits</vt:lpstr>
      <vt:lpstr>Square − 4 digits</vt:lpstr>
      <vt:lpstr>Square − 4 digits</vt:lpstr>
      <vt:lpstr>PowerPoint 簡報</vt:lpstr>
      <vt:lpstr>Square − 3 digits</vt:lpstr>
      <vt:lpstr>Square − 3 digits</vt:lpstr>
      <vt:lpstr>Square − 3 digits</vt:lpstr>
      <vt:lpstr>Square − 3 digits</vt:lpstr>
      <vt:lpstr>Square − 3 digits</vt:lpstr>
      <vt:lpstr>Square − 3 digits</vt:lpstr>
      <vt:lpstr>Square − 3 digits</vt:lpstr>
      <vt:lpstr>Square − 3 digits</vt:lpstr>
      <vt:lpstr>PowerPoint 簡報</vt:lpstr>
      <vt:lpstr>Square − TLE</vt:lpstr>
      <vt:lpstr>Square − TLE</vt:lpstr>
      <vt:lpstr>Square − TLE</vt:lpstr>
      <vt:lpstr>Square − TLE</vt:lpstr>
      <vt:lpstr>Square − TLE</vt:lpstr>
      <vt:lpstr>Square − TLE</vt:lpstr>
      <vt:lpstr>PowerPoint 簡報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james</cp:lastModifiedBy>
  <cp:revision>1360</cp:revision>
  <dcterms:created xsi:type="dcterms:W3CDTF">2000-06-12T17:02:08Z</dcterms:created>
  <dcterms:modified xsi:type="dcterms:W3CDTF">2022-03-27T00:23:31Z</dcterms:modified>
</cp:coreProperties>
</file>