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285" r:id="rId9"/>
    <p:sldId id="308" r:id="rId10"/>
    <p:sldId id="310" r:id="rId11"/>
    <p:sldId id="268" r:id="rId12"/>
    <p:sldId id="295" r:id="rId13"/>
    <p:sldId id="294" r:id="rId14"/>
    <p:sldId id="293" r:id="rId15"/>
    <p:sldId id="292" r:id="rId16"/>
    <p:sldId id="291" r:id="rId17"/>
    <p:sldId id="286" r:id="rId18"/>
    <p:sldId id="262" r:id="rId19"/>
    <p:sldId id="300" r:id="rId20"/>
    <p:sldId id="299" r:id="rId21"/>
    <p:sldId id="298" r:id="rId22"/>
    <p:sldId id="297" r:id="rId23"/>
    <p:sldId id="296" r:id="rId24"/>
    <p:sldId id="271" r:id="rId25"/>
    <p:sldId id="301" r:id="rId26"/>
    <p:sldId id="302" r:id="rId27"/>
    <p:sldId id="303" r:id="rId28"/>
    <p:sldId id="318" r:id="rId29"/>
    <p:sldId id="304" r:id="rId30"/>
    <p:sldId id="305" r:id="rId31"/>
    <p:sldId id="320" r:id="rId32"/>
    <p:sldId id="319" r:id="rId33"/>
    <p:sldId id="321" r:id="rId34"/>
    <p:sldId id="322" r:id="rId35"/>
    <p:sldId id="307" r:id="rId36"/>
    <p:sldId id="309" r:id="rId37"/>
    <p:sldId id="306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77" y="168"/>
      </p:cViewPr>
      <p:guideLst>
        <p:guide orient="horz" pos="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1"/>
            <a:ext cx="8641080" cy="144018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1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6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2000" y="549000"/>
            <a:ext cx="6120000" cy="57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2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627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789000"/>
            <a:ext cx="5040000" cy="25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4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88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89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3429000"/>
            <a:ext cx="5040000" cy="252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492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2000" y="4689000"/>
            <a:ext cx="3600000" cy="180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909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52000" y="909000"/>
            <a:ext cx="5040000" cy="21600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52000" y="3789000"/>
            <a:ext cx="5040000" cy="21600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58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9000"/>
            <a:ext cx="864108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  <p:sldLayoutId id="2147483658" r:id="rId6"/>
    <p:sldLayoutId id="2147483661" r:id="rId7"/>
    <p:sldLayoutId id="2147483659" r:id="rId8"/>
    <p:sldLayoutId id="2147483652" r:id="rId9"/>
    <p:sldLayoutId id="2147483654" r:id="rId10"/>
    <p:sldLayoutId id="21474836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vector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resize(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5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 smtClean="0">
                <a:solidFill>
                  <a:prstClr val="black"/>
                </a:solidFill>
                <a:latin typeface="Lucida Console"/>
                <a:ea typeface="新細明體"/>
              </a:rPr>
              <a:t>   cout 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&lt; </a:t>
            </a:r>
            <a:r>
              <a:rPr lang="en-US" altLang="zh-TW" kern="0" dirty="0" err="1" smtClean="0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76918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829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00819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26994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6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3193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4448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86419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133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0911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8967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43122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8375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] = 2 + 2 * i;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+ 2 * i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30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</a:t>
            </a:r>
            <a:r>
              <a:rPr lang="en-US" altLang="zh-TW" dirty="0" smtClean="0">
                <a:solidFill>
                  <a:prstClr val="black"/>
                </a:solidFill>
              </a:rPr>
              <a:t>v;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</a:t>
            </a:r>
            <a:r>
              <a:rPr lang="en-US" altLang="zh-TW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() &lt;&lt; endl</a:t>
            </a:r>
            <a:r>
              <a:rPr lang="en-US" altLang="zh-TW" kern="0" dirty="0" smtClean="0">
                <a:solidFill>
                  <a:prstClr val="black"/>
                </a:solidFill>
                <a:ea typeface="新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  }</a:t>
            </a: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2045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37813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787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82680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6130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3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70408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94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18997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2077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8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66320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3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3777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7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5728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7928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72681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83722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6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5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07674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9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57254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55156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11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5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8517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6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8517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1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56713"/>
              </p:ext>
            </p:extLst>
          </p:nvPr>
        </p:nvGraphicFramePr>
        <p:xfrm>
          <a:off x="583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637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6955"/>
              </p:ext>
            </p:extLst>
          </p:nvPr>
        </p:nvGraphicFramePr>
        <p:xfrm>
          <a:off x="619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6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62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9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017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s1[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   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s2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string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s3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390"/>
              </p:ext>
            </p:extLst>
          </p:nvPr>
        </p:nvGraphicFramePr>
        <p:xfrm>
          <a:off x="1332000" y="36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s1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72000" y="3609000"/>
            <a:ext cx="72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s3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2000" y="342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72583"/>
              </p:ext>
            </p:extLst>
          </p:nvPr>
        </p:nvGraphicFramePr>
        <p:xfrm>
          <a:off x="4932000" y="23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2683"/>
              </p:ext>
            </p:extLst>
          </p:nvPr>
        </p:nvGraphicFramePr>
        <p:xfrm>
          <a:off x="4572000" y="360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ptr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5112000" y="306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72477"/>
              </p:ext>
            </p:extLst>
          </p:nvPr>
        </p:nvGraphicFramePr>
        <p:xfrm>
          <a:off x="2052000" y="14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12000" y="2529000"/>
            <a:ext cx="54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600" dirty="0" err="1" smtClean="0">
                <a:latin typeface="Lucida Console" panose="020B0609040504020204" pitchFamily="49" charset="0"/>
              </a:rPr>
              <a:t>s2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2000" y="25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232000" y="21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5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   const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9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a[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arraySize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] = 2 + 2 * i;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8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4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2251</Words>
  <Application>Microsoft Office PowerPoint</Application>
  <PresentationFormat>如螢幕大小 (4:3)</PresentationFormat>
  <Paragraphs>776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細明體</vt:lpstr>
      <vt:lpstr>新細明體</vt:lpstr>
      <vt:lpstr>Arial</vt:lpstr>
      <vt:lpstr>Lucida Console</vt:lpstr>
      <vt:lpstr>Times New Roman</vt:lpstr>
      <vt:lpstr>Office 佈景主題</vt:lpstr>
      <vt:lpstr>vector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59</cp:revision>
  <dcterms:created xsi:type="dcterms:W3CDTF">2013-10-19T14:54:09Z</dcterms:created>
  <dcterms:modified xsi:type="dcterms:W3CDTF">2021-11-08T11:10:39Z</dcterms:modified>
</cp:coreProperties>
</file>