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20" r:id="rId3"/>
    <p:sldId id="1221" r:id="rId4"/>
    <p:sldId id="1206" r:id="rId5"/>
    <p:sldId id="1208" r:id="rId6"/>
    <p:sldId id="1205" r:id="rId7"/>
    <p:sldId id="1207" r:id="rId8"/>
    <p:sldId id="1209" r:id="rId9"/>
    <p:sldId id="1194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02" r:id="rId18"/>
    <p:sldId id="1222" r:id="rId19"/>
    <p:sldId id="1223" r:id="rId20"/>
    <p:sldId id="1224" r:id="rId21"/>
    <p:sldId id="1204" r:id="rId22"/>
    <p:sldId id="1203" r:id="rId23"/>
    <p:sldId id="1176" r:id="rId24"/>
    <p:sldId id="1177" r:id="rId25"/>
    <p:sldId id="1210" r:id="rId26"/>
    <p:sldId id="1211" r:id="rId27"/>
    <p:sldId id="1212" r:id="rId28"/>
    <p:sldId id="1213" r:id="rId29"/>
    <p:sldId id="1214" r:id="rId30"/>
    <p:sldId id="1216" r:id="rId31"/>
    <p:sldId id="121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00"/>
    <a:srgbClr val="FFCCFF"/>
    <a:srgbClr val="0080FF"/>
    <a:srgbClr val="00B0F0"/>
    <a:srgbClr val="0000FF"/>
    <a:srgbClr val="66CCFF"/>
    <a:srgbClr val="85DFFF"/>
    <a:srgbClr val="FFC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3" d="100"/>
          <a:sy n="93" d="100"/>
        </p:scale>
        <p:origin x="120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46108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14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( 20 );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64618"/>
              </p:ext>
            </p:extLst>
          </p:nvPr>
        </p:nvGraphicFramePr>
        <p:xfrm>
          <a:off x="2051678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91632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871655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1158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79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660851" cy="180023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11494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0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10 );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38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>
                <a:solidFill>
                  <a:prstClr val="black"/>
                </a:solidFill>
              </a:rPr>
              <a:t>\</a:t>
            </a:r>
            <a:r>
              <a:rPr lang="en-US" altLang="zh-TW" sz="1600" spc="380" dirty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1129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34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26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864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spc="380" dirty="0" smtClean="0">
                <a:solidFill>
                  <a:prstClr val="black"/>
                </a:solidFill>
              </a:rPr>
              <a:t>0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555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34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347"/>
              </p:ext>
            </p:extLst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465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1088701"/>
            <a:ext cx="7380943" cy="4860621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1"/>
          <p:cNvSpPr txBox="1">
            <a:spLocks/>
          </p:cNvSpPr>
          <p:nvPr/>
        </p:nvSpPr>
        <p:spPr>
          <a:xfrm>
            <a:off x="5472115" y="188585"/>
            <a:ext cx="3420437" cy="23402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7200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union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Bxty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[ 16 ];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myRes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721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18002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s[ 1000 ];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2591747" y="5409253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251448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1691632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51908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752023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932046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3671885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1494" y="450913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51448" y="324897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8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31471" y="3609023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0186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683514" y="2528885"/>
            <a:ext cx="7776972" cy="1800230"/>
          </a:xfrm>
        </p:spPr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 resize change </a:t>
            </a:r>
            <a:r>
              <a:rPr lang="en-US" altLang="zh-TW" dirty="0"/>
              <a:t>the </a:t>
            </a:r>
            <a:r>
              <a:rPr lang="en-US" altLang="zh-TW" dirty="0" smtClean="0"/>
              <a:t>capacity of a string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55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14578"/>
              </p:ext>
            </p:extLst>
          </p:nvPr>
        </p:nvGraphicFramePr>
        <p:xfrm>
          <a:off x="3491862" y="548632"/>
          <a:ext cx="46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5548991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482973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7222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Original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New 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myRes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82981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026514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245068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31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7950362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48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090691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1621535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64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47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0136374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262533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899916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96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70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5986300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3932842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143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157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3788811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144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105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41521496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112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23462283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159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166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7755218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160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111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175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anchor="b" anchorCtr="1"/>
                </a:tc>
                <a:extLst>
                  <a:ext uri="{0D108BD9-81ED-4DB2-BD59-A6C34878D82A}">
                    <a16:rowId xmlns:a16="http://schemas.microsoft.com/office/drawing/2014/main" val="1486120199"/>
                  </a:ext>
                </a:extLst>
              </a:tr>
            </a:tbl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91517" y="1988816"/>
            <a:ext cx="2160277" cy="360039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3995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01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509138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1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348862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1988816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708908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708908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348862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spc="330" dirty="0" err="1" smtClean="0">
                <a:solidFill>
                  <a:prstClr val="black"/>
                </a:solidFill>
              </a:rPr>
              <a:t>xonzhsspmk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30" dirty="0" err="1" smtClean="0">
                <a:solidFill>
                  <a:prstClr val="black"/>
                </a:solidFill>
              </a:rPr>
              <a:t>lnlfd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348862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708908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6" y="4509138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1691632" y="4149092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3131816" y="486918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92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192207" y="486918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678" y="4509138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xonzhsspmk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2230" y="450913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69" y="486918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31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29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2888931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288893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2528885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2528885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288893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96956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8870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2528885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5229230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4869184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5589274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5589274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5229228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5589274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2556"/>
              </p:ext>
            </p:extLst>
          </p:nvPr>
        </p:nvGraphicFramePr>
        <p:xfrm>
          <a:off x="2051678" y="5229228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4149092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4509138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流程圖: 程序 20"/>
          <p:cNvSpPr/>
          <p:nvPr/>
        </p:nvSpPr>
        <p:spPr>
          <a:xfrm>
            <a:off x="1691632" y="2168839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2888929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92092" y="252888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2888929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72230" y="2528883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5112069" y="2888929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2250"/>
              </p:ext>
            </p:extLst>
          </p:nvPr>
        </p:nvGraphicFramePr>
        <p:xfrm>
          <a:off x="2051678" y="2528883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691632" y="1448747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1871655" y="1808793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48626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3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088701"/>
            <a:ext cx="8461082" cy="522066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&amp; erase(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0,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front()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c_str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02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xonzhsspmklyhlab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82027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728655"/>
            <a:ext cx="6480828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str1.assign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130" name="文字方塊 129"/>
          <p:cNvSpPr txBox="1"/>
          <p:nvPr/>
        </p:nvSpPr>
        <p:spPr>
          <a:xfrm>
            <a:off x="791516" y="4869184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33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phqghumeaylnlfd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91517" y="2888931"/>
            <a:ext cx="900115" cy="540069"/>
          </a:xfrm>
          <a:prstGeom prst="rect">
            <a:avLst/>
          </a:prstGeom>
          <a:noFill/>
        </p:spPr>
        <p:txBody>
          <a:bodyPr wrap="square" lIns="72000" rIns="90000" bIns="468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1691632" y="2528885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3131816" y="3248975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92092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6192207" y="324897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72230" y="2888929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5112069" y="324897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2910"/>
              </p:ext>
            </p:extLst>
          </p:nvPr>
        </p:nvGraphicFramePr>
        <p:xfrm>
          <a:off x="2051678" y="2888929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691632" y="180879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30" dirty="0" err="1" smtClean="0">
                <a:solidFill>
                  <a:prstClr val="black"/>
                </a:solidFill>
              </a:rPr>
              <a:t>phqghumeaylnlfd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err="1" smtClean="0">
                <a:solidFill>
                  <a:prstClr val="black"/>
                </a:solidFill>
              </a:rPr>
              <a:t>0</a:t>
            </a:r>
            <a:r>
              <a:rPr lang="en-US" altLang="zh-TW" sz="1600" spc="380" dirty="0" err="1" smtClean="0">
                <a:solidFill>
                  <a:prstClr val="black"/>
                </a:solidFill>
              </a:rPr>
              <a:t>b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 flipV="1">
            <a:off x="1871655" y="2168839"/>
            <a:ext cx="540070" cy="9001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2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051678" y="4869184"/>
            <a:ext cx="2880368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30" dirty="0" err="1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 smtClean="0">
                <a:solidFill>
                  <a:prstClr val="black"/>
                </a:solidFill>
              </a:rPr>
              <a:t>mxwtptttyk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31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15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660851" cy="162020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s[ 1000 ];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&gt;( 97 + rand() % 26 );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'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string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031931" y="5769299"/>
            <a:ext cx="1080138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str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1691632" y="4509138"/>
            <a:ext cx="5760736" cy="1260161"/>
          </a:xfrm>
          <a:prstGeom prst="flowChartProcess">
            <a:avLst/>
          </a:prstGeom>
          <a:solidFill>
            <a:schemeClr val="bg1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2528885"/>
            <a:ext cx="39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kumimoji="0" lang="en-US" altLang="zh-TW" sz="1600" b="0" i="0" u="none" strike="noStrike" kern="120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\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1331586" y="2528885"/>
            <a:ext cx="36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3131816" y="5229230"/>
            <a:ext cx="720092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bx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92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20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6192207" y="522923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2230" y="4869184"/>
            <a:ext cx="720000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112069" y="522923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00324"/>
              </p:ext>
            </p:extLst>
          </p:nvPr>
        </p:nvGraphicFramePr>
        <p:xfrm>
          <a:off x="2051678" y="4869184"/>
          <a:ext cx="2880000" cy="360000"/>
        </p:xfrm>
        <a:graphic>
          <a:graphicData uri="http://schemas.openxmlformats.org/drawingml/2006/table">
            <a:tbl>
              <a:tblPr firstRow="1"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691632" y="3609023"/>
            <a:ext cx="5760000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6000" rtlCol="0" anchor="ctr"/>
          <a:lstStyle/>
          <a:p>
            <a:pPr lvl="0"/>
            <a:r>
              <a:rPr lang="en-US" altLang="zh-TW" sz="1600" spc="380" dirty="0" err="1">
                <a:solidFill>
                  <a:prstClr val="black"/>
                </a:solidFill>
              </a:rPr>
              <a:t>mxwtptttykduyvxjbzhq</a:t>
            </a:r>
            <a:r>
              <a:rPr lang="en-US" altLang="zh-TW" sz="1600" spc="-150" dirty="0" smtClean="0">
                <a:solidFill>
                  <a:prstClr val="black"/>
                </a:solidFill>
              </a:rPr>
              <a:t>\</a:t>
            </a:r>
            <a:r>
              <a:rPr lang="en-US" altLang="zh-TW" sz="1600" dirty="0" smtClean="0">
                <a:solidFill>
                  <a:prstClr val="black"/>
                </a:solidFill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871655" y="3969069"/>
            <a:ext cx="540070" cy="108013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33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03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13241</TotalTime>
  <Words>1205</Words>
  <Application>Microsoft Office PowerPoint</Application>
  <PresentationFormat>如螢幕大小 (4:3)</PresentationFormat>
  <Paragraphs>350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does resize change the capacity of a string ?</vt:lpstr>
      <vt:lpstr>PowerPoint 簡報</vt:lpstr>
      <vt:lpstr>assign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734</cp:revision>
  <dcterms:created xsi:type="dcterms:W3CDTF">2013-03-13T12:22:18Z</dcterms:created>
  <dcterms:modified xsi:type="dcterms:W3CDTF">2022-02-18T11:18:41Z</dcterms:modified>
</cp:coreProperties>
</file>