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808" r:id="rId2"/>
    <p:sldId id="998" r:id="rId3"/>
    <p:sldId id="999" r:id="rId4"/>
    <p:sldId id="1000" r:id="rId5"/>
    <p:sldId id="884" r:id="rId6"/>
    <p:sldId id="997" r:id="rId7"/>
    <p:sldId id="1001" r:id="rId8"/>
    <p:sldId id="1002" r:id="rId9"/>
    <p:sldId id="1003" r:id="rId10"/>
    <p:sldId id="1004" r:id="rId11"/>
    <p:sldId id="1005" r:id="rId12"/>
    <p:sldId id="1006" r:id="rId13"/>
    <p:sldId id="995" r:id="rId14"/>
    <p:sldId id="950" r:id="rId15"/>
    <p:sldId id="953" r:id="rId16"/>
    <p:sldId id="954" r:id="rId17"/>
    <p:sldId id="956" r:id="rId18"/>
    <p:sldId id="957" r:id="rId19"/>
    <p:sldId id="958" r:id="rId20"/>
    <p:sldId id="959" r:id="rId21"/>
    <p:sldId id="882" r:id="rId22"/>
    <p:sldId id="960" r:id="rId23"/>
    <p:sldId id="968" r:id="rId24"/>
    <p:sldId id="967" r:id="rId25"/>
    <p:sldId id="965" r:id="rId26"/>
    <p:sldId id="964" r:id="rId27"/>
    <p:sldId id="963" r:id="rId28"/>
    <p:sldId id="962" r:id="rId29"/>
    <p:sldId id="969" r:id="rId30"/>
    <p:sldId id="970" r:id="rId31"/>
    <p:sldId id="971" r:id="rId32"/>
    <p:sldId id="972" r:id="rId33"/>
    <p:sldId id="973" r:id="rId34"/>
    <p:sldId id="974" r:id="rId35"/>
    <p:sldId id="975" r:id="rId36"/>
    <p:sldId id="976" r:id="rId37"/>
    <p:sldId id="977" r:id="rId38"/>
    <p:sldId id="978" r:id="rId39"/>
    <p:sldId id="979" r:id="rId40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58" y="86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94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8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28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45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7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000" y="549000"/>
            <a:ext cx="360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7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7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18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3" r:id="rId2"/>
    <p:sldLayoutId id="2147483663" r:id="rId3"/>
    <p:sldLayoutId id="2147483664" r:id="rId4"/>
    <p:sldLayoutId id="2147483662" r:id="rId5"/>
    <p:sldLayoutId id="2147483661" r:id="rId6"/>
    <p:sldLayoutId id="2147483657" r:id="rId7"/>
    <p:sldLayoutId id="2147483658" r:id="rId8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</a:t>
            </a:r>
            <a:r>
              <a:rPr lang="en-US" altLang="zh-TW" sz="4800" dirty="0" smtClean="0"/>
              <a:t>3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350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5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708"/>
              </p:ext>
            </p:extLst>
          </p:nvPr>
        </p:nvGraphicFramePr>
        <p:xfrm>
          <a:off x="133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350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 flipV="1">
            <a:off x="3672000" y="4869000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9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0431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63667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708"/>
              </p:ext>
            </p:extLst>
          </p:nvPr>
        </p:nvGraphicFramePr>
        <p:xfrm>
          <a:off x="133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350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 flipV="1">
            <a:off x="3672000" y="4869000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0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lIns="36000" rIns="36000"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multiplication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15242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5738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81516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0630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731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9898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91054"/>
              </p:ext>
            </p:extLst>
          </p:nvPr>
        </p:nvGraphicFramePr>
        <p:xfrm>
          <a:off x="2052000" y="50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0630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731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9898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8" name="文字方塊 77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351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905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0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6568"/>
              </p:ext>
            </p:extLst>
          </p:nvPr>
        </p:nvGraphicFramePr>
        <p:xfrm>
          <a:off x="2052000" y="50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810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95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351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905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49640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36068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09669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6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9084"/>
              </p:ext>
            </p:extLst>
          </p:nvPr>
        </p:nvGraphicFramePr>
        <p:xfrm>
          <a:off x="2052000" y="50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1654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810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95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55586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38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27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3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06151"/>
              </p:ext>
            </p:extLst>
          </p:nvPr>
        </p:nvGraphicFramePr>
        <p:xfrm>
          <a:off x="2052000" y="50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1654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40861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981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4770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38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27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addition(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subtraction(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subtrahend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multiplication(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division(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divisor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modulus(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divisor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hasZeroTerm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 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leadingCoef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64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9737"/>
              </p:ext>
            </p:extLst>
          </p:nvPr>
        </p:nvGraphicFramePr>
        <p:xfrm>
          <a:off x="2052000" y="504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4349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40861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981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4770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72967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559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324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8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division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/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>
                <a:latin typeface="Lucida Console" panose="020B0609040504020204" pitchFamily="49" charset="0"/>
              </a:rPr>
              <a:t>modulus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04206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5018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81216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54722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52282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45584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7799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46557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09528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4263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79607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1884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65080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29583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8768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93781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6803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90520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89553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文字方塊 55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27541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66959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38795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58883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9698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53871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59499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57871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04101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72522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99834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文字方塊 6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8545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75936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19630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59329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79747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47266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83305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42862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44796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文字方塊 6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00650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95506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89653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22457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9708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91338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1881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92337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99446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59594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32866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文字方塊 6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33676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80634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32973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38337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68544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63380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5275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56482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24112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03357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7040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90945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2375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9965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3384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68977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77163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92560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85353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720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1214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35688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04689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75567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7396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7604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23398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6556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15900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3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coefficient of a 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exponent of a 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64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70914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4908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18511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42737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61277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93025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51863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63034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9753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24030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13874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84168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33218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190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28872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74011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79842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038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810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08390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617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21863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5453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68171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1186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18655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7810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1078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9871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40925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94082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0559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440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02645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06709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5608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68736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36594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80312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91707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65987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45588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00535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97961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7180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80879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66506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46873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38571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76606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33641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3870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00864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89556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7877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9583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8650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90113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15112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03742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46579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9459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93751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77650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9833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99125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5799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33396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11084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84723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26222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87468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3032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7646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6287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42543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62426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57654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44968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5710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0162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6774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9164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87367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52579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5204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6919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98448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5255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64496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05899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59212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3942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50177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52821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91307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1667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99230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96776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69707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5808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19714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72789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64730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0267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43933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34634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0699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31928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69534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932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34656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20656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43941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7092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34225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05531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30871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34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7263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37555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503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50800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1772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81898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6731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33398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9630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97998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22982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07414"/>
              </p:ext>
            </p:extLst>
          </p:nvPr>
        </p:nvGraphicFramePr>
        <p:xfrm>
          <a:off x="2052000" y="72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759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63191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75755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82426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44038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8161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21678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43003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6709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022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8123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17067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34177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dividend(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 );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fr-FR" altLang="zh-TW" dirty="0">
              <a:solidFill>
                <a:srgbClr val="2B91AF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polynomial(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polynomial.at( i ).coef = </a:t>
            </a:r>
            <a:r>
              <a:rPr lang="it-IT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952000" y="4689000"/>
            <a:ext cx="3240000" cy="1440000"/>
          </a:xfrm>
          <a:prstGeom prst="rect">
            <a:avLst/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72000" y="36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04153"/>
              </p:ext>
            </p:extLst>
          </p:nvPr>
        </p:nvGraphicFramePr>
        <p:xfrm>
          <a:off x="2772000" y="28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852000" y="612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Autofit/>
          </a:bodyPr>
          <a:lstStyle/>
          <a:p>
            <a:r>
              <a:rPr lang="en-US" altLang="zh-TW" sz="1800" b="0" dirty="0">
                <a:latin typeface="Lucida Console" panose="020B0609040504020204" pitchFamily="49" charset="0"/>
              </a:rPr>
              <a:t>dividend</a:t>
            </a:r>
            <a:endParaRPr lang="zh-TW" altLang="en-US" sz="18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77329"/>
              </p:ext>
            </p:extLst>
          </p:nvPr>
        </p:nvGraphicFramePr>
        <p:xfrm>
          <a:off x="2952000" y="34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99726"/>
              </p:ext>
            </p:extLst>
          </p:nvPr>
        </p:nvGraphicFramePr>
        <p:xfrm>
          <a:off x="3672000" y="34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13645"/>
              </p:ext>
            </p:extLst>
          </p:nvPr>
        </p:nvGraphicFramePr>
        <p:xfrm>
          <a:off x="4392000" y="34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polynomial</a:t>
            </a:r>
            <a:endParaRPr lang="zh-TW" altLang="en-US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3131770" y="486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131770" y="540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1931" y="50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4932000" y="540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1816" y="50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46" y="50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031885" y="540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 flipV="1">
            <a:off x="5112000" y="4329002"/>
            <a:ext cx="3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V="1">
            <a:off x="4572000" y="4329002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>
          <a:xfrm flipH="1" flipV="1">
            <a:off x="3132000" y="4329002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7298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addition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015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486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6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486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486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7450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12202</TotalTime>
  <Words>2397</Words>
  <Application>Microsoft Office PowerPoint</Application>
  <PresentationFormat>如螢幕大小 (4:3)</PresentationFormat>
  <Paragraphs>1831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細明體</vt:lpstr>
      <vt:lpstr>微軟正黑體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3</vt:lpstr>
      <vt:lpstr>PowerPoint 簡報</vt:lpstr>
      <vt:lpstr>PowerPoint 簡報</vt:lpstr>
      <vt:lpstr>PowerPoint 簡報</vt:lpstr>
      <vt:lpstr>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division modulus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1635</cp:revision>
  <dcterms:created xsi:type="dcterms:W3CDTF">2000-06-12T17:02:08Z</dcterms:created>
  <dcterms:modified xsi:type="dcterms:W3CDTF">2022-02-23T15:57:39Z</dcterms:modified>
</cp:coreProperties>
</file>