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632" r:id="rId2"/>
    <p:sldId id="634" r:id="rId3"/>
    <p:sldId id="635" r:id="rId4"/>
    <p:sldId id="636" r:id="rId5"/>
    <p:sldId id="637" r:id="rId6"/>
    <p:sldId id="680" r:id="rId7"/>
    <p:sldId id="681" r:id="rId8"/>
    <p:sldId id="682" r:id="rId9"/>
    <p:sldId id="683" r:id="rId10"/>
    <p:sldId id="684" r:id="rId11"/>
    <p:sldId id="685" r:id="rId12"/>
    <p:sldId id="599" r:id="rId13"/>
    <p:sldId id="695" r:id="rId14"/>
    <p:sldId id="696" r:id="rId15"/>
    <p:sldId id="697" r:id="rId16"/>
    <p:sldId id="698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54" r:id="rId25"/>
    <p:sldId id="675" r:id="rId26"/>
    <p:sldId id="676" r:id="rId27"/>
    <p:sldId id="677" r:id="rId28"/>
    <p:sldId id="678" r:id="rId29"/>
    <p:sldId id="647" r:id="rId30"/>
    <p:sldId id="679" r:id="rId31"/>
    <p:sldId id="686" r:id="rId32"/>
    <p:sldId id="687" r:id="rId33"/>
    <p:sldId id="688" r:id="rId34"/>
    <p:sldId id="689" r:id="rId35"/>
    <p:sldId id="690" r:id="rId36"/>
    <p:sldId id="691" r:id="rId37"/>
    <p:sldId id="692" r:id="rId38"/>
    <p:sldId id="693" r:id="rId39"/>
    <p:sldId id="694" r:id="rId40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0" d="100"/>
          <a:sy n="90" d="100"/>
        </p:scale>
        <p:origin x="77" y="120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268731"/>
            <a:ext cx="8641080" cy="5040629"/>
          </a:xfrm>
        </p:spPr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1"/>
            <a:ext cx="8641080" cy="57607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58" y="404622"/>
            <a:ext cx="5472684" cy="23042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68731"/>
            <a:ext cx="8641080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0" r:id="rId3"/>
    <p:sldLayoutId id="2147483657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Integer Addition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2631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04933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4339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strA[ 10000 ], strB[ 10000 ];</a:t>
            </a:r>
          </a:p>
          <a:p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numA[ 10000 ], numB[ 10000 ], numC[ 10000 ];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sizeA; 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i ] 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sizeB; ++i )</a:t>
            </a:r>
          </a:p>
          <a:p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numB[ i ] = strB[ sizeB - 1 - i ] - </a:t>
            </a:r>
            <a:r>
              <a:rPr lang="da-DK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</a:t>
            </a:r>
            <a:r>
              <a:rPr lang="da-DK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da-DK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subtraction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minuend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subtrahend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difference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minuendSize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subtrahendSize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differenceSize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02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8480"/>
              </p:ext>
            </p:extLst>
          </p:nvPr>
        </p:nvGraphicFramePr>
        <p:xfrm>
          <a:off x="2267712" y="1556766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strA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64736"/>
              </p:ext>
            </p:extLst>
          </p:nvPr>
        </p:nvGraphicFramePr>
        <p:xfrm>
          <a:off x="2267712" y="3284982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numA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0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1748"/>
              </p:ext>
            </p:extLst>
          </p:nvPr>
        </p:nvGraphicFramePr>
        <p:xfrm>
          <a:off x="2267712" y="1556766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numA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34420"/>
              </p:ext>
            </p:extLst>
          </p:nvPr>
        </p:nvGraphicFramePr>
        <p:xfrm>
          <a:off x="2267712" y="3284982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6333"/>
              </p:ext>
            </p:extLst>
          </p:nvPr>
        </p:nvGraphicFramePr>
        <p:xfrm>
          <a:off x="2267712" y="5013198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numC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29559"/>
              </p:ext>
            </p:extLst>
          </p:nvPr>
        </p:nvGraphicFramePr>
        <p:xfrm>
          <a:off x="2267712" y="3284982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numA</a:t>
                      </a:r>
                      <a:endParaRPr kumimoji="0" lang="en-US" altLang="zh-TW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16606"/>
              </p:ext>
            </p:extLst>
          </p:nvPr>
        </p:nvGraphicFramePr>
        <p:xfrm>
          <a:off x="2267712" y="1556766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numA</a:t>
                      </a:r>
                      <a:endParaRPr kumimoji="0" lang="en-US" altLang="zh-TW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78713"/>
              </p:ext>
            </p:extLst>
          </p:nvPr>
        </p:nvGraphicFramePr>
        <p:xfrm>
          <a:off x="2267712" y="5013198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numA</a:t>
                      </a:r>
                      <a:endParaRPr kumimoji="0" lang="en-US" altLang="zh-TW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96114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76826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2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7302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0020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05601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80869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79195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55441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18501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24397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5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/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51986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13839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89095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3439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25027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1451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30312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57175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9609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77290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241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/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70266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7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88236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24071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0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45333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237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32355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87961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478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478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79757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6543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029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5372</TotalTime>
  <Words>2699</Words>
  <Application>Microsoft Office PowerPoint</Application>
  <PresentationFormat>如螢幕大小 (4:3)</PresentationFormat>
  <Paragraphs>1844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Huge Integer 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1388</cp:revision>
  <dcterms:created xsi:type="dcterms:W3CDTF">2000-06-12T17:02:08Z</dcterms:created>
  <dcterms:modified xsi:type="dcterms:W3CDTF">2021-10-10T14:55:33Z</dcterms:modified>
</cp:coreProperties>
</file>