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808" r:id="rId2"/>
    <p:sldId id="806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09" r:id="rId21"/>
    <p:sldId id="809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1" autoAdjust="0"/>
    <p:restoredTop sz="94637" autoAdjust="0"/>
  </p:normalViewPr>
  <p:slideViewPr>
    <p:cSldViewPr showGuides="1">
      <p:cViewPr varScale="1">
        <p:scale>
          <a:sx n="82" d="100"/>
          <a:sy n="82" d="100"/>
        </p:scale>
        <p:origin x="102" y="82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7200900" cy="47525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6624828" cy="2304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6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996946"/>
            <a:ext cx="8641080" cy="863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1" r:id="rId3"/>
    <p:sldLayoutId id="2147483657" r:id="rId4"/>
    <p:sldLayoutId id="2147483660" r:id="rId5"/>
    <p:sldLayoutId id="2147483658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Huge integer division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2345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1573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3705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1569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7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253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57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4075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677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4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139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506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000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280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008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377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87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04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83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384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0674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719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618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564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858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1501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110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2265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223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905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007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0352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78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2863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326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20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051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320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7455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451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1264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4944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latin typeface="Lucida Console"/>
              </a:rPr>
              <a:t>Dividend /= divisor 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latin typeface="Lucida Console"/>
              </a:rPr>
              <a:t>This 	     op2 </a:t>
            </a:r>
            <a:br>
              <a:rPr lang="en-US" altLang="zh-TW" dirty="0">
                <a:latin typeface="Lucida Console"/>
              </a:rPr>
            </a:br>
            <a:r>
              <a:rPr lang="en-US" altLang="zh-TW" dirty="0">
                <a:latin typeface="Lucida Console"/>
              </a:rPr>
              <a:t>remainder    buffer</a:t>
            </a:r>
          </a:p>
          <a:p>
            <a:pPr>
              <a:spcAft>
                <a:spcPts val="0"/>
              </a:spcAft>
            </a:pP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divisor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buffer = divisor shift left by n 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++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remainder </a:t>
            </a:r>
            <a:r>
              <a:rPr lang="fr-FR" altLang="zh-TW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=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quotient[k]++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divisor )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buffer = divisor shift left by n 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>
                <a:latin typeface="Lucida Console"/>
              </a:rPr>
              <a:t>-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 err="1">
                <a:latin typeface="Lucida Console"/>
              </a:rPr>
              <a:t>quotientSize</a:t>
            </a:r>
            <a:r>
              <a:rPr lang="en-US" altLang="zh-TW" sz="1600" dirty="0">
                <a:latin typeface="Lucida Console"/>
              </a:rPr>
              <a:t>++</a:t>
            </a:r>
          </a:p>
          <a:p>
            <a:r>
              <a:rPr lang="en-US" altLang="zh-TW" sz="1600" dirty="0">
                <a:ea typeface="細明體"/>
              </a:rPr>
              <a:t>   quotient = 0;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remainder -=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quotient[k]++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   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397147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9531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1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9151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0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5486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408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24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5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8184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4663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45536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503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1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0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967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38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612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0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089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705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056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6222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4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157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734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793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234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69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04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159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0238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789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338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603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750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5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7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2643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8406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62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12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707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998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1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8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134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4290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03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707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289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483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66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5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7723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4731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778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9358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0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59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642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267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522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2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79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58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8960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9189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0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034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941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5970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624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06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755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702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963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194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1807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3243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596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192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5742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917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29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695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795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446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358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30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879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7209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02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61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297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16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514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9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275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621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423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6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2594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6601</TotalTime>
  <Words>4170</Words>
  <Application>Microsoft Office PowerPoint</Application>
  <PresentationFormat>如螢幕大小 (4:3)</PresentationFormat>
  <Paragraphs>2408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1" baseType="lpstr">
      <vt:lpstr>Courier New</vt:lpstr>
      <vt:lpstr>Lucida Console</vt:lpstr>
      <vt:lpstr>Times New Roman</vt:lpstr>
      <vt:lpstr>ppt_template_07-25-2002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楊明寰</cp:lastModifiedBy>
  <cp:revision>1414</cp:revision>
  <dcterms:created xsi:type="dcterms:W3CDTF">2000-06-12T17:02:08Z</dcterms:created>
  <dcterms:modified xsi:type="dcterms:W3CDTF">2022-03-15T16:21:36Z</dcterms:modified>
</cp:coreProperties>
</file>