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91" r:id="rId3"/>
    <p:sldId id="340" r:id="rId4"/>
    <p:sldId id="39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395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4" r:id="rId23"/>
    <p:sldId id="417" r:id="rId24"/>
    <p:sldId id="413" r:id="rId25"/>
    <p:sldId id="415" r:id="rId26"/>
    <p:sldId id="416" r:id="rId27"/>
    <p:sldId id="422" r:id="rId28"/>
    <p:sldId id="421" r:id="rId29"/>
    <p:sldId id="420" r:id="rId30"/>
    <p:sldId id="419" r:id="rId31"/>
    <p:sldId id="423" r:id="rId32"/>
    <p:sldId id="426" r:id="rId33"/>
    <p:sldId id="425" r:id="rId34"/>
    <p:sldId id="424" r:id="rId35"/>
    <p:sldId id="418" r:id="rId3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  <a:srgbClr val="002060"/>
    <a:srgbClr val="0033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4" autoAdjust="0"/>
    <p:restoredTop sz="94627" autoAdjust="0"/>
  </p:normalViewPr>
  <p:slideViewPr>
    <p:cSldViewPr showGuides="1">
      <p:cViewPr varScale="1">
        <p:scale>
          <a:sx n="96" d="100"/>
          <a:sy n="96" d="100"/>
        </p:scale>
        <p:origin x="115" y="82"/>
      </p:cViewPr>
      <p:guideLst>
        <p:guide orient="horz" pos="618"/>
        <p:guide pos="884"/>
      </p:guideLst>
    </p:cSldViewPr>
  </p:slideViewPr>
  <p:outlineViewPr>
    <p:cViewPr>
      <p:scale>
        <a:sx n="33" d="100"/>
        <a:sy n="33" d="100"/>
      </p:scale>
      <p:origin x="34" y="3365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8" y="2708908"/>
            <a:ext cx="8641104" cy="1440185"/>
          </a:xfrm>
        </p:spPr>
        <p:txBody>
          <a:bodyPr/>
          <a:lstStyle>
            <a:lvl1pPr>
              <a:defRPr sz="5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59718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548632"/>
            <a:ext cx="7560966" cy="3780483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6623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580714" cy="4680598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4582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940760" cy="3060391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9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31471" y="188586"/>
            <a:ext cx="8281058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31471" y="1268724"/>
            <a:ext cx="8281058" cy="50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3" r:id="rId4"/>
    <p:sldLayoutId id="2147483662" r:id="rId5"/>
    <p:sldLayoutId id="2147483661" r:id="rId6"/>
    <p:sldLayoutId id="2147483659" r:id="rId7"/>
    <p:sldLayoutId id="2147483660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ClrTx/>
        <a:buFontTx/>
        <a:buNone/>
        <a:defRPr sz="16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400" kern="0" dirty="0">
                <a:solidFill>
                  <a:srgbClr val="0000FF"/>
                </a:solidFill>
                <a:ea typeface="新細明體"/>
                <a:cs typeface="+mj-cs"/>
              </a:rPr>
              <a:t>Binary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96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13975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45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94128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9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21713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916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18774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11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68926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5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72749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35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44508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66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55340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79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83543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0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main()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{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 err="1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const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 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arraySize = 15;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a[ arraySize ];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searchValue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;</a:t>
            </a:r>
            <a:endParaRPr kumimoji="1" lang="en-US" altLang="zh-TW" kern="0" dirty="0">
              <a:solidFill>
                <a:srgbClr val="000000"/>
              </a:solidFill>
              <a:latin typeface="Lucida Console" pitchFamily="49" charset="0"/>
              <a:ea typeface="新細明體"/>
              <a:cs typeface="+mn-cs"/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for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(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i = 0; i &lt; arraySize; i++ )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   a[i] = 2 * i;   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cout &lt;&lt; "Please enter an integer value: ";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cin &gt;&gt; </a:t>
            </a:r>
            <a:r>
              <a:rPr kumimoji="1" lang="en-US" altLang="zh-TW" kern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searchValue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;</a:t>
            </a:r>
            <a:endParaRPr kumimoji="1" lang="en-US" altLang="zh-TW" kern="0" dirty="0">
              <a:solidFill>
                <a:srgbClr val="000000"/>
              </a:solidFill>
              <a:latin typeface="Lucida Console" pitchFamily="49" charset="0"/>
              <a:ea typeface="新細明體"/>
              <a:cs typeface="+mn-cs"/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cout &lt;&lt; endl;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position = </a:t>
            </a:r>
            <a:r>
              <a:rPr kumimoji="1" lang="en-US" altLang="zh-TW" kern="0" dirty="0" err="1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binarySearch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( 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a,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arraySize, </a:t>
            </a:r>
            <a:r>
              <a:rPr kumimoji="1" lang="en-US" altLang="zh-TW" kern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searchValue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);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if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( position == -1 )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   cout &lt;&lt; "The integer " &lt;&lt; </a:t>
            </a:r>
            <a:r>
              <a:rPr kumimoji="1" lang="en-US" altLang="zh-TW" kern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searchValue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&lt;&lt; " was not found.\n";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else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   cout &lt;&lt; "The integer " &lt;&lt; </a:t>
            </a:r>
            <a:r>
              <a:rPr kumimoji="1" lang="en-US" altLang="zh-TW" kern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searchValue</a:t>
            </a:r>
            <a:endParaRPr kumimoji="1" lang="en-US" altLang="zh-TW" kern="0" dirty="0">
              <a:solidFill>
                <a:srgbClr val="000000"/>
              </a:solidFill>
              <a:latin typeface="Lucida Console" pitchFamily="49" charset="0"/>
              <a:ea typeface="新細明體"/>
              <a:cs typeface="+mn-cs"/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        &lt;&lt; " was found in position " &lt;&lt; position &lt;&lt; ".\n";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50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70025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0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23883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1080161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59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Recursive Binary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702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76" y="126872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a,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9,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765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76" y="126872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a,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9,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276" y="216883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0, 6 )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90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76" y="126872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a,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9,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276" y="216883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32276" y="306895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4, 6 )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561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76" y="126872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a,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9,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276" y="216883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32276" y="306895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4, 6 )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7812414" y="3429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32276" y="396906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4, 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48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76" y="126872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a,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9,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276" y="216883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32276" y="306895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4, 6 )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7812414" y="3429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32276" y="396906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4, 4 )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7812414" y="432911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32276" y="486918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9, 5, 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86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76" y="126872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a,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8,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14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76" y="126872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a,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8,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276" y="216883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8, 0, 6 )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299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76" y="126872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a,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8,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276" y="216883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8,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32276" y="306895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8, 4, 6 )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534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76" y="126872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a,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8,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276" y="216883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8,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32276" y="3068954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8, 4, 6 )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7812414" y="3429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32276" y="3969069"/>
            <a:ext cx="216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a, 8, 4, 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89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middle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71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39406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97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89061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7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29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69340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7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500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94090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78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3012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9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 = ( low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3600" dirty="0">
              <a:solidFill>
                <a:srgbClr val="000000"/>
              </a:solidFill>
              <a:cs typeface="Courier New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85313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81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Georgia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4146</Words>
  <Application>Microsoft Office PowerPoint</Application>
  <PresentationFormat>如螢幕大小 (4:3)</PresentationFormat>
  <Paragraphs>1443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細明體</vt:lpstr>
      <vt:lpstr>新細明體</vt:lpstr>
      <vt:lpstr>標楷體</vt:lpstr>
      <vt:lpstr>Arial</vt:lpstr>
      <vt:lpstr>Courier New</vt:lpstr>
      <vt:lpstr>Georgia</vt:lpstr>
      <vt:lpstr>Lucida Console</vt:lpstr>
      <vt:lpstr>Times New Roman</vt:lpstr>
      <vt:lpstr>Office 佈景主題</vt:lpstr>
      <vt:lpstr>Binary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Binary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 Lin</cp:lastModifiedBy>
  <cp:revision>498</cp:revision>
  <dcterms:created xsi:type="dcterms:W3CDTF">2009-07-07T15:33:02Z</dcterms:created>
  <dcterms:modified xsi:type="dcterms:W3CDTF">2019-10-29T22:55:35Z</dcterms:modified>
</cp:coreProperties>
</file>