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  <p:sldId id="1079" r:id="rId3"/>
    <p:sldId id="1080" r:id="rId4"/>
    <p:sldId id="1081" r:id="rId5"/>
    <p:sldId id="108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808080"/>
    <a:srgbClr val="74531F"/>
    <a:srgbClr val="800080"/>
    <a:srgbClr val="1F377F"/>
    <a:srgbClr val="92D050"/>
    <a:srgbClr val="66CCFF"/>
    <a:srgbClr val="FFCCFF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134" y="8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>
            <a:noAutofit/>
          </a:bodyPr>
          <a:lstStyle>
            <a:lvl1pPr>
              <a:defRPr sz="4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2529000"/>
            <a:ext cx="3060530" cy="180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60422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2000" y="729000"/>
            <a:ext cx="5400000" cy="90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9734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4329000"/>
            <a:ext cx="4860000" cy="198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84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4509000"/>
            <a:ext cx="4500000" cy="180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2183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4689000"/>
            <a:ext cx="4500000" cy="162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6903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54" r:id="rId8"/>
    <p:sldLayoutId id="214748365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71999" y="2708910"/>
            <a:ext cx="7200001" cy="144018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Exam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78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8639"/>
            <a:ext cx="8640000" cy="5940361"/>
          </a:xfrm>
        </p:spPr>
        <p:txBody>
          <a:bodyPr lIns="72000" rIns="72000"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***map1 =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*** &gt; ( &amp;deque1 ) + 1;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+ 3;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+ 4;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8;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*= 2 )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4 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block = 0; block &lt;=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/ 4; block++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)[ block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*map1 )[ i / 4 ][ i % 4 ] =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i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627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8639"/>
            <a:ext cx="8640000" cy="5940361"/>
          </a:xfrm>
        </p:spPr>
        <p:txBody>
          <a:bodyPr lIns="72000" rIns="72000"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fr-FR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***map2 =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*** &gt; ( &amp;deque2 );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+ 3;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8;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*= 2 )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4 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++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block = 0; block &lt;=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/ 4; block++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)[ block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*map2 )[ i / 4 ][ i % 4 ] =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i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820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83768"/>
              </p:ext>
            </p:extLst>
          </p:nvPr>
        </p:nvGraphicFramePr>
        <p:xfrm>
          <a:off x="2952000" y="10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Line 43"/>
          <p:cNvSpPr>
            <a:spLocks noChangeShapeType="1"/>
          </p:cNvSpPr>
          <p:nvPr/>
        </p:nvSpPr>
        <p:spPr bwMode="auto">
          <a:xfrm flipV="1">
            <a:off x="3132000" y="12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54644"/>
              </p:ext>
            </p:extLst>
          </p:nvPr>
        </p:nvGraphicFramePr>
        <p:xfrm>
          <a:off x="3672000" y="72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" name="流程圖: 程序 5"/>
          <p:cNvSpPr/>
          <p:nvPr/>
        </p:nvSpPr>
        <p:spPr>
          <a:xfrm>
            <a:off x="432000" y="369000"/>
            <a:ext cx="2160253" cy="270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612000" y="549000"/>
            <a:ext cx="1799725" cy="216020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747" y="30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51747" y="27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74542"/>
              </p:ext>
            </p:extLst>
          </p:nvPr>
        </p:nvGraphicFramePr>
        <p:xfrm>
          <a:off x="612000" y="729000"/>
          <a:ext cx="162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793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 flipV="1">
            <a:off x="2052000" y="126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04535"/>
              </p:ext>
            </p:extLst>
          </p:nvPr>
        </p:nvGraphicFramePr>
        <p:xfrm>
          <a:off x="7272000" y="25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9070979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流程圖: 程序 17"/>
          <p:cNvSpPr/>
          <p:nvPr/>
        </p:nvSpPr>
        <p:spPr>
          <a:xfrm>
            <a:off x="4932000" y="1809000"/>
            <a:ext cx="2160253" cy="270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5112000" y="1989000"/>
            <a:ext cx="1799725" cy="216020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471747" y="45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651747" y="41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18877"/>
              </p:ext>
            </p:extLst>
          </p:nvPr>
        </p:nvGraphicFramePr>
        <p:xfrm>
          <a:off x="5112000" y="2169000"/>
          <a:ext cx="1620000" cy="180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793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_M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新細明體" pitchFamily="18" charset="-120"/>
                          <a:cs typeface="Courier New" panose="02070309020205020404" pitchFamily="49" charset="0"/>
                        </a:rPr>
                        <a:t>M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Line 43"/>
          <p:cNvSpPr>
            <a:spLocks noChangeShapeType="1"/>
          </p:cNvSpPr>
          <p:nvPr/>
        </p:nvSpPr>
        <p:spPr bwMode="auto">
          <a:xfrm flipH="1" flipV="1">
            <a:off x="6732000" y="270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Line 43"/>
          <p:cNvSpPr>
            <a:spLocks noChangeShapeType="1"/>
          </p:cNvSpPr>
          <p:nvPr/>
        </p:nvSpPr>
        <p:spPr bwMode="auto">
          <a:xfrm flipH="1" flipV="1">
            <a:off x="6732000" y="306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 flipH="1" flipV="1">
            <a:off x="6732000" y="342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 flipH="1" flipV="1">
            <a:off x="6732000" y="37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>
          <a:xfrm>
            <a:off x="431471" y="3789000"/>
            <a:ext cx="7200530" cy="252036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myOff1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0;</a:t>
            </a: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8;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mapSize1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map1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mySize1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block = 0; block &lt;= 0; block++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*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map1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)[ block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( *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map1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)[ i / 4 ][ i % 4 ] =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i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nn-NO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290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971654"/>
              </p:ext>
            </p:extLst>
          </p:nvPr>
        </p:nvGraphicFramePr>
        <p:xfrm>
          <a:off x="277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Line 43"/>
          <p:cNvSpPr>
            <a:spLocks noChangeShapeType="1"/>
          </p:cNvSpPr>
          <p:nvPr/>
        </p:nvSpPr>
        <p:spPr bwMode="auto">
          <a:xfrm flipV="1">
            <a:off x="2952000" y="10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69404"/>
              </p:ext>
            </p:extLst>
          </p:nvPr>
        </p:nvGraphicFramePr>
        <p:xfrm>
          <a:off x="3492000" y="5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" name="流程圖: 程序 4"/>
          <p:cNvSpPr/>
          <p:nvPr/>
        </p:nvSpPr>
        <p:spPr>
          <a:xfrm>
            <a:off x="43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61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78106"/>
              </p:ext>
            </p:extLst>
          </p:nvPr>
        </p:nvGraphicFramePr>
        <p:xfrm>
          <a:off x="61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Line 43"/>
          <p:cNvSpPr>
            <a:spLocks noChangeShapeType="1"/>
          </p:cNvSpPr>
          <p:nvPr/>
        </p:nvSpPr>
        <p:spPr bwMode="auto">
          <a:xfrm flipV="1">
            <a:off x="187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5112000" y="162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5291747" y="180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471747" y="39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651747" y="36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2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49488"/>
              </p:ext>
            </p:extLst>
          </p:nvPr>
        </p:nvGraphicFramePr>
        <p:xfrm>
          <a:off x="5292000" y="19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59412"/>
              </p:ext>
            </p:extLst>
          </p:nvPr>
        </p:nvGraphicFramePr>
        <p:xfrm>
          <a:off x="7272000" y="19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90709797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6" name="Line 43"/>
          <p:cNvSpPr>
            <a:spLocks noChangeShapeType="1"/>
          </p:cNvSpPr>
          <p:nvPr/>
        </p:nvSpPr>
        <p:spPr bwMode="auto">
          <a:xfrm flipH="1" flipV="1">
            <a:off x="6732000" y="216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 flipV="1">
            <a:off x="6732000" y="252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 flipH="1" flipV="1">
            <a:off x="6732000" y="288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H="1" flipV="1">
            <a:off x="6732000" y="324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內容版面配置區 29"/>
          <p:cNvSpPr>
            <a:spLocks noGrp="1"/>
          </p:cNvSpPr>
          <p:nvPr>
            <p:ph idx="1"/>
          </p:nvPr>
        </p:nvSpPr>
        <p:spPr>
          <a:xfrm>
            <a:off x="431471" y="3789000"/>
            <a:ext cx="7200530" cy="252036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block = 0; block &lt;=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block++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)[ block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[ 4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3;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*map2 )[ i / 4 ][ i % 4 ] =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i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206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15012</TotalTime>
  <Words>691</Words>
  <Application>Microsoft Office PowerPoint</Application>
  <PresentationFormat>如螢幕大小 (4:3)</PresentationFormat>
  <Paragraphs>142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5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Midterm Exam 2-1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915</cp:revision>
  <dcterms:created xsi:type="dcterms:W3CDTF">2013-03-13T12:22:18Z</dcterms:created>
  <dcterms:modified xsi:type="dcterms:W3CDTF">2022-05-21T10:38:51Z</dcterms:modified>
</cp:coreProperties>
</file>