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1" r:id="rId3"/>
    <p:sldId id="283" r:id="rId4"/>
    <p:sldId id="285" r:id="rId5"/>
    <p:sldId id="264" r:id="rId6"/>
    <p:sldId id="291" r:id="rId7"/>
    <p:sldId id="292" r:id="rId8"/>
    <p:sldId id="290" r:id="rId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2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5" autoAdjust="0"/>
    <p:restoredTop sz="94660"/>
  </p:normalViewPr>
  <p:slideViewPr>
    <p:cSldViewPr showGuides="1">
      <p:cViewPr varScale="1">
        <p:scale>
          <a:sx n="91" d="100"/>
          <a:sy n="91" d="100"/>
        </p:scale>
        <p:origin x="67" y="91"/>
      </p:cViewPr>
      <p:guideLst>
        <p:guide orient="horz" pos="799"/>
        <p:guide pos="2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8280000" cy="90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800" y="1268413"/>
            <a:ext cx="8280000" cy="5040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1813" y="123825"/>
            <a:ext cx="8080375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1813" y="1409700"/>
            <a:ext cx="8080375" cy="495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80400" cy="900112"/>
          </a:xfrm>
        </p:spPr>
        <p:txBody>
          <a:bodyPr/>
          <a:lstStyle/>
          <a:p>
            <a:pPr eaLnBrk="1" hangingPunct="1"/>
            <a:r>
              <a:rPr lang="en-US" altLang="zh-TW" smtClean="0"/>
              <a:t>File Manipulation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68413"/>
            <a:ext cx="8280400" cy="5040312"/>
          </a:xfrm>
        </p:spPr>
        <p:txBody>
          <a:bodyPr/>
          <a:lstStyle/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&lt;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&gt;</a:t>
            </a:r>
          </a:p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using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std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  <a:endParaRPr lang="en-US" altLang="zh-TW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/>
            <a:endParaRPr lang="en-US" altLang="zh-TW" sz="1800" dirty="0" smtClean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&lt;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&gt;</a:t>
            </a:r>
          </a:p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using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std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/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using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std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ofstream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80400" cy="900112"/>
          </a:xfrm>
        </p:spPr>
        <p:txBody>
          <a:bodyPr/>
          <a:lstStyle/>
          <a:p>
            <a:pPr eaLnBrk="1" hangingPunct="1"/>
            <a:r>
              <a:rPr lang="en-US" altLang="zh-TW" smtClean="0"/>
              <a:t>Open a Text File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68413"/>
            <a:ext cx="8280400" cy="50403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</a:t>
            </a:r>
            <a:r>
              <a:rPr lang="en-US" altLang="zh-TW" sz="180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grade.txt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::in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b="1" dirty="0" smtClean="0">
                <a:solidFill>
                  <a:srgbClr val="0000FF"/>
                </a:solidFill>
                <a:latin typeface="Courier New" pitchFamily="49" charset="0"/>
              </a:rPr>
              <a:t>	</a:t>
            </a:r>
            <a:r>
              <a:rPr lang="en-US" altLang="zh-TW" sz="2200" dirty="0" smtClean="0">
                <a:solidFill>
                  <a:srgbClr val="0000FF"/>
                </a:solidFill>
              </a:rPr>
              <a:t>Open an existing file; if the file doesn't exit, fail.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0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ofstream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outFile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"grade.txt",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::out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000" dirty="0" smtClean="0">
                <a:solidFill>
                  <a:srgbClr val="0000FF"/>
                </a:solidFill>
              </a:rPr>
              <a:t>	</a:t>
            </a:r>
            <a:r>
              <a:rPr lang="en-US" altLang="zh-TW" sz="2200" dirty="0" smtClean="0">
                <a:solidFill>
                  <a:srgbClr val="0000FF"/>
                </a:solidFill>
              </a:rPr>
              <a:t>Create a file; if the file have existed, the data in it will be deleted.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80400" cy="900112"/>
          </a:xfrm>
        </p:spPr>
        <p:txBody>
          <a:bodyPr/>
          <a:lstStyle/>
          <a:p>
            <a:pPr eaLnBrk="1" hangingPunct="1"/>
            <a:r>
              <a:rPr lang="en-US" altLang="zh-TW" smtClean="0"/>
              <a:t>Open a Text File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68413"/>
            <a:ext cx="8280400" cy="504031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"grade.txt",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::in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inFile.open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"grade.txt",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::in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ofstream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outFile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"grade.txt",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::out 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ofstream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outFile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outFile.open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"grade.txt",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::out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80400" cy="900112"/>
          </a:xfrm>
        </p:spPr>
        <p:txBody>
          <a:bodyPr/>
          <a:lstStyle/>
          <a:p>
            <a:pPr eaLnBrk="1" hangingPunct="1"/>
            <a:r>
              <a:rPr lang="en-US" altLang="zh-TW" smtClean="0"/>
              <a:t>Input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68413"/>
            <a:ext cx="8280400" cy="5040312"/>
          </a:xfrm>
        </p:spPr>
        <p:txBody>
          <a:bodyPr/>
          <a:lstStyle/>
          <a:p>
            <a:pPr marL="1800225" indent="-1800225" eaLnBrk="1" hangingPunct="1"/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programDesign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</a:p>
          <a:p>
            <a:pPr marL="1800225" indent="-1800225" eaLnBrk="1" hangingPunct="1"/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calculus;</a:t>
            </a:r>
          </a:p>
          <a:p>
            <a:pPr marL="1800225" indent="-1800225" eaLnBrk="1" hangingPunct="1">
              <a:spcBef>
                <a:spcPts val="24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"grade.txt",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::in );</a:t>
            </a:r>
          </a:p>
          <a:p>
            <a:pPr marL="1800225" indent="-1800225" eaLnBrk="1" hangingPunct="1">
              <a:spcBef>
                <a:spcPts val="2400"/>
              </a:spcBef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!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)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{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cout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&lt;&lt; "File could not be opened" &lt;&lt;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endl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exit( 1 );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}</a:t>
            </a:r>
          </a:p>
          <a:p>
            <a:pPr marL="1800225" indent="-1800225" eaLnBrk="1" hangingPunct="1">
              <a:spcBef>
                <a:spcPts val="24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&gt;&gt;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programDesign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&gt;&gt; calculus;</a:t>
            </a:r>
          </a:p>
          <a:p>
            <a:pPr marL="1800225" indent="-1800225" eaLnBrk="1" hangingPunct="1">
              <a:spcBef>
                <a:spcPts val="24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inFile.close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80400" cy="900112"/>
          </a:xfrm>
        </p:spPr>
        <p:txBody>
          <a:bodyPr/>
          <a:lstStyle/>
          <a:p>
            <a:pPr eaLnBrk="1" hangingPunct="1"/>
            <a:r>
              <a:rPr lang="en-US" altLang="zh-TW" smtClean="0"/>
              <a:t>Output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68413"/>
            <a:ext cx="8280400" cy="5040312"/>
          </a:xfrm>
        </p:spPr>
        <p:txBody>
          <a:bodyPr/>
          <a:lstStyle/>
          <a:p>
            <a:pPr marL="2057400" indent="-2057400" eaLnBrk="1" hangingPunct="1">
              <a:spcBef>
                <a:spcPct val="500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programDesign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= 89; </a:t>
            </a:r>
          </a:p>
          <a:p>
            <a:pPr marL="2057400" indent="-2057400" eaLnBrk="1" hangingPunct="1"/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calculus = 76;</a:t>
            </a:r>
          </a:p>
          <a:p>
            <a:pPr marL="2057400" indent="-2057400" eaLnBrk="1" hangingPunct="1">
              <a:spcBef>
                <a:spcPts val="24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ofstream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outFile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"grade.txt",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::out );</a:t>
            </a:r>
          </a:p>
          <a:p>
            <a:pPr marL="2057400" indent="-2057400" eaLnBrk="1" hangingPunct="1">
              <a:spcBef>
                <a:spcPts val="2400"/>
              </a:spcBef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!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outFile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)</a:t>
            </a:r>
          </a:p>
          <a:p>
            <a:pPr marL="2057400" indent="-2057400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{</a:t>
            </a:r>
          </a:p>
          <a:p>
            <a:pPr marL="2057400" indent="-2057400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cout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&lt;&lt; "File could not be opened" &lt;&lt;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endl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</a:p>
          <a:p>
            <a:pPr marL="2057400" indent="-2057400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exit( 1 );</a:t>
            </a:r>
          </a:p>
          <a:p>
            <a:pPr marL="2057400" indent="-2057400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}</a:t>
            </a:r>
          </a:p>
          <a:p>
            <a:pPr marL="2057400" indent="-2057400" eaLnBrk="1" hangingPunct="1">
              <a:spcBef>
                <a:spcPts val="24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outFile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&lt;&lt;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programDesign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&lt;&lt; calculus;</a:t>
            </a:r>
          </a:p>
          <a:p>
            <a:pPr marL="2057400" indent="-2057400" eaLnBrk="1" hangingPunct="1">
              <a:spcBef>
                <a:spcPts val="24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outFile.close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80400" cy="900112"/>
          </a:xfrm>
        </p:spPr>
        <p:txBody>
          <a:bodyPr/>
          <a:lstStyle/>
          <a:p>
            <a:pPr eaLnBrk="1" hangingPunct="1"/>
            <a:r>
              <a:rPr lang="en-US" altLang="zh-TW" smtClean="0"/>
              <a:t>Input All Records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68413"/>
            <a:ext cx="8280400" cy="5400675"/>
          </a:xfrm>
        </p:spPr>
        <p:txBody>
          <a:bodyPr/>
          <a:lstStyle/>
          <a:p>
            <a:pPr marL="1800225" indent="-1800225" eaLnBrk="1" hangingPunct="1"/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programDesign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[100];</a:t>
            </a:r>
          </a:p>
          <a:p>
            <a:pPr marL="1800225" indent="-1800225" eaLnBrk="1" hangingPunct="1"/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calculus[100];</a:t>
            </a:r>
          </a:p>
          <a:p>
            <a:pPr marL="1800225" indent="-1800225" eaLnBrk="1" hangingPunct="1">
              <a:spcBef>
                <a:spcPts val="12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"grade.txt",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::in );</a:t>
            </a:r>
          </a:p>
          <a:p>
            <a:pPr marL="1800225" indent="-1800225" eaLnBrk="1" hangingPunct="1">
              <a:spcBef>
                <a:spcPts val="1200"/>
              </a:spcBef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!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)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{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cout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&lt;&lt; "File could not be opened" &lt;&lt;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endl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exit( 1 );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}</a:t>
            </a:r>
          </a:p>
          <a:p>
            <a:pPr marL="1800225" indent="-1800225">
              <a:spcBef>
                <a:spcPts val="12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= -1;</a:t>
            </a:r>
          </a:p>
          <a:p>
            <a:pPr marL="1800225" indent="-1800225"/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!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inFile.eof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() )</a:t>
            </a:r>
          </a:p>
          <a:p>
            <a:pPr marL="1800225" indent="-1800225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{</a:t>
            </a:r>
          </a:p>
          <a:p>
            <a:pPr marL="1800225" indent="-1800225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++;</a:t>
            </a:r>
          </a:p>
          <a:p>
            <a:pPr marL="1800225" indent="-1800225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&gt;&gt;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programDesign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[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] &gt;&gt; calculus[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];</a:t>
            </a:r>
          </a:p>
          <a:p>
            <a:pPr marL="1800225" indent="-1800225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}</a:t>
            </a:r>
          </a:p>
          <a:p>
            <a:pPr marL="1800225" indent="-1800225" eaLnBrk="1" hangingPunct="1">
              <a:spcBef>
                <a:spcPts val="12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inFile.close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80400" cy="900112"/>
          </a:xfrm>
        </p:spPr>
        <p:txBody>
          <a:bodyPr/>
          <a:lstStyle/>
          <a:p>
            <a:pPr eaLnBrk="1" hangingPunct="1"/>
            <a:r>
              <a:rPr lang="en-US" altLang="zh-TW" smtClean="0"/>
              <a:t>Input All Records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268413"/>
            <a:ext cx="8280400" cy="5040312"/>
          </a:xfrm>
        </p:spPr>
        <p:txBody>
          <a:bodyPr/>
          <a:lstStyle/>
          <a:p>
            <a:pPr marL="1800225" indent="-1800225" eaLnBrk="1" hangingPunct="1"/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programDesign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[100];</a:t>
            </a:r>
          </a:p>
          <a:p>
            <a:pPr marL="1800225" indent="-1800225" eaLnBrk="1" hangingPunct="1"/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calculus[100];</a:t>
            </a:r>
          </a:p>
          <a:p>
            <a:pPr marL="1800225" indent="-1800225" eaLnBrk="1" hangingPunct="1">
              <a:spcBef>
                <a:spcPts val="12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ifstream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"grade.txt",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ios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::in );</a:t>
            </a:r>
          </a:p>
          <a:p>
            <a:pPr marL="1800225" indent="-1800225" eaLnBrk="1" hangingPunct="1">
              <a:spcBef>
                <a:spcPts val="1200"/>
              </a:spcBef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!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)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{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cout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&lt;&lt; "File could not be opened" &lt;&lt;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endl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;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   exit( 1 );</a:t>
            </a:r>
          </a:p>
          <a:p>
            <a:pPr marL="1800225" indent="-1800225" eaLnBrk="1" hangingPunct="1">
              <a:spcBef>
                <a:spcPct val="0"/>
              </a:spcBef>
            </a:pPr>
            <a:r>
              <a:rPr lang="en-US" altLang="zh-TW" sz="1800" dirty="0" smtClean="0">
                <a:latin typeface="Lucida Console" panose="020B0609040504020204" pitchFamily="49" charset="0"/>
              </a:rPr>
              <a:t>}</a:t>
            </a:r>
          </a:p>
          <a:p>
            <a:pPr marL="1800225" indent="-1800225">
              <a:spcBef>
                <a:spcPts val="1200"/>
              </a:spcBef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= 0;</a:t>
            </a:r>
          </a:p>
          <a:p>
            <a:pPr marL="1800225" indent="-1800225"/>
            <a:r>
              <a:rPr lang="en-US" altLang="zh-TW" sz="18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inFile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 &gt;&gt;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programDesign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[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] &gt;&gt; calculus[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] )</a:t>
            </a:r>
          </a:p>
          <a:p>
            <a:pPr marL="1800225" indent="-1800225"/>
            <a:r>
              <a:rPr lang="en-US" altLang="zh-TW" sz="1800" dirty="0" smtClean="0">
                <a:latin typeface="Lucida Console" panose="020B0609040504020204" pitchFamily="49" charset="0"/>
              </a:rPr>
              <a:t>   </a:t>
            </a:r>
            <a:r>
              <a:rPr lang="en-US" altLang="zh-TW" sz="1800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++;</a:t>
            </a:r>
          </a:p>
          <a:p>
            <a:pPr marL="1800225" indent="-1800225" eaLnBrk="1" hangingPunct="1">
              <a:spcBef>
                <a:spcPts val="1200"/>
              </a:spcBef>
            </a:pPr>
            <a:r>
              <a:rPr lang="en-US" altLang="zh-TW" sz="1800" dirty="0" err="1" smtClean="0">
                <a:latin typeface="Lucida Console" panose="020B0609040504020204" pitchFamily="49" charset="0"/>
              </a:rPr>
              <a:t>inFile.close</a:t>
            </a:r>
            <a:r>
              <a:rPr lang="en-US" altLang="zh-TW" sz="1800" dirty="0" smtClean="0">
                <a:latin typeface="Lucida Console" panose="020B0609040504020204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188913"/>
            <a:ext cx="8280400" cy="900112"/>
          </a:xfrm>
        </p:spPr>
        <p:txBody>
          <a:bodyPr/>
          <a:lstStyle/>
          <a:p>
            <a:r>
              <a:rPr lang="en-US" altLang="zh-TW" smtClean="0"/>
              <a:t>File Opening Errors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1409700"/>
            <a:ext cx="8445500" cy="49577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zh-TW" smtClean="0"/>
              <a:t>Some possible file opening errors are:</a:t>
            </a:r>
          </a:p>
          <a:p>
            <a:pPr lvl="1">
              <a:buFontTx/>
              <a:buChar char="–"/>
            </a:pPr>
            <a:r>
              <a:rPr lang="en-US" altLang="zh-TW" smtClean="0"/>
              <a:t>attempting to open a nonexistent file for reading,</a:t>
            </a:r>
          </a:p>
          <a:p>
            <a:pPr lvl="1">
              <a:buFontTx/>
              <a:buChar char="–"/>
            </a:pPr>
            <a:r>
              <a:rPr lang="en-US" altLang="zh-TW" smtClean="0"/>
              <a:t>attempting to open a file for reading or writing without permission and</a:t>
            </a:r>
          </a:p>
          <a:p>
            <a:pPr lvl="1">
              <a:buFontTx/>
              <a:buChar char="–"/>
            </a:pPr>
            <a:r>
              <a:rPr lang="en-US" altLang="zh-TW" smtClean="0"/>
              <a:t>opening a file for writing when no disk space is 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415</Words>
  <Application>Microsoft Office PowerPoint</Application>
  <PresentationFormat>如螢幕大小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Courier New</vt:lpstr>
      <vt:lpstr>Lucida Console</vt:lpstr>
      <vt:lpstr>Times New Roman</vt:lpstr>
      <vt:lpstr>預設簡報設計</vt:lpstr>
      <vt:lpstr>File Manipulation</vt:lpstr>
      <vt:lpstr>Open a Text File</vt:lpstr>
      <vt:lpstr>Open a Text File</vt:lpstr>
      <vt:lpstr>Input</vt:lpstr>
      <vt:lpstr>Output</vt:lpstr>
      <vt:lpstr>Input All Records</vt:lpstr>
      <vt:lpstr>Input All Records</vt:lpstr>
      <vt:lpstr>File Opening Errors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</cp:lastModifiedBy>
  <cp:revision>99</cp:revision>
  <dcterms:created xsi:type="dcterms:W3CDTF">2005-04-28T14:15:10Z</dcterms:created>
  <dcterms:modified xsi:type="dcterms:W3CDTF">2021-11-09T14:17:28Z</dcterms:modified>
</cp:coreProperties>
</file>