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404" r:id="rId3"/>
    <p:sldId id="403" r:id="rId4"/>
    <p:sldId id="387" r:id="rId5"/>
    <p:sldId id="406" r:id="rId6"/>
    <p:sldId id="405" r:id="rId7"/>
    <p:sldId id="408" r:id="rId8"/>
    <p:sldId id="388" r:id="rId9"/>
    <p:sldId id="416" r:id="rId10"/>
    <p:sldId id="417" r:id="rId11"/>
    <p:sldId id="418" r:id="rId12"/>
    <p:sldId id="419" r:id="rId13"/>
    <p:sldId id="420" r:id="rId14"/>
    <p:sldId id="421" r:id="rId15"/>
    <p:sldId id="384" r:id="rId16"/>
    <p:sldId id="409" r:id="rId17"/>
    <p:sldId id="410" r:id="rId18"/>
    <p:sldId id="411" r:id="rId19"/>
    <p:sldId id="412" r:id="rId20"/>
    <p:sldId id="413" r:id="rId21"/>
    <p:sldId id="414" r:id="rId22"/>
    <p:sldId id="415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>
          <p15:clr>
            <a:srgbClr val="A4A3A4"/>
          </p15:clr>
        </p15:guide>
        <p15:guide id="2" pos="9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518" y="72"/>
      </p:cViewPr>
      <p:guideLst>
        <p:guide orient="horz" pos="572"/>
        <p:guide pos="9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494" y="2708908"/>
            <a:ext cx="7921012" cy="144018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85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1448748"/>
            <a:ext cx="8281058" cy="504064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35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592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368610"/>
            <a:ext cx="8641104" cy="612078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380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188586"/>
            <a:ext cx="8281058" cy="180023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527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25" y="188586"/>
            <a:ext cx="9001149" cy="3060391"/>
          </a:xfrm>
        </p:spPr>
        <p:txBody>
          <a:bodyPr>
            <a:normAutofit/>
          </a:bodyPr>
          <a:lstStyle>
            <a:lvl1pPr marL="0" indent="0">
              <a:lnSpc>
                <a:spcPct val="85000"/>
              </a:lnSpc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71425" y="3429000"/>
            <a:ext cx="9001150" cy="3240088"/>
          </a:xfrm>
        </p:spPr>
        <p:txBody>
          <a:bodyPr>
            <a:normAutofit/>
          </a:bodyPr>
          <a:lstStyle>
            <a:lvl1pPr marL="0" indent="0">
              <a:lnSpc>
                <a:spcPct val="85000"/>
              </a:lnSpc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680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17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84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480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31471" y="188586"/>
            <a:ext cx="8281058" cy="900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31471" y="1268724"/>
            <a:ext cx="8281058" cy="52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720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9" r:id="rId5"/>
    <p:sldLayoutId id="2147483658" r:id="rId6"/>
    <p:sldLayoutId id="2147483652" r:id="rId7"/>
    <p:sldLayoutId id="2147483654" r:id="rId8"/>
    <p:sldLayoutId id="2147483655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equalLength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1448748"/>
            <a:ext cx="8461081" cy="504064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Input: </a:t>
            </a:r>
            <a:r>
              <a:rPr lang="en-US" altLang="zh-TW" dirty="0" err="1" smtClean="0"/>
              <a:t>tabe</a:t>
            </a:r>
            <a:endParaRPr lang="en-US" altLang="zh-TW" dirty="0" smtClean="0"/>
          </a:p>
          <a:p>
            <a:r>
              <a:rPr lang="en-US" altLang="zh-TW" dirty="0" smtClean="0"/>
              <a:t>Output: babe, tabs, take, tale, tame, tape, tube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90404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728027"/>
              </p:ext>
            </p:extLst>
          </p:nvPr>
        </p:nvGraphicFramePr>
        <p:xfrm>
          <a:off x="1151563" y="1268724"/>
          <a:ext cx="414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809950"/>
              </p:ext>
            </p:extLst>
          </p:nvPr>
        </p:nvGraphicFramePr>
        <p:xfrm>
          <a:off x="2231701" y="4149092"/>
          <a:ext cx="30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sym typeface="MT Extra"/>
                        </a:rPr>
                        <a:t>⋯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126843"/>
              </p:ext>
            </p:extLst>
          </p:nvPr>
        </p:nvGraphicFramePr>
        <p:xfrm>
          <a:off x="1691632" y="2168839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1271"/>
              </p:ext>
            </p:extLst>
          </p:nvPr>
        </p:nvGraphicFramePr>
        <p:xfrm>
          <a:off x="1691632" y="3068954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Lucida Console" panose="020B0609040504020204" pitchFamily="49" charset="0"/>
              </a:rPr>
              <a:t>equalLength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71540" y="5049208"/>
            <a:ext cx="1080000" cy="720092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words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1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071597"/>
              </p:ext>
            </p:extLst>
          </p:nvPr>
        </p:nvGraphicFramePr>
        <p:xfrm>
          <a:off x="6012184" y="2168839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659350"/>
              </p:ext>
            </p:extLst>
          </p:nvPr>
        </p:nvGraphicFramePr>
        <p:xfrm>
          <a:off x="6012184" y="306895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31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728027"/>
              </p:ext>
            </p:extLst>
          </p:nvPr>
        </p:nvGraphicFramePr>
        <p:xfrm>
          <a:off x="1151563" y="1268724"/>
          <a:ext cx="414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809950"/>
              </p:ext>
            </p:extLst>
          </p:nvPr>
        </p:nvGraphicFramePr>
        <p:xfrm>
          <a:off x="2231701" y="4149092"/>
          <a:ext cx="30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sym typeface="MT Extra"/>
                        </a:rPr>
                        <a:t>⋯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126843"/>
              </p:ext>
            </p:extLst>
          </p:nvPr>
        </p:nvGraphicFramePr>
        <p:xfrm>
          <a:off x="1691632" y="2168839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1271"/>
              </p:ext>
            </p:extLst>
          </p:nvPr>
        </p:nvGraphicFramePr>
        <p:xfrm>
          <a:off x="1691632" y="3068954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Lucida Console" panose="020B0609040504020204" pitchFamily="49" charset="0"/>
              </a:rPr>
              <a:t>equalLength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71540" y="5049208"/>
            <a:ext cx="1080000" cy="720092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words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1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082565"/>
              </p:ext>
            </p:extLst>
          </p:nvPr>
        </p:nvGraphicFramePr>
        <p:xfrm>
          <a:off x="6012184" y="2168839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485051"/>
              </p:ext>
            </p:extLst>
          </p:nvPr>
        </p:nvGraphicFramePr>
        <p:xfrm>
          <a:off x="6012184" y="306895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509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728027"/>
              </p:ext>
            </p:extLst>
          </p:nvPr>
        </p:nvGraphicFramePr>
        <p:xfrm>
          <a:off x="1151563" y="1268724"/>
          <a:ext cx="414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809950"/>
              </p:ext>
            </p:extLst>
          </p:nvPr>
        </p:nvGraphicFramePr>
        <p:xfrm>
          <a:off x="2231701" y="4149092"/>
          <a:ext cx="30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sym typeface="MT Extra"/>
                        </a:rPr>
                        <a:t>⋯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126843"/>
              </p:ext>
            </p:extLst>
          </p:nvPr>
        </p:nvGraphicFramePr>
        <p:xfrm>
          <a:off x="1691632" y="2168839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1271"/>
              </p:ext>
            </p:extLst>
          </p:nvPr>
        </p:nvGraphicFramePr>
        <p:xfrm>
          <a:off x="1691632" y="3068954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Lucida Console" panose="020B0609040504020204" pitchFamily="49" charset="0"/>
              </a:rPr>
              <a:t>equalLength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71540" y="5049208"/>
            <a:ext cx="1080000" cy="720092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words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1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837371"/>
              </p:ext>
            </p:extLst>
          </p:nvPr>
        </p:nvGraphicFramePr>
        <p:xfrm>
          <a:off x="6012184" y="2168839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771905"/>
              </p:ext>
            </p:extLst>
          </p:nvPr>
        </p:nvGraphicFramePr>
        <p:xfrm>
          <a:off x="6012184" y="306895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140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728027"/>
              </p:ext>
            </p:extLst>
          </p:nvPr>
        </p:nvGraphicFramePr>
        <p:xfrm>
          <a:off x="1151563" y="1268724"/>
          <a:ext cx="414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809950"/>
              </p:ext>
            </p:extLst>
          </p:nvPr>
        </p:nvGraphicFramePr>
        <p:xfrm>
          <a:off x="2231701" y="4149092"/>
          <a:ext cx="30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sym typeface="MT Extra"/>
                        </a:rPr>
                        <a:t>⋯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288910"/>
              </p:ext>
            </p:extLst>
          </p:nvPr>
        </p:nvGraphicFramePr>
        <p:xfrm>
          <a:off x="1691632" y="2168839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1271"/>
              </p:ext>
            </p:extLst>
          </p:nvPr>
        </p:nvGraphicFramePr>
        <p:xfrm>
          <a:off x="1691632" y="3068954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Lucida Console" panose="020B0609040504020204" pitchFamily="49" charset="0"/>
              </a:rPr>
              <a:t>equalLength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71540" y="5049208"/>
            <a:ext cx="1080000" cy="720092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words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606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728027"/>
              </p:ext>
            </p:extLst>
          </p:nvPr>
        </p:nvGraphicFramePr>
        <p:xfrm>
          <a:off x="1151563" y="1268724"/>
          <a:ext cx="414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809950"/>
              </p:ext>
            </p:extLst>
          </p:nvPr>
        </p:nvGraphicFramePr>
        <p:xfrm>
          <a:off x="2231701" y="4149092"/>
          <a:ext cx="30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sym typeface="MT Extra"/>
                        </a:rPr>
                        <a:t>⋯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288910"/>
              </p:ext>
            </p:extLst>
          </p:nvPr>
        </p:nvGraphicFramePr>
        <p:xfrm>
          <a:off x="1691632" y="2168839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1271"/>
              </p:ext>
            </p:extLst>
          </p:nvPr>
        </p:nvGraphicFramePr>
        <p:xfrm>
          <a:off x="1691632" y="3068954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Lucida Console" panose="020B0609040504020204" pitchFamily="49" charset="0"/>
              </a:rPr>
              <a:t>equalLength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71540" y="5049208"/>
            <a:ext cx="1080000" cy="720092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words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1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296917"/>
              </p:ext>
            </p:extLst>
          </p:nvPr>
        </p:nvGraphicFramePr>
        <p:xfrm>
          <a:off x="6012184" y="2168839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461906"/>
              </p:ext>
            </p:extLst>
          </p:nvPr>
        </p:nvGraphicFramePr>
        <p:xfrm>
          <a:off x="6012184" y="306895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902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shorter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1448748"/>
            <a:ext cx="8461081" cy="504064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Input: </a:t>
            </a:r>
            <a:r>
              <a:rPr lang="en-US" altLang="zh-TW" dirty="0" err="1" smtClean="0"/>
              <a:t>tabe</a:t>
            </a:r>
            <a:endParaRPr lang="en-US" altLang="zh-TW" dirty="0" smtClean="0"/>
          </a:p>
          <a:p>
            <a:r>
              <a:rPr lang="en-US" altLang="zh-TW" dirty="0" smtClean="0"/>
              <a:t>Output: table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76595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dictionary;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readDictionary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dictionary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SpellCheck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spellCheck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20; i++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dictionary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rand() +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dictionary.size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- 32768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rand() %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1 );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!legal(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dictionary )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"Word to check: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wordToCheck.c_str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spellCheck.equalLength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dictionary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spellCheck.shorter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dictionary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spellCheck.longer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dictionary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spellCheck.output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spellCheck.clear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7550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SpellCheck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::shorter(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dictionary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+ 1;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words;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findWords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words,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dictionary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length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buffer;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words.size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j = 0; j &lt; length;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j++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SpellCheck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findWords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words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dictionary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length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dictionary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dictionary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.size()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length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words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dictionary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6174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547765"/>
              </p:ext>
            </p:extLst>
          </p:nvPr>
        </p:nvGraphicFramePr>
        <p:xfrm>
          <a:off x="1871655" y="1268724"/>
          <a:ext cx="52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265080"/>
              </p:ext>
            </p:extLst>
          </p:nvPr>
        </p:nvGraphicFramePr>
        <p:xfrm>
          <a:off x="2771770" y="4149092"/>
          <a:ext cx="4320000" cy="21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sym typeface="MT Extra"/>
                        </a:rPr>
                        <a:t>⋯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2979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2980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393598"/>
              </p:ext>
            </p:extLst>
          </p:nvPr>
        </p:nvGraphicFramePr>
        <p:xfrm>
          <a:off x="2411724" y="2168839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Lucida Console" panose="020B0609040504020204" pitchFamily="49" charset="0"/>
              </a:rPr>
              <a:t>shorter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511609" y="5049208"/>
            <a:ext cx="1080000" cy="720092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words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16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047706"/>
              </p:ext>
            </p:extLst>
          </p:nvPr>
        </p:nvGraphicFramePr>
        <p:xfrm>
          <a:off x="1871655" y="1268724"/>
          <a:ext cx="52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926645"/>
              </p:ext>
            </p:extLst>
          </p:nvPr>
        </p:nvGraphicFramePr>
        <p:xfrm>
          <a:off x="2771770" y="4149092"/>
          <a:ext cx="4320000" cy="21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sym typeface="MT Extra"/>
                        </a:rPr>
                        <a:t>⋯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2979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2980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07443"/>
              </p:ext>
            </p:extLst>
          </p:nvPr>
        </p:nvGraphicFramePr>
        <p:xfrm>
          <a:off x="2411724" y="3068954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Lucida Console" panose="020B0609040504020204" pitchFamily="49" charset="0"/>
              </a:rPr>
              <a:t>shorter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511609" y="5049208"/>
            <a:ext cx="1080000" cy="720092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words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607090"/>
              </p:ext>
            </p:extLst>
          </p:nvPr>
        </p:nvGraphicFramePr>
        <p:xfrm>
          <a:off x="2411724" y="2168839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22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dictionary;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readDictionary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dictionary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SpellCheck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spellCheck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20; i++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dictionary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rand() +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dictionary.size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- 32768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rand() %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1 );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!legal(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dictionary )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"Word to check: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wordToCheck.c_str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spellCheck.equalLength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dictionary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spellCheck.shorter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dictionary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spellCheck.longer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dictionary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spellCheck.output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spellCheck.clear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0674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66718"/>
              </p:ext>
            </p:extLst>
          </p:nvPr>
        </p:nvGraphicFramePr>
        <p:xfrm>
          <a:off x="1871655" y="1268724"/>
          <a:ext cx="52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848391"/>
              </p:ext>
            </p:extLst>
          </p:nvPr>
        </p:nvGraphicFramePr>
        <p:xfrm>
          <a:off x="2771770" y="4149092"/>
          <a:ext cx="4320000" cy="21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sym typeface="MT Extra"/>
                        </a:rPr>
                        <a:t>⋯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2979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2980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317534"/>
              </p:ext>
            </p:extLst>
          </p:nvPr>
        </p:nvGraphicFramePr>
        <p:xfrm>
          <a:off x="2411724" y="3068954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Lucida Console" panose="020B0609040504020204" pitchFamily="49" charset="0"/>
              </a:rPr>
              <a:t>shorter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511609" y="5049208"/>
            <a:ext cx="1080000" cy="720092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words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390090"/>
              </p:ext>
            </p:extLst>
          </p:nvPr>
        </p:nvGraphicFramePr>
        <p:xfrm>
          <a:off x="2411724" y="2168839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406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470286"/>
              </p:ext>
            </p:extLst>
          </p:nvPr>
        </p:nvGraphicFramePr>
        <p:xfrm>
          <a:off x="1871655" y="1268724"/>
          <a:ext cx="52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353200"/>
              </p:ext>
            </p:extLst>
          </p:nvPr>
        </p:nvGraphicFramePr>
        <p:xfrm>
          <a:off x="2771770" y="4149092"/>
          <a:ext cx="4320000" cy="21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sym typeface="MT Extra"/>
                        </a:rPr>
                        <a:t>⋯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2979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2980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002609"/>
              </p:ext>
            </p:extLst>
          </p:nvPr>
        </p:nvGraphicFramePr>
        <p:xfrm>
          <a:off x="2411724" y="3068954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Lucida Console" panose="020B0609040504020204" pitchFamily="49" charset="0"/>
              </a:rPr>
              <a:t>shorter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511609" y="5049208"/>
            <a:ext cx="1080000" cy="720092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words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390090"/>
              </p:ext>
            </p:extLst>
          </p:nvPr>
        </p:nvGraphicFramePr>
        <p:xfrm>
          <a:off x="2411724" y="2168839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677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564166"/>
              </p:ext>
            </p:extLst>
          </p:nvPr>
        </p:nvGraphicFramePr>
        <p:xfrm>
          <a:off x="1871655" y="1268724"/>
          <a:ext cx="52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139867"/>
              </p:ext>
            </p:extLst>
          </p:nvPr>
        </p:nvGraphicFramePr>
        <p:xfrm>
          <a:off x="2771770" y="4149092"/>
          <a:ext cx="4320000" cy="21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sym typeface="MT Extra"/>
                        </a:rPr>
                        <a:t>⋯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2979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2980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900796"/>
              </p:ext>
            </p:extLst>
          </p:nvPr>
        </p:nvGraphicFramePr>
        <p:xfrm>
          <a:off x="2411724" y="3068954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Lucida Console" panose="020B0609040504020204" pitchFamily="49" charset="0"/>
              </a:rPr>
              <a:t>shorter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511609" y="5049208"/>
            <a:ext cx="1080000" cy="720092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words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390090"/>
              </p:ext>
            </p:extLst>
          </p:nvPr>
        </p:nvGraphicFramePr>
        <p:xfrm>
          <a:off x="2411724" y="2168839"/>
          <a:ext cx="46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83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SpellCheck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SpellCheck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equalLength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dictionary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shorter(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dictionary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longer(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dictionary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findWords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words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dictionary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length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output();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clear();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result;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534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equalLength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dictionary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)[ 21 ],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numDicWords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*&amp;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result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)[ 21 ],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numResult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numWords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*words )[ 21 ] = 0;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findWords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words,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numWords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dictionary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numDicWords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length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[ 21 ];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[ 21 ];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numWords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j = 0; j &lt; length;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j++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 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words;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492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10"/>
            <a:ext cx="8641104" cy="4320551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SpellCheck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equalLength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dictionary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wordToCheck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words;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findWords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words,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dictionary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length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buffer2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words.size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j = 0; j &lt; length;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j++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671885" y="5769299"/>
            <a:ext cx="216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2000" dirty="0" err="1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wordToCheck</a:t>
            </a:r>
            <a:endParaRPr lang="en-US" altLang="zh-TW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4" name="流程圖: 程序 3"/>
          <p:cNvSpPr/>
          <p:nvPr/>
        </p:nvSpPr>
        <p:spPr>
          <a:xfrm>
            <a:off x="2231701" y="4869184"/>
            <a:ext cx="5040644" cy="900115"/>
          </a:xfrm>
          <a:prstGeom prst="flowChartProcess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3311839" y="5409253"/>
            <a:ext cx="108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bx.buf</a:t>
            </a:r>
            <a:endParaRPr lang="zh-TW" altLang="en-US" sz="160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72115" y="5049207"/>
            <a:ext cx="720000" cy="36004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6192207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11724" y="5049207"/>
            <a:ext cx="2880368" cy="36004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3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tabe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72230" y="5049207"/>
            <a:ext cx="720000" cy="36004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5292092" y="540925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55362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SpellCheck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findWords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words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dictionary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length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dictionary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dictionary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.size()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length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words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dictionary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587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Lucida Console" panose="020B0609040504020204" pitchFamily="49" charset="0"/>
              </a:rPr>
              <a:t>equalLength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456838"/>
              </p:ext>
            </p:extLst>
          </p:nvPr>
        </p:nvGraphicFramePr>
        <p:xfrm>
          <a:off x="2771770" y="1268724"/>
          <a:ext cx="594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106191082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31106752"/>
                    </a:ext>
                  </a:extLst>
                </a:gridCol>
              </a:tblGrid>
              <a:tr h="1260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24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6603114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24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5959321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24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2164244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2400" dirty="0">
                        <a:latin typeface="Lucida Console" panose="020B0609040504020204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0907314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431471" y="1808793"/>
            <a:ext cx="108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words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26" name="流程圖: 程序 25"/>
          <p:cNvSpPr/>
          <p:nvPr/>
        </p:nvSpPr>
        <p:spPr>
          <a:xfrm>
            <a:off x="431471" y="2348862"/>
            <a:ext cx="1080000" cy="2880369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latin typeface="Lucida Console"/>
              <a:ea typeface="微軟正黑體"/>
            </a:endParaRPr>
          </a:p>
        </p:txBody>
      </p:sp>
      <p:sp>
        <p:nvSpPr>
          <p:cNvPr id="27" name="流程圖: 程序 26"/>
          <p:cNvSpPr/>
          <p:nvPr/>
        </p:nvSpPr>
        <p:spPr>
          <a:xfrm>
            <a:off x="431471" y="252888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lang="zh-TW" altLang="en-US" sz="160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91517" y="3789047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9" name="流程圖: 程序 28"/>
          <p:cNvSpPr/>
          <p:nvPr/>
        </p:nvSpPr>
        <p:spPr>
          <a:xfrm>
            <a:off x="431471" y="432911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lang="zh-TW" altLang="en-US" sz="160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91517" y="2888932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91517" y="4689162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43147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lang="zh-TW" altLang="en-US" sz="160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2951793" y="3969069"/>
            <a:ext cx="5040644" cy="900115"/>
          </a:xfrm>
          <a:prstGeom prst="flowChartProcess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</a:endParaRPr>
          </a:p>
        </p:txBody>
      </p:sp>
      <p:sp>
        <p:nvSpPr>
          <p:cNvPr id="41" name="流程圖: 程序 40"/>
          <p:cNvSpPr/>
          <p:nvPr/>
        </p:nvSpPr>
        <p:spPr>
          <a:xfrm>
            <a:off x="4031931" y="4509138"/>
            <a:ext cx="108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bx.buf</a:t>
            </a:r>
            <a:endParaRPr lang="zh-TW" altLang="en-US" sz="160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192207" y="4149092"/>
            <a:ext cx="720000" cy="36004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6912299" y="4509138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131816" y="4149092"/>
            <a:ext cx="2880368" cy="36004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33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Alan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092322" y="4149092"/>
            <a:ext cx="720000" cy="36004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6012184" y="4509138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7" name="流程圖: 程序 46"/>
          <p:cNvSpPr/>
          <p:nvPr/>
        </p:nvSpPr>
        <p:spPr>
          <a:xfrm>
            <a:off x="2951793" y="2708908"/>
            <a:ext cx="5040644" cy="900115"/>
          </a:xfrm>
          <a:prstGeom prst="flowChartProcess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4031931" y="3248977"/>
            <a:ext cx="108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bx.buf</a:t>
            </a:r>
            <a:endParaRPr lang="zh-TW" altLang="en-US" sz="160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192207" y="2888931"/>
            <a:ext cx="720000" cy="36004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50" name="流程圖: 程序 49"/>
          <p:cNvSpPr/>
          <p:nvPr/>
        </p:nvSpPr>
        <p:spPr>
          <a:xfrm>
            <a:off x="6912299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131816" y="2888931"/>
            <a:ext cx="2880368" cy="36004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33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Adam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092322" y="2888931"/>
            <a:ext cx="720000" cy="36004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53" name="流程圖: 程序 52"/>
          <p:cNvSpPr/>
          <p:nvPr/>
        </p:nvSpPr>
        <p:spPr>
          <a:xfrm>
            <a:off x="6012184" y="324897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4" name="流程圖: 程序 53"/>
          <p:cNvSpPr/>
          <p:nvPr/>
        </p:nvSpPr>
        <p:spPr>
          <a:xfrm>
            <a:off x="2951793" y="1448747"/>
            <a:ext cx="5040644" cy="900115"/>
          </a:xfrm>
          <a:prstGeom prst="flowChartProcess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</a:endParaRPr>
          </a:p>
        </p:txBody>
      </p:sp>
      <p:sp>
        <p:nvSpPr>
          <p:cNvPr id="55" name="流程圖: 程序 54"/>
          <p:cNvSpPr/>
          <p:nvPr/>
        </p:nvSpPr>
        <p:spPr>
          <a:xfrm>
            <a:off x="4031931" y="1988816"/>
            <a:ext cx="108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bx.buf</a:t>
            </a:r>
            <a:endParaRPr lang="zh-TW" altLang="en-US" sz="160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192207" y="1628770"/>
            <a:ext cx="720000" cy="36004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57" name="流程圖: 程序 56"/>
          <p:cNvSpPr/>
          <p:nvPr/>
        </p:nvSpPr>
        <p:spPr>
          <a:xfrm>
            <a:off x="6912299" y="198881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31816" y="1628770"/>
            <a:ext cx="2880368" cy="36004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33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ANSI</a:t>
            </a:r>
            <a:r>
              <a:rPr kumimoji="0" lang="en-US" altLang="zh-TW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092322" y="1628770"/>
            <a:ext cx="720000" cy="36004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60" name="流程圖: 程序 59"/>
          <p:cNvSpPr/>
          <p:nvPr/>
        </p:nvSpPr>
        <p:spPr>
          <a:xfrm>
            <a:off x="6012184" y="198881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971540" y="1988816"/>
            <a:ext cx="2160276" cy="108014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62" name="直線單箭頭接點 61"/>
          <p:cNvCxnSpPr/>
          <p:nvPr/>
        </p:nvCxnSpPr>
        <p:spPr>
          <a:xfrm flipV="1">
            <a:off x="971540" y="1988816"/>
            <a:ext cx="2160276" cy="1080139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63" name="直線單箭頭接點 62"/>
          <p:cNvCxnSpPr/>
          <p:nvPr/>
        </p:nvCxnSpPr>
        <p:spPr>
          <a:xfrm>
            <a:off x="971540" y="3969071"/>
            <a:ext cx="1800230" cy="252032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64" name="直線單箭頭接點 63"/>
          <p:cNvCxnSpPr/>
          <p:nvPr/>
        </p:nvCxnSpPr>
        <p:spPr>
          <a:xfrm>
            <a:off x="971540" y="4869186"/>
            <a:ext cx="1800230" cy="16202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815085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728027"/>
              </p:ext>
            </p:extLst>
          </p:nvPr>
        </p:nvGraphicFramePr>
        <p:xfrm>
          <a:off x="1151563" y="1268724"/>
          <a:ext cx="414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809950"/>
              </p:ext>
            </p:extLst>
          </p:nvPr>
        </p:nvGraphicFramePr>
        <p:xfrm>
          <a:off x="2231701" y="4149092"/>
          <a:ext cx="30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sym typeface="MT Extra"/>
                        </a:rPr>
                        <a:t>⋯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126843"/>
              </p:ext>
            </p:extLst>
          </p:nvPr>
        </p:nvGraphicFramePr>
        <p:xfrm>
          <a:off x="1691632" y="2168839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1271"/>
              </p:ext>
            </p:extLst>
          </p:nvPr>
        </p:nvGraphicFramePr>
        <p:xfrm>
          <a:off x="1691632" y="3068954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Lucida Console" panose="020B0609040504020204" pitchFamily="49" charset="0"/>
              </a:rPr>
              <a:t>equalLength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71540" y="5049208"/>
            <a:ext cx="1080000" cy="720092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words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199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728027"/>
              </p:ext>
            </p:extLst>
          </p:nvPr>
        </p:nvGraphicFramePr>
        <p:xfrm>
          <a:off x="1151563" y="1268724"/>
          <a:ext cx="414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wordToCheck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809950"/>
              </p:ext>
            </p:extLst>
          </p:nvPr>
        </p:nvGraphicFramePr>
        <p:xfrm>
          <a:off x="2231701" y="4149092"/>
          <a:ext cx="3060000" cy="21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新細明體" pitchFamily="18" charset="-120"/>
                          <a:sym typeface="MT Extra"/>
                        </a:rPr>
                        <a:t>⋯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126843"/>
              </p:ext>
            </p:extLst>
          </p:nvPr>
        </p:nvGraphicFramePr>
        <p:xfrm>
          <a:off x="1691632" y="2168839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buffer1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1271"/>
              </p:ext>
            </p:extLst>
          </p:nvPr>
        </p:nvGraphicFramePr>
        <p:xfrm>
          <a:off x="1691632" y="3068954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buffer2</a:t>
                      </a:r>
                    </a:p>
                  </a:txBody>
                  <a:tcPr marL="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Lucida Console" panose="020B0609040504020204" pitchFamily="49" charset="0"/>
              </a:rPr>
              <a:t>equalLength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71540" y="5049208"/>
            <a:ext cx="1080000" cy="720092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words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graphicFrame>
        <p:nvGraphicFramePr>
          <p:cNvPr id="1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317470"/>
              </p:ext>
            </p:extLst>
          </p:nvPr>
        </p:nvGraphicFramePr>
        <p:xfrm>
          <a:off x="6012184" y="2168839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822275"/>
              </p:ext>
            </p:extLst>
          </p:nvPr>
        </p:nvGraphicFramePr>
        <p:xfrm>
          <a:off x="6012184" y="306895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797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1938</Words>
  <Application>Microsoft Office PowerPoint</Application>
  <PresentationFormat>如螢幕大小 (4:3)</PresentationFormat>
  <Paragraphs>1220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2" baseType="lpstr">
      <vt:lpstr>細明體</vt:lpstr>
      <vt:lpstr>微軟正黑體</vt:lpstr>
      <vt:lpstr>新細明體</vt:lpstr>
      <vt:lpstr>Arial</vt:lpstr>
      <vt:lpstr>Calibri</vt:lpstr>
      <vt:lpstr>Cambria Math</vt:lpstr>
      <vt:lpstr>Lucida Console</vt:lpstr>
      <vt:lpstr>MT Extra</vt:lpstr>
      <vt:lpstr>Times New Roman</vt:lpstr>
      <vt:lpstr>Office 佈景主題</vt:lpstr>
      <vt:lpstr>equalLength</vt:lpstr>
      <vt:lpstr>PowerPoint 簡報</vt:lpstr>
      <vt:lpstr>PowerPoint 簡報</vt:lpstr>
      <vt:lpstr>PowerPoint 簡報</vt:lpstr>
      <vt:lpstr>PowerPoint 簡報</vt:lpstr>
      <vt:lpstr>PowerPoint 簡報</vt:lpstr>
      <vt:lpstr>equalLength</vt:lpstr>
      <vt:lpstr>equalLength</vt:lpstr>
      <vt:lpstr>equalLength</vt:lpstr>
      <vt:lpstr>equalLength</vt:lpstr>
      <vt:lpstr>equalLength</vt:lpstr>
      <vt:lpstr>equalLength</vt:lpstr>
      <vt:lpstr>equalLength</vt:lpstr>
      <vt:lpstr>equalLength</vt:lpstr>
      <vt:lpstr>shorter</vt:lpstr>
      <vt:lpstr>PowerPoint 簡報</vt:lpstr>
      <vt:lpstr>PowerPoint 簡報</vt:lpstr>
      <vt:lpstr>shorter</vt:lpstr>
      <vt:lpstr>shorter</vt:lpstr>
      <vt:lpstr>shorter</vt:lpstr>
      <vt:lpstr>shorter</vt:lpstr>
      <vt:lpstr>shorter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104</cp:revision>
  <dcterms:created xsi:type="dcterms:W3CDTF">2013-11-12T22:21:56Z</dcterms:created>
  <dcterms:modified xsi:type="dcterms:W3CDTF">2022-03-06T13:43:46Z</dcterms:modified>
</cp:coreProperties>
</file>