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6"/>
  </p:notesMasterIdLst>
  <p:sldIdLst>
    <p:sldId id="498" r:id="rId2"/>
    <p:sldId id="904" r:id="rId3"/>
    <p:sldId id="905" r:id="rId4"/>
    <p:sldId id="811" r:id="rId5"/>
    <p:sldId id="812" r:id="rId6"/>
    <p:sldId id="813" r:id="rId7"/>
    <p:sldId id="814" r:id="rId8"/>
    <p:sldId id="815" r:id="rId9"/>
    <p:sldId id="816" r:id="rId10"/>
    <p:sldId id="810" r:id="rId11"/>
    <p:sldId id="817" r:id="rId12"/>
    <p:sldId id="818" r:id="rId13"/>
    <p:sldId id="819" r:id="rId14"/>
    <p:sldId id="820" r:id="rId15"/>
    <p:sldId id="821" r:id="rId16"/>
    <p:sldId id="822" r:id="rId17"/>
    <p:sldId id="823" r:id="rId18"/>
    <p:sldId id="536" r:id="rId19"/>
    <p:sldId id="1006" r:id="rId20"/>
    <p:sldId id="1007" r:id="rId21"/>
    <p:sldId id="1008" r:id="rId22"/>
    <p:sldId id="1010" r:id="rId23"/>
    <p:sldId id="1011" r:id="rId24"/>
    <p:sldId id="1012" r:id="rId25"/>
    <p:sldId id="1013" r:id="rId26"/>
    <p:sldId id="1014" r:id="rId27"/>
    <p:sldId id="1015" r:id="rId28"/>
    <p:sldId id="993" r:id="rId29"/>
    <p:sldId id="906" r:id="rId30"/>
    <p:sldId id="907" r:id="rId31"/>
    <p:sldId id="908" r:id="rId32"/>
    <p:sldId id="984" r:id="rId33"/>
    <p:sldId id="985" r:id="rId34"/>
    <p:sldId id="987" r:id="rId35"/>
    <p:sldId id="988" r:id="rId36"/>
    <p:sldId id="989" r:id="rId37"/>
    <p:sldId id="994" r:id="rId38"/>
    <p:sldId id="995" r:id="rId39"/>
    <p:sldId id="996" r:id="rId40"/>
    <p:sldId id="997" r:id="rId41"/>
    <p:sldId id="999" r:id="rId42"/>
    <p:sldId id="1000" r:id="rId43"/>
    <p:sldId id="1001" r:id="rId44"/>
    <p:sldId id="1002" r:id="rId45"/>
    <p:sldId id="1003" r:id="rId46"/>
    <p:sldId id="1004" r:id="rId47"/>
    <p:sldId id="1005" r:id="rId48"/>
    <p:sldId id="986" r:id="rId49"/>
    <p:sldId id="891" r:id="rId50"/>
    <p:sldId id="892" r:id="rId51"/>
    <p:sldId id="893" r:id="rId52"/>
    <p:sldId id="894" r:id="rId53"/>
    <p:sldId id="895" r:id="rId54"/>
    <p:sldId id="896" r:id="rId55"/>
    <p:sldId id="1016" r:id="rId56"/>
    <p:sldId id="897" r:id="rId57"/>
    <p:sldId id="898" r:id="rId58"/>
    <p:sldId id="899" r:id="rId59"/>
    <p:sldId id="900" r:id="rId60"/>
    <p:sldId id="1017" r:id="rId61"/>
    <p:sldId id="901" r:id="rId62"/>
    <p:sldId id="902" r:id="rId63"/>
    <p:sldId id="1018" r:id="rId64"/>
    <p:sldId id="903" r:id="rId6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1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00FF"/>
    <a:srgbClr val="0000CC"/>
    <a:srgbClr val="CC33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0" autoAdjust="0"/>
    <p:restoredTop sz="93729" autoAdjust="0"/>
  </p:normalViewPr>
  <p:slideViewPr>
    <p:cSldViewPr showGuides="1">
      <p:cViewPr varScale="1">
        <p:scale>
          <a:sx n="95" d="100"/>
          <a:sy n="95" d="100"/>
        </p:scale>
        <p:origin x="134" y="62"/>
      </p:cViewPr>
      <p:guideLst>
        <p:guide orient="horz" pos="2523"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E28D85-F595-4181-B239-933BCF0ABF38}" type="datetimeFigureOut">
              <a:rPr lang="zh-TW" altLang="en-US"/>
              <a:pPr>
                <a:defRPr/>
              </a:pPr>
              <a:t>2022/9/19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E0B4EB-5176-41EE-AACE-E0D1EDE3D1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8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973" y="2708995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7920000" cy="3240000"/>
          </a:xfrm>
        </p:spPr>
        <p:txBody>
          <a:bodyPr lIns="162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2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3960000"/>
          </a:xfrm>
        </p:spPr>
        <p:txBody>
          <a:bodyPr lIns="162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40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7560000" cy="3060000"/>
          </a:xfrm>
        </p:spPr>
        <p:txBody>
          <a:bodyPr lIns="162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44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007" y="2708995"/>
            <a:ext cx="3309993" cy="23040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369000"/>
            <a:ext cx="8280001" cy="6120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549000"/>
            <a:ext cx="8280001" cy="5220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1" y="189000"/>
            <a:ext cx="7200000" cy="4500000"/>
          </a:xfrm>
        </p:spPr>
        <p:txBody>
          <a:bodyPr lIns="162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1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7739999" cy="3960000"/>
          </a:xfrm>
        </p:spPr>
        <p:txBody>
          <a:bodyPr lIns="90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48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7739999" cy="3600000"/>
          </a:xfrm>
        </p:spPr>
        <p:txBody>
          <a:bodyPr lIns="90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0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701" r:id="rId4"/>
    <p:sldLayoutId id="2147483679" r:id="rId5"/>
    <p:sldLayoutId id="2147483680" r:id="rId6"/>
    <p:sldLayoutId id="2147483702" r:id="rId7"/>
    <p:sldLayoutId id="2147483704" r:id="rId8"/>
    <p:sldLayoutId id="2147483705" r:id="rId9"/>
    <p:sldLayoutId id="2147483703" r:id="rId10"/>
    <p:sldLayoutId id="2147483707" r:id="rId11"/>
    <p:sldLayoutId id="2147483706" r:id="rId12"/>
    <p:sldLayoutId id="2147483684" r:id="rId13"/>
    <p:sldLayoutId id="21474836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/>
          <p:cNvSpPr>
            <a:spLocks noGrp="1"/>
          </p:cNvSpPr>
          <p:nvPr>
            <p:ph type="ctrTitle"/>
          </p:nvPr>
        </p:nvSpPr>
        <p:spPr>
          <a:xfrm>
            <a:off x="684213" y="2132013"/>
            <a:ext cx="7775575" cy="1441450"/>
          </a:xfrm>
        </p:spPr>
        <p:txBody>
          <a:bodyPr/>
          <a:lstStyle/>
          <a:p>
            <a:r>
              <a:rPr lang="en-US" altLang="zh-TW" dirty="0" err="1"/>
              <a:t>priority_queue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9106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000" y="594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8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0569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5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992000" y="594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18673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5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992000" y="594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9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6803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5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33858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6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0340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000" y="450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33858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0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1042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000" y="450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33858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9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2469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000" y="450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6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49519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000" y="450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12000" y="3069000"/>
            <a:ext cx="2700000" cy="720000"/>
          </a:xfrm>
          <a:prstGeom prst="rect">
            <a:avLst/>
          </a:prstGeom>
          <a:noFill/>
        </p:spPr>
        <p:txBody>
          <a:bodyPr wrap="none" lIns="90000" tIns="46800" rIns="90000" bIns="46800" anchor="t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en-US" altLang="zh-TW" sz="16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kern="1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0" lang="en-US" altLang="zh-TW" sz="2000" kern="100" dirty="0">
                <a:solidFill>
                  <a:srgbClr val="008000"/>
                </a:solidFill>
                <a:latin typeface="Times New Roman" panose="02020603050405020304" pitchFamily="18" charset="0"/>
              </a:rPr>
              <a:t> 2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5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2"/>
          <p:cNvSpPr>
            <a:spLocks noGrp="1"/>
          </p:cNvSpPr>
          <p:nvPr>
            <p:ph type="ctrTitle"/>
          </p:nvPr>
        </p:nvSpPr>
        <p:spPr>
          <a:xfrm>
            <a:off x="395971" y="2132013"/>
            <a:ext cx="8352058" cy="1441450"/>
          </a:xfrm>
        </p:spPr>
        <p:txBody>
          <a:bodyPr/>
          <a:lstStyle/>
          <a:p>
            <a:r>
              <a:rPr lang="en-US" altLang="zh-TW" sz="4800" dirty="0" smtClean="0"/>
              <a:t>pop</a:t>
            </a:r>
            <a:endParaRPr lang="zh-TW" altLang="en-US" sz="4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2572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51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priority_queue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c(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comp()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c.empty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4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69499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66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接點 29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31" name="橢圓 30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4639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18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3784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2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3784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15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3784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45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76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421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45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55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421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35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5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496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8495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35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5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193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388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6179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83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top()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c{};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comp{};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38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65123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zh-TW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96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02670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467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5806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 smtClean="0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child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25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5806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 smtClean="0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child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32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7291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 smtClean="0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child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255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2342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 smtClean="0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child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57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415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hole == </a:t>
            </a:r>
            <a:r>
              <a:rPr kumimoji="0" lang="en-US" altLang="zh-TW" sz="2000" i="1" kern="100" dirty="0" err="1" smtClean="0">
                <a:solidFill>
                  <a:srgbClr val="008000"/>
                </a:solidFill>
                <a:latin typeface="Times New Roman" panose="02020603050405020304" pitchFamily="18" charset="0"/>
              </a:rPr>
              <a:t>currentNode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>
              <a:defRPr/>
            </a:pPr>
            <a:r>
              <a:rPr lang="en-US" altLang="zh-TW" sz="1600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idx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== </a:t>
            </a:r>
            <a:r>
              <a:rPr kumimoji="0" lang="en-US" altLang="zh-TW" sz="2000" i="1" kern="1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child</a:t>
            </a:r>
            <a:endParaRPr lang="zh-TW" altLang="en-US" sz="1600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76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14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797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86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7829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803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33" name="橢圓 32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939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71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406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587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191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359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28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橢圓 15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32000" y="486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00" y="450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92000" y="2889000"/>
            <a:ext cx="2520000" cy="360000"/>
          </a:xfrm>
          <a:prstGeom prst="rect">
            <a:avLst/>
          </a:prstGeom>
          <a:noFill/>
        </p:spPr>
        <p:txBody>
          <a:bodyPr wrap="none" lIns="90000" tIns="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 == </a:t>
            </a:r>
            <a:r>
              <a:rPr kumimoji="0" lang="en-US" altLang="zh-TW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currentNode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92000" y="3249000"/>
            <a:ext cx="1620000" cy="540000"/>
          </a:xfrm>
          <a:prstGeom prst="rect">
            <a:avLst/>
          </a:prstGeom>
          <a:noFill/>
        </p:spPr>
        <p:txBody>
          <a:bodyPr wrap="none" lIns="90000" tIns="46800" rIns="90000" bIns="468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 == </a:t>
            </a:r>
            <a:r>
              <a:rPr kumimoji="0" lang="en-US" altLang="zh-TW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+mn-cs"/>
              </a:rPr>
              <a:t>child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138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339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comp()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32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41299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49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1747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1862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1999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1753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1815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474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1815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1999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1978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1839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1724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1954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44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63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1816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181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1908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000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1724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1839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1954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44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63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1816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1816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1908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230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51816" y="558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ct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740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87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697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19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87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00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890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19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87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90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000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890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3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6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000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890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15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02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000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15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011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52000" y="558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99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672000" y="558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478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3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18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88173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461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872000" y="522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8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111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698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2000" y="36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111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152000" y="450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9464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2000" y="36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111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52000" y="4509000"/>
            <a:ext cx="54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idx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456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2000" y="36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882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1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9340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21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8810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7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5074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57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17293</TotalTime>
  <Words>5824</Words>
  <Application>Microsoft Office PowerPoint</Application>
  <PresentationFormat>如螢幕大小 (4:3)</PresentationFormat>
  <Paragraphs>3078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4" baseType="lpstr">
      <vt:lpstr>細明體</vt:lpstr>
      <vt:lpstr>新細明體</vt:lpstr>
      <vt:lpstr>標楷體</vt:lpstr>
      <vt:lpstr>Arial</vt:lpstr>
      <vt:lpstr>Calibri</vt:lpstr>
      <vt:lpstr>Cambria Math</vt:lpstr>
      <vt:lpstr>Courier New</vt:lpstr>
      <vt:lpstr>Lucida Console</vt:lpstr>
      <vt:lpstr>Times New Roman</vt:lpstr>
      <vt:lpstr>Office 佈景主題</vt:lpstr>
      <vt:lpstr>priority_queue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3426</cp:revision>
  <dcterms:created xsi:type="dcterms:W3CDTF">2005-03-20T09:13:01Z</dcterms:created>
  <dcterms:modified xsi:type="dcterms:W3CDTF">2022-09-19T14:28:40Z</dcterms:modified>
</cp:coreProperties>
</file>