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60" r:id="rId8"/>
    <p:sldId id="285" r:id="rId9"/>
    <p:sldId id="261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105" TargetMode="External"/><Relationship Id="rId2" Type="http://schemas.openxmlformats.org/officeDocument/2006/relationships/hyperlink" Target="https://www.php.net/manual/en/function.mai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qrcode.sourceforge.net/" TargetMode="External"/><Relationship Id="rId4" Type="http://schemas.openxmlformats.org/officeDocument/2006/relationships/hyperlink" Target="https://www.itread01.com/content/154682929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ulse.com.tw/zh-tw/Progressive_Web_A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請利用</a:t>
            </a:r>
            <a:r>
              <a:rPr lang="en-US" altLang="zh-TW" dirty="0"/>
              <a:t>free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設計四系迎新報名網頁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5" y="2135233"/>
            <a:ext cx="7902925" cy="39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發送確認信及產生報名表</a:t>
            </a:r>
            <a:r>
              <a:rPr lang="en-US" altLang="zh-TW" dirty="0"/>
              <a:t>(PDF)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寄發</a:t>
            </a:r>
            <a:r>
              <a:rPr lang="en-US" altLang="zh-TW" dirty="0"/>
              <a:t>Email</a:t>
            </a:r>
          </a:p>
          <a:p>
            <a:pPr lvl="1"/>
            <a:r>
              <a:rPr lang="en-US" altLang="zh-TW" dirty="0"/>
              <a:t>Email </a:t>
            </a:r>
            <a:r>
              <a:rPr lang="zh-TW" altLang="en-US" dirty="0"/>
              <a:t>中需有使用者輸入資訊</a:t>
            </a:r>
            <a:endParaRPr lang="en-US" altLang="zh-TW" dirty="0"/>
          </a:p>
          <a:p>
            <a:pPr lvl="1"/>
            <a:r>
              <a:rPr lang="zh-TW" altLang="en-US" dirty="0"/>
              <a:t>需產生</a:t>
            </a:r>
            <a:r>
              <a:rPr lang="en-US" altLang="zh-TW" dirty="0" err="1"/>
              <a:t>QRcode</a:t>
            </a:r>
            <a:r>
              <a:rPr lang="en-US" altLang="zh-TW" dirty="0"/>
              <a:t>(</a:t>
            </a:r>
            <a:r>
              <a:rPr lang="zh-TW" altLang="en-US" dirty="0"/>
              <a:t>可直接連到報名表</a:t>
            </a:r>
            <a:r>
              <a:rPr lang="en-US" altLang="zh-TW" dirty="0"/>
              <a:t>)</a:t>
            </a:r>
            <a:r>
              <a:rPr lang="zh-TW" altLang="en-US" dirty="0"/>
              <a:t>並透過</a:t>
            </a:r>
            <a:r>
              <a:rPr lang="en-US" altLang="zh-TW" dirty="0"/>
              <a:t>Email</a:t>
            </a:r>
            <a:r>
              <a:rPr lang="zh-TW" altLang="en-US" dirty="0"/>
              <a:t>附件傳送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5711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trike="sngStrike" dirty="0"/>
              <a:t>HTML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Form </a:t>
            </a:r>
            <a:r>
              <a:rPr lang="en-US" altLang="zh-TW" strike="sngStrike" dirty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zh-TW" altLang="en-US" strike="sngStrike" dirty="0"/>
              <a:t>使用者報名資訊</a:t>
            </a:r>
            <a:endParaRPr lang="en-US" altLang="zh-TW" strike="sngStrike" dirty="0"/>
          </a:p>
          <a:p>
            <a:pPr lvl="2"/>
            <a:r>
              <a:rPr lang="zh-TW" altLang="en-US" strike="sngStrike" dirty="0"/>
              <a:t>必須含 </a:t>
            </a:r>
            <a:r>
              <a:rPr lang="en-US" altLang="zh-TW" strike="sngStrike" dirty="0"/>
              <a:t>radio </a:t>
            </a:r>
            <a:r>
              <a:rPr lang="zh-TW" altLang="en-US" strike="sngStrike" dirty="0"/>
              <a:t>或</a:t>
            </a:r>
            <a:r>
              <a:rPr lang="en-US" altLang="zh-TW" strike="sngStrike" dirty="0"/>
              <a:t> check box (5%)</a:t>
            </a:r>
          </a:p>
          <a:p>
            <a:pPr lvl="2"/>
            <a:r>
              <a:rPr lang="zh-TW" altLang="en-US" strike="sngStrike" dirty="0"/>
              <a:t>至少五項內容</a:t>
            </a:r>
            <a:r>
              <a:rPr lang="en-US" altLang="zh-TW" strike="sngStrike" dirty="0"/>
              <a:t> (10%)</a:t>
            </a:r>
          </a:p>
          <a:p>
            <a:pPr lvl="3"/>
            <a:r>
              <a:rPr lang="zh-TW" altLang="en-US" strike="sngStrike" dirty="0"/>
              <a:t>姓名</a:t>
            </a:r>
            <a:r>
              <a:rPr lang="en-US" altLang="zh-TW" strike="sngStrike" dirty="0"/>
              <a:t>, </a:t>
            </a:r>
            <a:r>
              <a:rPr lang="zh-TW" altLang="en-US" strike="sngStrike" dirty="0"/>
              <a:t>電話 </a:t>
            </a:r>
            <a:r>
              <a:rPr lang="en-US" altLang="zh-TW" strike="sngStrike" dirty="0"/>
              <a:t>…</a:t>
            </a:r>
          </a:p>
          <a:p>
            <a:pPr lvl="2"/>
            <a:r>
              <a:rPr lang="zh-TW" altLang="en-US" strike="sngStrike" dirty="0"/>
              <a:t>至少三項防呆機制</a:t>
            </a:r>
            <a:r>
              <a:rPr lang="en-US" altLang="zh-TW" strike="sngStrike" dirty="0"/>
              <a:t>(validation)</a:t>
            </a:r>
            <a:endParaRPr lang="en-US" altLang="zh-TW" strike="sngStrike" dirty="0">
              <a:solidFill>
                <a:srgbClr val="FF0000"/>
              </a:solidFill>
            </a:endParaRPr>
          </a:p>
          <a:p>
            <a:pPr lvl="3"/>
            <a:r>
              <a:rPr lang="en-US" altLang="zh-TW" strike="sngStrike" dirty="0"/>
              <a:t>HTML5</a:t>
            </a:r>
            <a:r>
              <a:rPr lang="zh-TW" altLang="en-US" strike="sngStrike" dirty="0"/>
              <a:t>內建 </a:t>
            </a:r>
            <a:r>
              <a:rPr lang="en-US" altLang="zh-TW" strike="sngStrike" dirty="0"/>
              <a:t>(5%)</a:t>
            </a:r>
          </a:p>
          <a:p>
            <a:pPr lvl="3"/>
            <a:r>
              <a:rPr lang="zh-TW" altLang="en-US" strike="sngStrike" dirty="0"/>
              <a:t>利用</a:t>
            </a:r>
            <a:r>
              <a:rPr lang="en-US" altLang="zh-TW" strike="sngStrike" dirty="0"/>
              <a:t>pattern (10%)</a:t>
            </a:r>
          </a:p>
          <a:p>
            <a:pPr lvl="1"/>
            <a:endParaRPr lang="en-US" altLang="zh-TW" strike="sngStrike" dirty="0"/>
          </a:p>
          <a:p>
            <a:r>
              <a:rPr lang="en-US" altLang="zh-TW" strike="sngStrike" dirty="0"/>
              <a:t>CSS </a:t>
            </a:r>
            <a:r>
              <a:rPr lang="zh-TW" altLang="en-US" strike="sngStrike" dirty="0"/>
              <a:t>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strike="sngStrike" dirty="0"/>
              <a:t>Inline Styles (5%)</a:t>
            </a:r>
          </a:p>
          <a:p>
            <a:pPr lvl="1"/>
            <a:r>
              <a:rPr lang="en-US" altLang="zh-TW" strike="sngStrike" dirty="0"/>
              <a:t>Embedded Style Sheets (5%)</a:t>
            </a:r>
          </a:p>
          <a:p>
            <a:pPr lvl="1"/>
            <a:r>
              <a:rPr lang="en-US" altLang="zh-TW" strike="sngStrike" dirty="0"/>
              <a:t>Linking External Style Sheets (5%)</a:t>
            </a:r>
          </a:p>
          <a:p>
            <a:pPr lvl="1"/>
            <a:r>
              <a:rPr lang="zh-TW" altLang="en-US" strike="sngStrike" dirty="0">
                <a:solidFill>
                  <a:srgbClr val="FF0000"/>
                </a:solidFill>
              </a:rPr>
              <a:t>部分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css</a:t>
            </a:r>
            <a:r>
              <a:rPr lang="zh-TW" altLang="en-US" strike="sngStrike" dirty="0">
                <a:solidFill>
                  <a:srgbClr val="FF0000"/>
                </a:solidFill>
              </a:rPr>
              <a:t>請自行轉換</a:t>
            </a:r>
            <a:endParaRPr lang="en-US" altLang="zh-TW" strike="sngStrike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6856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手機</a:t>
            </a:r>
            <a:r>
              <a:rPr lang="en-US" altLang="zh-TW" dirty="0"/>
              <a:t>/</a:t>
            </a:r>
            <a:r>
              <a:rPr lang="zh-TW" altLang="en-US" dirty="0"/>
              <a:t>電腦端有不同風格頁面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r>
              <a:rPr lang="zh-TW" altLang="en-US" strike="sngStrike" dirty="0"/>
              <a:t>產生報名表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zh-TW" altLang="en-US" strike="sngStrike" dirty="0"/>
              <a:t>參考</a:t>
            </a:r>
            <a:r>
              <a:rPr lang="en-US" altLang="zh-TW" strike="sngStrike" dirty="0"/>
              <a:t>s</a:t>
            </a:r>
            <a:r>
              <a:rPr lang="zh-TW" altLang="en-US" strike="sngStrike" dirty="0"/>
              <a:t>學號</a:t>
            </a:r>
            <a:r>
              <a:rPr lang="en-US" altLang="zh-TW" strike="sngStrike" dirty="0"/>
              <a:t>_HW2.php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印出使用者輸入資訊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strike="sngStrike" dirty="0"/>
              <a:t>table (</a:t>
            </a:r>
            <a:r>
              <a:rPr lang="zh-TW" altLang="en-US" strike="sngStrike" dirty="0"/>
              <a:t>需合併儲存格</a:t>
            </a:r>
            <a:r>
              <a:rPr lang="en-US" altLang="zh-TW" strike="sngStrike" dirty="0"/>
              <a:t>)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(5%)</a:t>
            </a:r>
          </a:p>
          <a:p>
            <a:pPr lvl="1"/>
            <a:r>
              <a:rPr lang="en-US" altLang="zh-TW" strike="sngStrike" dirty="0"/>
              <a:t>CSS (5%)</a:t>
            </a:r>
          </a:p>
          <a:p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http://www.tcpdf.org/examples.php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1" y="4492125"/>
            <a:ext cx="5628889" cy="1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寄發確認信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發送成功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需有使用者輸入資訊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產生</a:t>
            </a:r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en-US" altLang="zh-TW" dirty="0">
                <a:solidFill>
                  <a:schemeClr val="tx1"/>
                </a:solidFill>
              </a:rPr>
              <a:t> (5%)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zh-TW" altLang="en-US" dirty="0">
                <a:solidFill>
                  <a:schemeClr val="tx1"/>
                </a:solidFill>
              </a:rPr>
              <a:t>以附件寄出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trike="sngStrike" dirty="0">
                <a:solidFill>
                  <a:schemeClr val="tx1"/>
                </a:solidFill>
              </a:rPr>
              <a:t>檔案放在伺服器 </a:t>
            </a:r>
            <a:r>
              <a:rPr lang="en-US" altLang="zh-TW" strike="sngStrike" dirty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strike="sngStrike" dirty="0">
                <a:solidFill>
                  <a:schemeClr val="tx1"/>
                </a:solidFill>
              </a:rPr>
              <a:t>http://140.138.77.70/~sID/HW2/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https://www.php.net/manual/en/function.mail.php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http://www.wibibi.com/info.php?tid=105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https://www.itread01.com/content/1546829298.html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http://phpqrcode.sourceforge.net/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25909"/>
            <a:ext cx="8229600" cy="1143000"/>
          </a:xfrm>
        </p:spPr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368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strike="sngStrike" dirty="0"/>
              <a:t>報名資訊存入資料庫 </a:t>
            </a:r>
            <a:r>
              <a:rPr lang="en-US" altLang="zh-TW" strike="sngStrike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掃描</a:t>
            </a:r>
            <a:r>
              <a:rPr lang="en-US" altLang="zh-TW" dirty="0" err="1"/>
              <a:t>Qrcode</a:t>
            </a:r>
            <a:r>
              <a:rPr lang="zh-TW" altLang="en-US" dirty="0"/>
              <a:t>可直接到報名</a:t>
            </a:r>
            <a:r>
              <a:rPr lang="en-US" altLang="zh-TW" dirty="0"/>
              <a:t>PDF</a:t>
            </a:r>
            <a:r>
              <a:rPr lang="zh-TW" altLang="en-US" dirty="0"/>
              <a:t>檔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+10 , No 2. +8, No 3 +6, N04. +4, No 5. +2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標題選拔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標題名稱需含有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r>
              <a:rPr lang="zh-TW" altLang="en-US" dirty="0">
                <a:solidFill>
                  <a:schemeClr val="tx1"/>
                </a:solidFill>
              </a:rPr>
              <a:t>資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altLang="zh-TW" dirty="0"/>
              <a:t>No 1. +5 , No 2. +4, No 3 +3, N04. +2, No 5. +1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PWA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+20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hlinkClick r:id="rId2"/>
              </a:rPr>
              <a:t>https://www.codepulse.com.tw/zh-tw/Progressive_Web_Apps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Line Bot +20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使用者輸入報名名稱或學號，機器人自動回傳是否已報名成功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2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11/11 23:59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所有內容需放至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</a:t>
            </a:r>
          </a:p>
          <a:p>
            <a:pPr lvl="3"/>
            <a:r>
              <a:rPr lang="zh-TW" altLang="en-US" dirty="0"/>
              <a:t>所有相關檔案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5614</TotalTime>
  <Words>522</Words>
  <Application>Microsoft Office PowerPoint</Application>
  <PresentationFormat>如螢幕大小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Corbel</vt:lpstr>
      <vt:lpstr>Custom Theme</vt:lpstr>
      <vt:lpstr>Homework 2</vt:lpstr>
      <vt:lpstr>四系迎新報名網頁</vt:lpstr>
      <vt:lpstr>四系迎新報名網頁</vt:lpstr>
      <vt:lpstr>四系迎新報名網頁</vt:lpstr>
      <vt:lpstr>四系迎新報名網頁</vt:lpstr>
      <vt:lpstr>四系迎新報名網頁</vt:lpstr>
      <vt:lpstr>Bonus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楊明寰</cp:lastModifiedBy>
  <cp:revision>146</cp:revision>
  <dcterms:created xsi:type="dcterms:W3CDTF">2014-10-13T00:41:19Z</dcterms:created>
  <dcterms:modified xsi:type="dcterms:W3CDTF">2021-10-30T13:51:45Z</dcterms:modified>
</cp:coreProperties>
</file>