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設計四系迎新報名網頁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5" y="2135233"/>
            <a:ext cx="7902925" cy="39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發送確認信及產生報名表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可直接連到報名表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trike="sngStrike" dirty="0"/>
              <a:t>HTML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Form </a:t>
            </a:r>
            <a:r>
              <a:rPr lang="en-US" altLang="zh-TW" strike="sngStrike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strike="sngStrike" dirty="0"/>
              <a:t>使用者報名資訊</a:t>
            </a:r>
            <a:endParaRPr lang="en-US" altLang="zh-TW" strike="sngStrike" dirty="0"/>
          </a:p>
          <a:p>
            <a:pPr lvl="2"/>
            <a:r>
              <a:rPr lang="zh-TW" altLang="en-US" strike="sngStrike" dirty="0"/>
              <a:t>必須含 </a:t>
            </a:r>
            <a:r>
              <a:rPr lang="en-US" altLang="zh-TW" strike="sngStrike" dirty="0"/>
              <a:t>radio </a:t>
            </a:r>
            <a:r>
              <a:rPr lang="zh-TW" altLang="en-US" strike="sngStrike" dirty="0"/>
              <a:t>或</a:t>
            </a:r>
            <a:r>
              <a:rPr lang="en-US" altLang="zh-TW" strike="sngStrike" dirty="0"/>
              <a:t> check box (5%)</a:t>
            </a:r>
          </a:p>
          <a:p>
            <a:pPr lvl="2"/>
            <a:r>
              <a:rPr lang="zh-TW" altLang="en-US" strike="sngStrike" dirty="0"/>
              <a:t>至少五項內容</a:t>
            </a:r>
            <a:r>
              <a:rPr lang="en-US" altLang="zh-TW" strike="sngStrike" dirty="0"/>
              <a:t> (10%)</a:t>
            </a:r>
          </a:p>
          <a:p>
            <a:pPr lvl="3"/>
            <a:r>
              <a:rPr lang="zh-TW" altLang="en-US" strike="sngStrike" dirty="0"/>
              <a:t>姓名</a:t>
            </a:r>
            <a:r>
              <a:rPr lang="en-US" altLang="zh-TW" strike="sngStrike" dirty="0"/>
              <a:t>, </a:t>
            </a:r>
            <a:r>
              <a:rPr lang="zh-TW" altLang="en-US" strike="sngStrike" dirty="0"/>
              <a:t>電話 </a:t>
            </a:r>
            <a:r>
              <a:rPr lang="en-US" altLang="zh-TW" strike="sngStrike" dirty="0"/>
              <a:t>…</a:t>
            </a:r>
          </a:p>
          <a:p>
            <a:pPr lvl="2"/>
            <a:r>
              <a:rPr lang="zh-TW" altLang="en-US" strike="sngStrike" dirty="0"/>
              <a:t>至少三項防呆機制</a:t>
            </a:r>
            <a:r>
              <a:rPr lang="en-US" altLang="zh-TW" strike="sngStrike" dirty="0"/>
              <a:t>(validation)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pPr lvl="3"/>
            <a:r>
              <a:rPr lang="en-US" altLang="zh-TW" strike="sngStrike" dirty="0"/>
              <a:t>HTML5</a:t>
            </a:r>
            <a:r>
              <a:rPr lang="zh-TW" altLang="en-US" strike="sngStrike" dirty="0"/>
              <a:t>內建 </a:t>
            </a:r>
            <a:r>
              <a:rPr lang="en-US" altLang="zh-TW" strike="sngStrike" dirty="0"/>
              <a:t>(5%)</a:t>
            </a:r>
          </a:p>
          <a:p>
            <a:pPr lvl="3"/>
            <a:r>
              <a:rPr lang="zh-TW" altLang="en-US" strike="sngStrike" dirty="0"/>
              <a:t>利用</a:t>
            </a:r>
            <a:r>
              <a:rPr lang="en-US" altLang="zh-TW" strike="sngStrike" dirty="0"/>
              <a:t>pattern (10%)</a:t>
            </a:r>
          </a:p>
          <a:p>
            <a:pPr lvl="1"/>
            <a:endParaRPr lang="en-US" altLang="zh-TW" strike="sngStrike" dirty="0"/>
          </a:p>
          <a:p>
            <a:r>
              <a:rPr lang="en-US" altLang="zh-TW" strike="sngStrike" dirty="0"/>
              <a:t>CSS </a:t>
            </a:r>
            <a:r>
              <a:rPr lang="zh-TW" altLang="en-US" strike="sngStrike" dirty="0"/>
              <a:t>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strike="sngStrike" dirty="0"/>
              <a:t>Inline Styles (5%)</a:t>
            </a:r>
          </a:p>
          <a:p>
            <a:pPr lvl="1"/>
            <a:r>
              <a:rPr lang="en-US" altLang="zh-TW" strike="sngStrike" dirty="0"/>
              <a:t>Embedded Style Sheets (5%)</a:t>
            </a:r>
          </a:p>
          <a:p>
            <a:pPr lvl="1"/>
            <a:r>
              <a:rPr lang="en-US" altLang="zh-TW" strike="sngStrike" dirty="0"/>
              <a:t>Linking External Style Sheets (5%)</a:t>
            </a:r>
          </a:p>
          <a:p>
            <a:pPr lvl="1"/>
            <a:r>
              <a:rPr lang="zh-TW" altLang="en-US" strike="sngStrike" dirty="0">
                <a:solidFill>
                  <a:srgbClr val="FF0000"/>
                </a:solidFill>
              </a:rPr>
              <a:t>部分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css</a:t>
            </a:r>
            <a:r>
              <a:rPr lang="zh-TW" altLang="en-US" strike="sngStrike" dirty="0">
                <a:solidFill>
                  <a:srgbClr val="FF0000"/>
                </a:solidFill>
              </a:rPr>
              <a:t>請自行轉換</a:t>
            </a:r>
            <a:endParaRPr lang="en-US" altLang="zh-TW" strike="sngStrike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strike="sngStrike" dirty="0"/>
              <a:t>產生報名表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strike="sngStrike" dirty="0"/>
              <a:t>參考</a:t>
            </a:r>
            <a:r>
              <a:rPr lang="en-US" altLang="zh-TW" strike="sngStrike" dirty="0"/>
              <a:t>s</a:t>
            </a:r>
            <a:r>
              <a:rPr lang="zh-TW" altLang="en-US" strike="sngStrike" dirty="0"/>
              <a:t>學號</a:t>
            </a:r>
            <a:r>
              <a:rPr lang="en-US" altLang="zh-TW" strike="sngStrike" dirty="0"/>
              <a:t>_HW2.php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印出使用者輸入資訊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strike="sngStrike" dirty="0"/>
              <a:t>table (</a:t>
            </a:r>
            <a:r>
              <a:rPr lang="zh-TW" altLang="en-US" strike="sngStrike" dirty="0"/>
              <a:t>需合併儲存格</a:t>
            </a:r>
            <a:r>
              <a:rPr lang="en-US" altLang="zh-TW" strike="sngStrike" dirty="0"/>
              <a:t>)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(5%)</a:t>
            </a:r>
          </a:p>
          <a:p>
            <a:pPr lvl="1"/>
            <a:r>
              <a:rPr lang="en-US" altLang="zh-TW" strike="sngStrike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發送成功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需有使用者輸入資訊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trike="sngStrike" dirty="0">
                <a:solidFill>
                  <a:schemeClr val="tx1"/>
                </a:solidFill>
              </a:rPr>
              <a:t>檔案放在伺服器 </a:t>
            </a:r>
            <a:r>
              <a:rPr lang="en-US" altLang="zh-TW" strike="sngStrike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strike="sngStrike" dirty="0">
                <a:solidFill>
                  <a:schemeClr val="tx1"/>
                </a:solidFill>
              </a:rPr>
              <a:t>http://140.138.77.70/~sID/HW2/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25909"/>
            <a:ext cx="8229600" cy="1143000"/>
          </a:xfrm>
        </p:spPr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報名資訊存入資料庫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r>
              <a:rPr lang="zh-TW" altLang="en-US" dirty="0"/>
              <a:t>可直接到報名</a:t>
            </a:r>
            <a:r>
              <a:rPr lang="en-US" altLang="zh-TW" dirty="0"/>
              <a:t>PDF</a:t>
            </a:r>
            <a:r>
              <a:rPr lang="zh-TW" altLang="en-US" dirty="0"/>
              <a:t>檔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標題選拔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標題名稱需含有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r>
              <a:rPr lang="zh-TW" altLang="en-US" dirty="0">
                <a:solidFill>
                  <a:schemeClr val="tx1"/>
                </a:solidFill>
              </a:rPr>
              <a:t>資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使用者輸入報名名稱或學號，機器人自動回傳是否已報名成功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11/11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5507</TotalTime>
  <Words>522</Words>
  <Application>Microsoft Office PowerPoint</Application>
  <PresentationFormat>如螢幕大小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四系迎新報名網頁</vt:lpstr>
      <vt:lpstr>四系迎新報名網頁</vt:lpstr>
      <vt:lpstr>四系迎新報名網頁</vt:lpstr>
      <vt:lpstr>四系迎新報名網頁</vt:lpstr>
      <vt:lpstr>四系迎新報名網頁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楊明寰</cp:lastModifiedBy>
  <cp:revision>143</cp:revision>
  <dcterms:created xsi:type="dcterms:W3CDTF">2014-10-13T00:41:19Z</dcterms:created>
  <dcterms:modified xsi:type="dcterms:W3CDTF">2021-10-26T14:01:32Z</dcterms:modified>
</cp:coreProperties>
</file>