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31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DA81C9-F329-424E-BB24-6BDB0999E24A}" v="1" dt="2021-09-22T12:25:41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4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1103334@mail.yzu.edu.tw" userId="0836ba3a-562a-46fc-b9da-7fd88efeaad6" providerId="ADAL" clId="{B5DA81C9-F329-424E-BB24-6BDB0999E24A}"/>
    <pc:docChg chg="modSld">
      <pc:chgData name="s1103334@mail.yzu.edu.tw" userId="0836ba3a-562a-46fc-b9da-7fd88efeaad6" providerId="ADAL" clId="{B5DA81C9-F329-424E-BB24-6BDB0999E24A}" dt="2021-09-22T12:25:41.685" v="0" actId="20578"/>
      <pc:docMkLst>
        <pc:docMk/>
      </pc:docMkLst>
      <pc:sldChg chg="modSp">
        <pc:chgData name="s1103334@mail.yzu.edu.tw" userId="0836ba3a-562a-46fc-b9da-7fd88efeaad6" providerId="ADAL" clId="{B5DA81C9-F329-424E-BB24-6BDB0999E24A}" dt="2021-09-22T12:25:41.685" v="0" actId="20578"/>
        <pc:sldMkLst>
          <pc:docMk/>
          <pc:sldMk cId="3660755785" sldId="271"/>
        </pc:sldMkLst>
        <pc:spChg chg="mod">
          <ac:chgData name="s1103334@mail.yzu.edu.tw" userId="0836ba3a-562a-46fc-b9da-7fd88efeaad6" providerId="ADAL" clId="{B5DA81C9-F329-424E-BB24-6BDB0999E24A}" dt="2021-09-22T12:25:41.685" v="0" actId="20578"/>
          <ac:spMkLst>
            <pc:docMk/>
            <pc:sldMk cId="3660755785" sldId="271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D21A4-67FE-407D-AF3F-EBC86474B16A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31EB7-E31A-4C84-81E3-D24B93FED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53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B840-E96A-41F2-99E2-DE559853E7AC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0E3EA4-A3DB-4F7A-8FC9-053EC394FF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82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0DFF-CE8A-4E20-807F-CDCECF712BC2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2F8FC6-1A18-4912-AD40-39A430936D5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14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B840-E96A-41F2-99E2-DE559853E7AC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0E3EA4-A3DB-4F7A-8FC9-053EC394FF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90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B840-E96A-41F2-99E2-DE559853E7AC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0E3EA4-A3DB-4F7A-8FC9-053EC394FF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05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B840-E96A-41F2-99E2-DE559853E7AC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0E3EA4-A3DB-4F7A-8FC9-053EC394FF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06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B840-E96A-41F2-99E2-DE559853E7AC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0E3EA4-A3DB-4F7A-8FC9-053EC394FF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08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B840-E96A-41F2-99E2-DE559853E7AC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0E3EA4-A3DB-4F7A-8FC9-053EC394FF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55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81E9B840-E96A-41F2-99E2-DE559853E7AC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E90E3EA4-A3DB-4F7A-8FC9-053EC394FF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74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PORT" TargetMode="External"/><Relationship Id="rId2" Type="http://schemas.openxmlformats.org/officeDocument/2006/relationships/hyperlink" Target="http://YOURIP:POR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YOURIP:PORT/phpmyadm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://www.noip.com/download?page=win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://ftp.cse.yzu.edu.tw/Linux/ubuntu-cdimage/ubuntu/18.04.3/ubuntu-18.04.3-live-server-amd64.iso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hyperlink" Target="http://ntu.csie.org/~piaip/pietty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ninety9namesblogspotcom/vmnetcfg_VMware_Player_6.0.3.rar?attredirects=0&amp;d=1" TargetMode="Externa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/>
              <a:t>2021.09.23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Install web 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397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(optional) Apache Error</a:t>
            </a:r>
          </a:p>
          <a:p>
            <a:pPr lvl="1"/>
            <a:r>
              <a:rPr lang="en-US" altLang="zh-TW" dirty="0"/>
              <a:t>Port 80 error -&gt; </a:t>
            </a:r>
            <a:r>
              <a:rPr lang="en-US" altLang="zh-TW" dirty="0" err="1"/>
              <a:t>httpd.conf</a:t>
            </a:r>
            <a:endParaRPr lang="en-US" altLang="zh-TW" dirty="0"/>
          </a:p>
          <a:p>
            <a:pPr lvl="1"/>
            <a:r>
              <a:rPr lang="en-US" altLang="zh-TW" dirty="0"/>
              <a:t>Port 443 error -&gt; </a:t>
            </a:r>
            <a:r>
              <a:rPr lang="en-US" altLang="zh-TW" dirty="0" err="1"/>
              <a:t>httpd-ssl.conf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822" y="2868259"/>
            <a:ext cx="6870357" cy="385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8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(optional) Apache Error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31" y="2488471"/>
            <a:ext cx="6315075" cy="10572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29444" y="2187038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httpd.conf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230" y="4273335"/>
            <a:ext cx="5200650" cy="10572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46555" y="4039801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httpd-ssl.conf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587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2020889"/>
            <a:ext cx="63341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4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Server URL:</a:t>
            </a:r>
          </a:p>
          <a:p>
            <a:pPr lvl="1"/>
            <a:r>
              <a:rPr lang="en-US" altLang="zh-TW" dirty="0">
                <a:hlinkClick r:id="rId2"/>
              </a:rPr>
              <a:t>http://YOURIP:PORT/</a:t>
            </a:r>
            <a:r>
              <a:rPr lang="zh-TW" altLang="en-US" dirty="0"/>
              <a:t>  </a:t>
            </a:r>
            <a:r>
              <a:rPr lang="en-US" altLang="zh-TW" dirty="0"/>
              <a:t>or </a:t>
            </a:r>
            <a:r>
              <a:rPr lang="en-US" altLang="zh-TW" dirty="0">
                <a:hlinkClick r:id="rId3"/>
              </a:rPr>
              <a:t>http://localhost:PORT</a:t>
            </a:r>
            <a:endParaRPr lang="en-US" altLang="zh-TW" dirty="0"/>
          </a:p>
          <a:p>
            <a:pPr lvl="2"/>
            <a:r>
              <a:rPr lang="zh-TW" altLang="en-US" dirty="0"/>
              <a:t>開始</a:t>
            </a:r>
            <a:r>
              <a:rPr lang="en-US" altLang="zh-TW" dirty="0"/>
              <a:t>-&gt;</a:t>
            </a:r>
            <a:r>
              <a:rPr lang="zh-TW" altLang="en-US" dirty="0"/>
              <a:t>執行</a:t>
            </a:r>
            <a:r>
              <a:rPr lang="en-US" altLang="zh-TW" dirty="0"/>
              <a:t>-&gt;</a:t>
            </a:r>
            <a:r>
              <a:rPr lang="en-US" altLang="zh-TW" dirty="0" err="1"/>
              <a:t>cmd</a:t>
            </a:r>
            <a:r>
              <a:rPr lang="en-US" altLang="zh-TW" dirty="0"/>
              <a:t>-&gt;ipconfig</a:t>
            </a:r>
          </a:p>
          <a:p>
            <a:pPr lvl="1"/>
            <a:r>
              <a:rPr lang="en-US" altLang="zh-TW" dirty="0"/>
              <a:t>1201A</a:t>
            </a:r>
            <a:r>
              <a:rPr lang="zh-TW" altLang="en-US" dirty="0"/>
              <a:t>教室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140.138.145.xx ~ 140.138.145.xx</a:t>
            </a:r>
          </a:p>
          <a:p>
            <a:pPr lvl="2"/>
            <a:endParaRPr lang="zh-TW" altLang="en-US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2" y="4028303"/>
            <a:ext cx="4005307" cy="25752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13431" y="5254622"/>
            <a:ext cx="988540" cy="23065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3929449" y="2281882"/>
            <a:ext cx="461320" cy="30880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676" y="3697230"/>
            <a:ext cx="5364356" cy="290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4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Check PHP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94" y="2371930"/>
            <a:ext cx="5901949" cy="319759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92646" y="2436110"/>
            <a:ext cx="535461" cy="223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350" y="3340348"/>
            <a:ext cx="5839943" cy="300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83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Apache configuration</a:t>
            </a:r>
          </a:p>
          <a:p>
            <a:pPr lvl="1"/>
            <a:r>
              <a:rPr lang="en-US" altLang="zh-TW" dirty="0"/>
              <a:t>INSTALL</a:t>
            </a:r>
            <a:r>
              <a:rPr lang="zh-TW" altLang="en-US" dirty="0"/>
              <a:t> </a:t>
            </a:r>
            <a:r>
              <a:rPr lang="en-US" altLang="zh-TW" dirty="0"/>
              <a:t>DIR/apache/</a:t>
            </a:r>
            <a:r>
              <a:rPr lang="en-US" altLang="zh-TW" dirty="0" err="1"/>
              <a:t>conf</a:t>
            </a:r>
            <a:r>
              <a:rPr lang="en-US" altLang="zh-TW" dirty="0"/>
              <a:t>/</a:t>
            </a:r>
            <a:r>
              <a:rPr lang="en-US" altLang="zh-TW" dirty="0" err="1"/>
              <a:t>httpd.conf</a:t>
            </a:r>
            <a:endParaRPr lang="en-US" altLang="zh-TW" dirty="0"/>
          </a:p>
          <a:p>
            <a:pPr lvl="2"/>
            <a:r>
              <a:rPr lang="en-US" altLang="zh-TW" dirty="0" err="1"/>
              <a:t>ServerRoot</a:t>
            </a:r>
            <a:r>
              <a:rPr lang="en-US" altLang="zh-TW" dirty="0"/>
              <a:t>	#</a:t>
            </a:r>
            <a:r>
              <a:rPr lang="zh-TW" altLang="en-US" dirty="0"/>
              <a:t>安裝位置</a:t>
            </a:r>
            <a:endParaRPr lang="en-US" altLang="zh-TW" dirty="0"/>
          </a:p>
          <a:p>
            <a:pPr lvl="2"/>
            <a:r>
              <a:rPr lang="en-US" altLang="zh-TW" dirty="0"/>
              <a:t>Listen # Port </a:t>
            </a:r>
            <a:r>
              <a:rPr lang="zh-TW" altLang="en-US" dirty="0"/>
              <a:t>預設</a:t>
            </a:r>
            <a:r>
              <a:rPr lang="en-US" altLang="zh-TW" dirty="0"/>
              <a:t>80</a:t>
            </a:r>
          </a:p>
          <a:p>
            <a:pPr lvl="2"/>
            <a:r>
              <a:rPr lang="en-US" altLang="zh-TW" dirty="0" err="1"/>
              <a:t>DocumentRoot</a:t>
            </a:r>
            <a:r>
              <a:rPr lang="zh-TW" altLang="en-US" dirty="0"/>
              <a:t> </a:t>
            </a:r>
            <a:r>
              <a:rPr lang="en-US" altLang="zh-TW" dirty="0"/>
              <a:t>#</a:t>
            </a:r>
            <a:r>
              <a:rPr lang="zh-TW" altLang="en-US" dirty="0"/>
              <a:t>網頁檔案位置</a:t>
            </a:r>
            <a:endParaRPr lang="en-US" altLang="zh-TW" dirty="0"/>
          </a:p>
          <a:p>
            <a:pPr lvl="1"/>
            <a:r>
              <a:rPr lang="en-US" altLang="zh-TW" dirty="0"/>
              <a:t>INSTALL</a:t>
            </a:r>
            <a:r>
              <a:rPr lang="zh-TW" altLang="en-US" dirty="0"/>
              <a:t> </a:t>
            </a:r>
            <a:r>
              <a:rPr lang="en-US" altLang="zh-TW" dirty="0"/>
              <a:t>DIR/</a:t>
            </a:r>
            <a:r>
              <a:rPr lang="en-US" altLang="zh-TW" dirty="0" err="1"/>
              <a:t>htdocs</a:t>
            </a:r>
            <a:r>
              <a:rPr lang="en-US" altLang="zh-TW" dirty="0"/>
              <a:t> #</a:t>
            </a:r>
            <a:r>
              <a:rPr lang="zh-TW" altLang="en-US" dirty="0"/>
              <a:t>預設網頁檔案位置</a:t>
            </a:r>
            <a:endParaRPr lang="en-US" altLang="zh-TW" dirty="0"/>
          </a:p>
          <a:p>
            <a:pPr lvl="2"/>
            <a:r>
              <a:rPr lang="en-US" altLang="zh-TW" dirty="0"/>
              <a:t>C:/xampp/htdocs</a:t>
            </a:r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702" y="3990109"/>
            <a:ext cx="4645883" cy="27266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71108" y="4671753"/>
            <a:ext cx="874376" cy="170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360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Test Server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14845" y="416695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test.html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16" y="2015331"/>
            <a:ext cx="3371850" cy="18478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638" y="3557716"/>
            <a:ext cx="4246604" cy="186888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1" y="4074712"/>
            <a:ext cx="4098603" cy="26130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1811" y="5606417"/>
            <a:ext cx="3333750" cy="115252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219666" y="5407050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zh-TW" altLang="en-US" dirty="0">
                <a:solidFill>
                  <a:srgbClr val="FF0000"/>
                </a:solidFill>
              </a:rPr>
              <a:t>存檔類型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zh-TW" altLang="en-US" dirty="0">
                <a:solidFill>
                  <a:srgbClr val="FF0000"/>
                </a:solidFill>
              </a:rPr>
              <a:t>要改成</a:t>
            </a:r>
            <a:r>
              <a:rPr lang="en-US" altLang="zh-TW" dirty="0">
                <a:solidFill>
                  <a:srgbClr val="FF0000"/>
                </a:solidFill>
              </a:rPr>
              <a:t>”html”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03561" y="695394"/>
            <a:ext cx="4572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&lt;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"utf-8"&gt;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 Hello World &lt;/</a:t>
            </a:r>
            <a:r>
              <a:rPr lang="en-US" altLang="zh-TW" b="1" kern="0" dirty="0" err="1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titlhead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&lt;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&lt;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 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&lt;/Hello World!! &lt;/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&lt;/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755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Setup 404 Error </a:t>
            </a:r>
          </a:p>
          <a:p>
            <a:pPr lvl="1"/>
            <a:r>
              <a:rPr lang="en-US" altLang="zh-TW" dirty="0"/>
              <a:t>Windows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Xampp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INSTALL DIR/apache/</a:t>
            </a:r>
            <a:r>
              <a:rPr lang="en-US" altLang="zh-TW" dirty="0" err="1"/>
              <a:t>conf</a:t>
            </a:r>
            <a:r>
              <a:rPr lang="en-US" altLang="zh-TW" dirty="0"/>
              <a:t>/</a:t>
            </a:r>
            <a:r>
              <a:rPr lang="en-US" altLang="zh-TW" dirty="0" err="1"/>
              <a:t>httpd.conf</a:t>
            </a:r>
            <a:endParaRPr lang="en-US" altLang="zh-TW" dirty="0"/>
          </a:p>
          <a:p>
            <a:pPr lvl="2"/>
            <a:r>
              <a:rPr lang="en-US" altLang="zh-TW" dirty="0"/>
              <a:t>Add file : INSTALL DIR/</a:t>
            </a:r>
            <a:r>
              <a:rPr lang="en-US" altLang="zh-TW" dirty="0" err="1"/>
              <a:t>htdocs</a:t>
            </a:r>
            <a:r>
              <a:rPr lang="en-US" altLang="zh-TW" dirty="0"/>
              <a:t>/missing.html</a:t>
            </a:r>
          </a:p>
          <a:p>
            <a:pPr lvl="1"/>
            <a:r>
              <a:rPr lang="en-US" altLang="zh-TW" dirty="0"/>
              <a:t>Linux (apache)</a:t>
            </a:r>
          </a:p>
          <a:p>
            <a:pPr lvl="2"/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/apache2/</a:t>
            </a:r>
            <a:r>
              <a:rPr lang="en-US" altLang="zh-TW" dirty="0" err="1"/>
              <a:t>conf</a:t>
            </a:r>
            <a:r>
              <a:rPr lang="en-US" altLang="zh-TW" dirty="0"/>
              <a:t>-available/localized-error-</a:t>
            </a:r>
            <a:r>
              <a:rPr lang="en-US" altLang="zh-TW" dirty="0" err="1"/>
              <a:t>pages.conf</a:t>
            </a:r>
            <a:endParaRPr lang="en-US" altLang="zh-TW" dirty="0"/>
          </a:p>
          <a:p>
            <a:pPr lvl="2"/>
            <a:r>
              <a:rPr lang="en-US" altLang="zh-TW" dirty="0"/>
              <a:t>Add file : /</a:t>
            </a:r>
            <a:r>
              <a:rPr lang="en-US" altLang="zh-TW" dirty="0" err="1"/>
              <a:t>var</a:t>
            </a:r>
            <a:r>
              <a:rPr lang="en-US" altLang="zh-TW" dirty="0"/>
              <a:t>/www/html/missing.html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582563" y="4556503"/>
            <a:ext cx="702687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TW" altLang="en-US" sz="16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ErrorDocument 404 /missing.html</a:t>
            </a:r>
            <a:endParaRPr lang="en-US" altLang="zh-TW" sz="1600" strike="sngStrik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ErrorDocument 404 /missing.html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(For XAMPP)</a:t>
            </a:r>
          </a:p>
          <a:p>
            <a:r>
              <a:rPr lang="en-US" altLang="zh-TW" sz="16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altLang="zh-TW" sz="16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altLang="zh-TW" sz="16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/extra/</a:t>
            </a:r>
            <a:r>
              <a:rPr lang="en-US" altLang="zh-TW" sz="16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httpd-multilang-errordoc.conf</a:t>
            </a:r>
            <a:endParaRPr lang="en-US" altLang="zh-TW" sz="1600" strike="sngStrik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/extra/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httpd-multilang-errordoc.conf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214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41273" y="1276556"/>
            <a:ext cx="4572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&lt;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"utf-8"&gt;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 Error Page &lt;/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&lt;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&lt;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 Error Page &lt;/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&lt;/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86900" y="1208850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missing.html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942" y="4225039"/>
            <a:ext cx="3722644" cy="240835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0" y="4365407"/>
            <a:ext cx="51244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66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Check MySQL</a:t>
            </a:r>
          </a:p>
          <a:p>
            <a:pPr lvl="1"/>
            <a:r>
              <a:rPr lang="en-US" altLang="zh-TW" dirty="0">
                <a:hlinkClick r:id="rId2"/>
              </a:rPr>
              <a:t>http://YOURIP:PORT/phpmyadmin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87900"/>
            <a:ext cx="4900408" cy="25505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78922" y="2610317"/>
            <a:ext cx="545486" cy="223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975" y="3452008"/>
            <a:ext cx="6468528" cy="33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Install XAMPP server (windows)</a:t>
            </a:r>
          </a:p>
          <a:p>
            <a:pPr lvl="1"/>
            <a:r>
              <a:rPr lang="en-US" altLang="zh-TW" dirty="0"/>
              <a:t>Apache</a:t>
            </a:r>
          </a:p>
          <a:p>
            <a:pPr lvl="1"/>
            <a:r>
              <a:rPr lang="en-US" altLang="zh-TW" dirty="0"/>
              <a:t>PHP</a:t>
            </a:r>
          </a:p>
          <a:p>
            <a:pPr lvl="1"/>
            <a:r>
              <a:rPr lang="en-US" altLang="zh-TW" dirty="0" err="1"/>
              <a:t>MariaDB</a:t>
            </a:r>
            <a:r>
              <a:rPr lang="en-US" altLang="zh-TW" dirty="0"/>
              <a:t> (MySQL)</a:t>
            </a:r>
          </a:p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1303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(optional) Access forbidden!</a:t>
            </a:r>
          </a:p>
          <a:p>
            <a:pPr lvl="1"/>
            <a:r>
              <a:rPr lang="en-US" altLang="zh-TW" dirty="0"/>
              <a:t>Modify </a:t>
            </a:r>
            <a:r>
              <a:rPr lang="en-US" altLang="zh-TW" dirty="0" err="1"/>
              <a:t>httpd-xampp.conf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884" y="2884832"/>
            <a:ext cx="8654328" cy="195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49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183" y="4973136"/>
            <a:ext cx="6534150" cy="126682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997" y="3605887"/>
            <a:ext cx="6486525" cy="1266825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(optional) Access forbidden!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459892" y="4250725"/>
            <a:ext cx="1408670" cy="189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459892" y="5590820"/>
            <a:ext cx="2087468" cy="228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731801" y="6245225"/>
            <a:ext cx="35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After modify the file, restart apache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290" y="846959"/>
            <a:ext cx="4415111" cy="260127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956590" y="1736873"/>
            <a:ext cx="988540" cy="230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064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Set root password</a:t>
            </a:r>
          </a:p>
          <a:p>
            <a:pPr lvl="1"/>
            <a:r>
              <a:rPr lang="zh-TW" altLang="en-US" dirty="0"/>
              <a:t>使用者 </a:t>
            </a:r>
            <a:r>
              <a:rPr lang="en-US" altLang="zh-TW" dirty="0"/>
              <a:t>-&gt; root -&gt;</a:t>
            </a:r>
            <a:r>
              <a:rPr lang="zh-TW" altLang="en-US" dirty="0"/>
              <a:t> 編輯權限 </a:t>
            </a:r>
            <a:r>
              <a:rPr lang="en-US" altLang="zh-TW" dirty="0"/>
              <a:t>-&gt;</a:t>
            </a:r>
            <a:r>
              <a:rPr lang="zh-TW" altLang="en-US" dirty="0"/>
              <a:t>修改密碼</a:t>
            </a:r>
            <a:endParaRPr lang="en-US" altLang="zh-TW" dirty="0"/>
          </a:p>
          <a:p>
            <a:pPr lvl="1"/>
            <a:r>
              <a:rPr lang="zh-TW" altLang="en-US" dirty="0"/>
              <a:t>主機 </a:t>
            </a:r>
            <a:r>
              <a:rPr lang="en-US" altLang="zh-TW" dirty="0"/>
              <a:t>127.0.0.1, ::1, localhost </a:t>
            </a:r>
            <a:r>
              <a:rPr lang="zh-TW" altLang="en-US" dirty="0"/>
              <a:t>都要改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74" y="2844769"/>
            <a:ext cx="4067947" cy="162569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54378" y="3791897"/>
            <a:ext cx="584886" cy="667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973" y="4850743"/>
            <a:ext cx="4210050" cy="9620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846172" y="4801316"/>
            <a:ext cx="811428" cy="384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829" y="2917167"/>
            <a:ext cx="44577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80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Login with password</a:t>
            </a:r>
          </a:p>
          <a:p>
            <a:pPr lvl="1"/>
            <a:r>
              <a:rPr lang="en-US" altLang="zh-TW" dirty="0"/>
              <a:t>Modify </a:t>
            </a:r>
            <a:r>
              <a:rPr lang="en-US" altLang="zh-TW" dirty="0" err="1"/>
              <a:t>phpMyAdmin</a:t>
            </a:r>
            <a:r>
              <a:rPr lang="en-US" altLang="zh-TW" dirty="0"/>
              <a:t> (</a:t>
            </a:r>
            <a:r>
              <a:rPr lang="en-US" altLang="zh-TW" dirty="0" err="1"/>
              <a:t>config.inc.php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6" y="2475985"/>
            <a:ext cx="2466975" cy="1790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6" y="2509323"/>
            <a:ext cx="5057775" cy="1724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6" y="4430713"/>
            <a:ext cx="50577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61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1673226"/>
            <a:ext cx="4095750" cy="4810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7291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Add  super user</a:t>
            </a:r>
          </a:p>
          <a:p>
            <a:pPr lvl="1"/>
            <a:r>
              <a:rPr lang="zh-TW" altLang="en-US" dirty="0"/>
              <a:t>新增使用者</a:t>
            </a:r>
            <a:endParaRPr lang="en-US" altLang="zh-TW" dirty="0"/>
          </a:p>
          <a:p>
            <a:pPr lvl="1"/>
            <a:r>
              <a:rPr lang="zh-TW" altLang="en-US" dirty="0"/>
              <a:t>全域權限</a:t>
            </a:r>
            <a:endParaRPr lang="en-US" altLang="zh-TW" dirty="0"/>
          </a:p>
          <a:p>
            <a:pPr lvl="2"/>
            <a:r>
              <a:rPr lang="zh-TW" altLang="en-US" dirty="0"/>
              <a:t>全選</a:t>
            </a:r>
            <a:endParaRPr lang="en-US" altLang="zh-TW" dirty="0"/>
          </a:p>
          <a:p>
            <a:pPr lvl="1"/>
            <a:r>
              <a:rPr lang="zh-TW" altLang="en-US" dirty="0"/>
              <a:t>執行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18" y="3568766"/>
            <a:ext cx="3301486" cy="32892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720" y="589445"/>
            <a:ext cx="5210175" cy="34671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64719" y="3195917"/>
            <a:ext cx="5210175" cy="860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150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Create a database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3" y="2514600"/>
            <a:ext cx="53244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81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Sign in and confirm</a:t>
            </a:r>
          </a:p>
          <a:p>
            <a:pPr lvl="1"/>
            <a:r>
              <a:rPr lang="en-US" altLang="zh-TW" dirty="0"/>
              <a:t>https://www.noip.com/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No-IP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0266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52" y="2145668"/>
            <a:ext cx="8232496" cy="4666398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a host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No-IP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66790" y="2652376"/>
            <a:ext cx="742912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066790" y="2880976"/>
            <a:ext cx="829733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453168" y="3018598"/>
            <a:ext cx="902701" cy="248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119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No-IP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8" y="2399781"/>
            <a:ext cx="73628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1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Download XAMPP</a:t>
            </a:r>
          </a:p>
          <a:p>
            <a:pPr lvl="1"/>
            <a:r>
              <a:rPr lang="en-US" altLang="zh-TW" dirty="0"/>
              <a:t>https://www.apachefriends.org/zh_tw/index.html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1" y="2419004"/>
            <a:ext cx="6883717" cy="410189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516" y="2750948"/>
            <a:ext cx="6489469" cy="39905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9011" y="5976851"/>
            <a:ext cx="1230284" cy="191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622174" y="5239789"/>
            <a:ext cx="3912524" cy="329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391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Download dynamic DNS update client </a:t>
            </a:r>
          </a:p>
          <a:p>
            <a:pPr lvl="1"/>
            <a:r>
              <a:rPr lang="en-US" altLang="zh-TW" dirty="0">
                <a:hlinkClick r:id="rId2"/>
              </a:rPr>
              <a:t>http://www.noip.com/download?page=win</a:t>
            </a:r>
            <a:endParaRPr lang="en-US" altLang="zh-TW" dirty="0"/>
          </a:p>
          <a:p>
            <a:pPr lvl="1"/>
            <a:r>
              <a:rPr lang="zh-TW" altLang="en-US" dirty="0"/>
              <a:t>浮動</a:t>
            </a:r>
            <a:r>
              <a:rPr lang="en-US" altLang="zh-TW" dirty="0"/>
              <a:t>IP</a:t>
            </a:r>
            <a:r>
              <a:rPr lang="zh-TW" altLang="en-US" dirty="0"/>
              <a:t>使用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No-IP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811" y="2955519"/>
            <a:ext cx="7944379" cy="341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67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Login DUC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No-IP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5" y="2259013"/>
            <a:ext cx="33718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91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No-IP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7613"/>
          <a:stretch/>
        </p:blipFill>
        <p:spPr>
          <a:xfrm>
            <a:off x="1781866" y="2310939"/>
            <a:ext cx="8428934" cy="30600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81866" y="3408218"/>
            <a:ext cx="1363116" cy="290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499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867" y="2256512"/>
            <a:ext cx="6781270" cy="4466551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DUC</a:t>
            </a:r>
          </a:p>
          <a:p>
            <a:pPr lvl="1"/>
            <a:r>
              <a:rPr lang="en-US" altLang="zh-TW" dirty="0"/>
              <a:t>Edit Hosts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No-IP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6886376" y="4116173"/>
            <a:ext cx="1878227" cy="31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831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Arachni</a:t>
            </a:r>
            <a:endParaRPr lang="en-US" altLang="zh-TW" dirty="0"/>
          </a:p>
          <a:p>
            <a:pPr lvl="1"/>
            <a:r>
              <a:rPr lang="en-US" altLang="zh-TW" dirty="0"/>
              <a:t>Web security scanner framework</a:t>
            </a:r>
          </a:p>
          <a:p>
            <a:pPr lvl="1"/>
            <a:r>
              <a:rPr lang="en-US" altLang="zh-TW" dirty="0"/>
              <a:t>https://www.arachni-scanner.com/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Arachni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451" y="2884899"/>
            <a:ext cx="5259098" cy="35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80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Arachni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379" y="1920239"/>
            <a:ext cx="5716115" cy="29721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815" y="3116566"/>
            <a:ext cx="6641436" cy="33296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46125" y="3532909"/>
            <a:ext cx="1579418" cy="157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901740" y="5414181"/>
            <a:ext cx="1579418" cy="157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966137" y="6169224"/>
            <a:ext cx="4116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arachni-1.5.1-0.5.12-windows-x86_64\bin</a:t>
            </a:r>
          </a:p>
        </p:txBody>
      </p:sp>
    </p:spTree>
    <p:extLst>
      <p:ext uri="{BB962C8B-B14F-4D97-AF65-F5344CB8AC3E}">
        <p14:creationId xmlns:p14="http://schemas.microsoft.com/office/powerpoint/2010/main" val="2581796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http://localhost:9292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Arachni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300" y="2221129"/>
            <a:ext cx="4067030" cy="218756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6" y="2221129"/>
            <a:ext cx="5591175" cy="46767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96000" y="55775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E-mail: admin@admin.admin</a:t>
            </a:r>
          </a:p>
          <a:p>
            <a:r>
              <a:rPr lang="zh-TW" altLang="en-US" dirty="0"/>
              <a:t>Password: administrator</a:t>
            </a:r>
          </a:p>
        </p:txBody>
      </p:sp>
    </p:spTree>
    <p:extLst>
      <p:ext uri="{BB962C8B-B14F-4D97-AF65-F5344CB8AC3E}">
        <p14:creationId xmlns:p14="http://schemas.microsoft.com/office/powerpoint/2010/main" val="1825268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Arachni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278" y="1723443"/>
            <a:ext cx="7564841" cy="15037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073" y="3615992"/>
            <a:ext cx="8218256" cy="31574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98073" y="4779818"/>
            <a:ext cx="4289368" cy="340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81329" y="6479295"/>
            <a:ext cx="440446" cy="340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201125" y="1676757"/>
            <a:ext cx="637180" cy="384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823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Arachni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817" y="1502466"/>
            <a:ext cx="8098367" cy="506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23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551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Apache / MySQL / PHP / </a:t>
            </a:r>
            <a:r>
              <a:rPr lang="en-US" altLang="zh-TW" dirty="0" err="1"/>
              <a:t>phpMyAdmin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25" y="2589540"/>
            <a:ext cx="4291914" cy="359615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640" y="2589540"/>
            <a:ext cx="4337282" cy="35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Download Ubuntu 18.04</a:t>
            </a:r>
          </a:p>
          <a:p>
            <a:pPr lvl="1"/>
            <a:r>
              <a:rPr lang="en-US" altLang="zh-TW" dirty="0">
                <a:hlinkClick r:id="rId2"/>
              </a:rPr>
              <a:t>http://ftp.cse.yzu.edu.tw/Linux/ubuntu-cdimage/ubuntu/18.04.3/ubuntu-18.04.3-live-server-amd64.iso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err="1"/>
              <a:t>Vmware</a:t>
            </a:r>
            <a:r>
              <a:rPr lang="en-US" altLang="zh-TW" dirty="0"/>
              <a:t> Player</a:t>
            </a:r>
          </a:p>
          <a:p>
            <a:pPr lvl="1"/>
            <a:r>
              <a:rPr lang="en-US" altLang="zh-TW" dirty="0"/>
              <a:t>Create a New Virtual Machine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284" y="3103761"/>
            <a:ext cx="3116076" cy="3688337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5404023" y="2438401"/>
            <a:ext cx="3682313" cy="33939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3228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Personal information</a:t>
            </a:r>
          </a:p>
          <a:p>
            <a:pPr lvl="1"/>
            <a:r>
              <a:rPr lang="en-US" altLang="zh-TW" dirty="0"/>
              <a:t>User name</a:t>
            </a:r>
          </a:p>
          <a:p>
            <a:pPr lvl="1"/>
            <a:r>
              <a:rPr lang="en-US" altLang="zh-TW" dirty="0"/>
              <a:t>Password</a:t>
            </a:r>
          </a:p>
          <a:p>
            <a:r>
              <a:rPr lang="en-US" altLang="zh-TW" dirty="0"/>
              <a:t>Install Location</a:t>
            </a:r>
          </a:p>
          <a:p>
            <a:pPr lvl="1"/>
            <a:r>
              <a:rPr lang="en-US" altLang="zh-TW" dirty="0"/>
              <a:t>Please select D:\Web\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172" y="3624650"/>
            <a:ext cx="3119400" cy="323335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662" y="3624649"/>
            <a:ext cx="3140434" cy="32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91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Specify Disk Capacity</a:t>
            </a:r>
          </a:p>
          <a:p>
            <a:pPr lvl="1"/>
            <a:r>
              <a:rPr lang="en-US" altLang="zh-TW" dirty="0"/>
              <a:t>40GB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Finish</a:t>
            </a:r>
          </a:p>
          <a:p>
            <a:pPr lvl="1"/>
            <a:r>
              <a:rPr lang="en-US" altLang="zh-TW" dirty="0"/>
              <a:t>Check Network Adapter : NAT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117" y="3625200"/>
            <a:ext cx="3119119" cy="3232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27" y="3625200"/>
            <a:ext cx="3126458" cy="32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709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906" y="1743900"/>
            <a:ext cx="5704188" cy="511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61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624" y="1742400"/>
            <a:ext cx="5764752" cy="51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64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Login</a:t>
            </a:r>
          </a:p>
          <a:p>
            <a:pPr lvl="1"/>
            <a:r>
              <a:rPr lang="en-US" altLang="zh-TW" dirty="0"/>
              <a:t>To return to your computer, press </a:t>
            </a:r>
            <a:r>
              <a:rPr lang="en-US" altLang="zh-TW" dirty="0" err="1"/>
              <a:t>Ctrl+Alt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09" y="2483081"/>
            <a:ext cx="62960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18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372498" y="1812325"/>
            <a:ext cx="7397578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public_html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建立資料夾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html</a:t>
            </a: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–s #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變更使用者為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apt-get update #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更新套件資料庫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apt-get install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openssh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-server #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安裝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985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Connect to server</a:t>
            </a:r>
          </a:p>
          <a:p>
            <a:pPr lvl="1"/>
            <a:r>
              <a:rPr lang="en-US" altLang="zh-TW" dirty="0" err="1"/>
              <a:t>Pietty</a:t>
            </a:r>
            <a:endParaRPr lang="en-US" altLang="zh-TW" dirty="0"/>
          </a:p>
          <a:p>
            <a:pPr lvl="2"/>
            <a:r>
              <a:rPr lang="en-US" altLang="zh-TW" dirty="0">
                <a:hlinkClick r:id="rId2"/>
              </a:rPr>
              <a:t>http://ntu.csie.org/~piaip/pietty/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3625200"/>
            <a:ext cx="3796467" cy="3232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386" y="3625200"/>
            <a:ext cx="4067175" cy="29146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524001" y="3026847"/>
            <a:ext cx="333926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ifconfig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查詢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</a:p>
        </p:txBody>
      </p:sp>
      <p:sp>
        <p:nvSpPr>
          <p:cNvPr id="7" name="矩形 6"/>
          <p:cNvSpPr/>
          <p:nvPr/>
        </p:nvSpPr>
        <p:spPr>
          <a:xfrm>
            <a:off x="2364259" y="4082305"/>
            <a:ext cx="790833" cy="2141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155091" y="4168346"/>
            <a:ext cx="4637904" cy="52722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155092" y="4070611"/>
            <a:ext cx="878489" cy="2224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595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372498" y="1812325"/>
            <a:ext cx="739757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–s #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變更使用者為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apt-get install vim #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安裝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文字編輯器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apt-get install apache2 #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安裝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apache server</a:t>
            </a:r>
          </a:p>
        </p:txBody>
      </p:sp>
    </p:spTree>
    <p:extLst>
      <p:ext uri="{BB962C8B-B14F-4D97-AF65-F5344CB8AC3E}">
        <p14:creationId xmlns:p14="http://schemas.microsoft.com/office/powerpoint/2010/main" val="14732844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Setup apache </a:t>
            </a:r>
          </a:p>
          <a:p>
            <a:pPr lvl="1"/>
            <a:r>
              <a:rPr lang="en-US" altLang="zh-TW" dirty="0"/>
              <a:t>Add server name</a:t>
            </a:r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Make user directory available</a:t>
            </a:r>
          </a:p>
          <a:p>
            <a:pPr lvl="2"/>
            <a:r>
              <a:rPr lang="en-US" altLang="zh-TW" dirty="0"/>
              <a:t>Default : ~/</a:t>
            </a:r>
            <a:r>
              <a:rPr lang="en-US" altLang="zh-TW" dirty="0" err="1"/>
              <a:t>public_html</a:t>
            </a: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397211" y="4474210"/>
            <a:ext cx="7397578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cd 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/apache2/mods-enabled/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ln -s ../mods-available/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userdir.conf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ln -s ../mods-available/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userdir.load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apachectl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restart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789672" y="2689656"/>
            <a:ext cx="861265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echo "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ServerName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localhost" | 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tee /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/apache2/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-available/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fqdn.conf</a:t>
            </a:r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ln -s /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/apache2/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-available/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fqdn.conf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/apache2/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-enabled/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fqdn.conf</a:t>
            </a:r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96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685" y="2215978"/>
            <a:ext cx="4195951" cy="35334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836" y="2215978"/>
            <a:ext cx="4235165" cy="353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087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Setup apache </a:t>
            </a:r>
          </a:p>
          <a:p>
            <a:pPr lvl="1"/>
            <a:r>
              <a:rPr lang="en-US" altLang="zh-TW" dirty="0"/>
              <a:t>Alias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53729" y="2660822"/>
            <a:ext cx="7397578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cd 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/apache2/sites-available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tmp.conf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進入後按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開始編輯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cd 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/apache2/sites-enabled/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ln –s 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/apache2/sites-available/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tmp.conf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apachectl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restart</a:t>
            </a:r>
          </a:p>
        </p:txBody>
      </p:sp>
      <p:sp>
        <p:nvSpPr>
          <p:cNvPr id="5" name="矩形 4"/>
          <p:cNvSpPr/>
          <p:nvPr/>
        </p:nvSpPr>
        <p:spPr>
          <a:xfrm>
            <a:off x="1524002" y="4636607"/>
            <a:ext cx="9143999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Alias /tinin "/home/tinin/html"</a:t>
            </a:r>
          </a:p>
          <a:p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&lt;Directory "/home/tinin/html"&gt;</a:t>
            </a:r>
          </a:p>
          <a:p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Options +ExecCGI 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是否可執行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cgi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檔</a:t>
            </a:r>
          </a:p>
          <a:p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AllowOverride None 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是否讀取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htaccess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檔內容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通常為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rewrite)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Require all granted 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所有請求都同意</a:t>
            </a:r>
          </a:p>
          <a:p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DirectoryIndex index.html</a:t>
            </a:r>
          </a:p>
          <a:p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&lt;/Directory&gt;</a:t>
            </a:r>
          </a:p>
        </p:txBody>
      </p:sp>
      <p:sp>
        <p:nvSpPr>
          <p:cNvPr id="6" name="矩形 5"/>
          <p:cNvSpPr/>
          <p:nvPr/>
        </p:nvSpPr>
        <p:spPr>
          <a:xfrm>
            <a:off x="5065055" y="4267275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tmp.conf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3684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Test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12540" y="2150076"/>
            <a:ext cx="739757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–l YOURID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public_html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vim test.html</a:t>
            </a:r>
          </a:p>
        </p:txBody>
      </p:sp>
      <p:sp>
        <p:nvSpPr>
          <p:cNvPr id="5" name="矩形 4"/>
          <p:cNvSpPr/>
          <p:nvPr/>
        </p:nvSpPr>
        <p:spPr>
          <a:xfrm>
            <a:off x="1488412" y="4051730"/>
            <a:ext cx="458023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&lt;head&gt;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&lt;meta charset = "utf-8"&gt;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&lt;title&gt; Hello World &lt;/title&gt;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&lt;/head&gt;</a:t>
            </a:r>
          </a:p>
          <a:p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&lt;body&gt;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&lt;p&gt; Hello World!! &lt;/p&gt;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&lt;/body&gt;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8" name="矩形 7"/>
          <p:cNvSpPr/>
          <p:nvPr/>
        </p:nvSpPr>
        <p:spPr>
          <a:xfrm>
            <a:off x="2643130" y="3769328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test.html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216" y="3193452"/>
            <a:ext cx="3408425" cy="3664549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V="1">
            <a:off x="3976188" y="3426942"/>
            <a:ext cx="3347251" cy="142514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3517557" y="3863182"/>
            <a:ext cx="3731740" cy="183740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7" idx="0"/>
          </p:cNvCxnSpPr>
          <p:nvPr/>
        </p:nvCxnSpPr>
        <p:spPr>
          <a:xfrm flipV="1">
            <a:off x="7755366" y="3623282"/>
            <a:ext cx="392906" cy="5153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249298" y="4138660"/>
            <a:ext cx="94346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YOUR IP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519428" y="4158421"/>
            <a:ext cx="96750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YOUR ID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21" idx="0"/>
          </p:cNvCxnSpPr>
          <p:nvPr/>
        </p:nvCxnSpPr>
        <p:spPr>
          <a:xfrm flipH="1" flipV="1">
            <a:off x="8811114" y="3623283"/>
            <a:ext cx="226405" cy="535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168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Upload files by </a:t>
            </a:r>
            <a:r>
              <a:rPr lang="en-US" altLang="zh-TW" dirty="0" err="1"/>
              <a:t>Filezilla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524" y="2191266"/>
            <a:ext cx="5730952" cy="466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413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Test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12540" y="2150077"/>
            <a:ext cx="739757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–l YOURID</a:t>
            </a: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~/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public_html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/test.html ~/html/</a:t>
            </a:r>
          </a:p>
        </p:txBody>
      </p:sp>
      <p:sp>
        <p:nvSpPr>
          <p:cNvPr id="5" name="矩形 4"/>
          <p:cNvSpPr/>
          <p:nvPr/>
        </p:nvSpPr>
        <p:spPr>
          <a:xfrm>
            <a:off x="1488412" y="4051730"/>
            <a:ext cx="458023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&lt;head&gt;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&lt;meta charset = "utf-8"&gt;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&lt;title&gt; Hello World &lt;/title&gt;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&lt;/head&gt;</a:t>
            </a:r>
          </a:p>
          <a:p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&lt;body&gt;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&lt;p&gt; Hello World!! &lt;/p&gt;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&lt;/body&gt;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8" name="矩形 7"/>
          <p:cNvSpPr/>
          <p:nvPr/>
        </p:nvSpPr>
        <p:spPr>
          <a:xfrm>
            <a:off x="2643130" y="3769328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test.html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601" y="3257892"/>
            <a:ext cx="3274270" cy="3495932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V="1">
            <a:off x="3976188" y="3426942"/>
            <a:ext cx="3347251" cy="142514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3517557" y="3863182"/>
            <a:ext cx="3731740" cy="183740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850958" y="4256938"/>
            <a:ext cx="154779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YOUR ALIAS ID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21" idx="0"/>
          </p:cNvCxnSpPr>
          <p:nvPr/>
        </p:nvCxnSpPr>
        <p:spPr>
          <a:xfrm flipH="1" flipV="1">
            <a:off x="8656496" y="3649362"/>
            <a:ext cx="28089" cy="607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0884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Download </a:t>
            </a:r>
            <a:r>
              <a:rPr lang="en-US" altLang="zh-TW" dirty="0" err="1"/>
              <a:t>Vmware</a:t>
            </a:r>
            <a:r>
              <a:rPr lang="en-US" altLang="zh-TW" dirty="0"/>
              <a:t> Player network configuration</a:t>
            </a:r>
          </a:p>
          <a:p>
            <a:pPr lvl="1"/>
            <a:r>
              <a:rPr lang="en-US" altLang="zh-TW" dirty="0">
                <a:hlinkClick r:id="rId2"/>
              </a:rPr>
              <a:t>https://sites.google.com/site/ninety9namesblogspotcom/vmnetcfg_VMware_Player_6.0.3.rar?attredirects=0&amp;d=1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Copy vmnetcfg.exe and vmnetcfglib.dll to </a:t>
            </a:r>
            <a:r>
              <a:rPr lang="en-US" altLang="zh-TW" dirty="0" err="1"/>
              <a:t>Vmware</a:t>
            </a:r>
            <a:r>
              <a:rPr lang="en-US" altLang="zh-TW" dirty="0"/>
              <a:t> Player directory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02187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Open vmnetcfg.exe </a:t>
            </a:r>
          </a:p>
          <a:p>
            <a:pPr lvl="1"/>
            <a:r>
              <a:rPr lang="en-US" altLang="zh-TW" dirty="0"/>
              <a:t>VMnet8 -&gt;NAT Settings-&gt;add</a:t>
            </a:r>
          </a:p>
          <a:p>
            <a:pPr lvl="1"/>
            <a:r>
              <a:rPr lang="en-US" altLang="zh-TW" dirty="0"/>
              <a:t>Port : 80 (web server)</a:t>
            </a:r>
          </a:p>
          <a:p>
            <a:pPr lvl="1"/>
            <a:r>
              <a:rPr lang="en-US" altLang="zh-TW" dirty="0"/>
              <a:t>Port : 22 (</a:t>
            </a:r>
            <a:r>
              <a:rPr lang="en-US" altLang="zh-TW" dirty="0" err="1"/>
              <a:t>ssh</a:t>
            </a:r>
            <a:r>
              <a:rPr lang="en-US" altLang="zh-TW" dirty="0"/>
              <a:t> server)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3996000"/>
            <a:ext cx="3159657" cy="280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658" y="3996000"/>
            <a:ext cx="2966281" cy="2808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76" y="1710531"/>
            <a:ext cx="3514725" cy="215265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743500" y="2948831"/>
            <a:ext cx="1793761" cy="3693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YOUR VIRTUAL IP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4508" y="3996000"/>
            <a:ext cx="3003493" cy="28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310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開始</a:t>
            </a:r>
            <a:r>
              <a:rPr lang="en-US" altLang="zh-TW" dirty="0"/>
              <a:t>-&gt;</a:t>
            </a:r>
            <a:r>
              <a:rPr lang="zh-TW" altLang="en-US" dirty="0"/>
              <a:t>執行</a:t>
            </a:r>
            <a:r>
              <a:rPr lang="en-US" altLang="zh-TW" dirty="0"/>
              <a:t>-&gt;</a:t>
            </a:r>
            <a:r>
              <a:rPr lang="en-US" altLang="zh-TW" dirty="0" err="1"/>
              <a:t>cmd</a:t>
            </a:r>
            <a:endParaRPr lang="en-US" altLang="zh-TW" dirty="0"/>
          </a:p>
          <a:p>
            <a:pPr lvl="1"/>
            <a:r>
              <a:rPr lang="en-US" altLang="zh-TW" dirty="0"/>
              <a:t>ipconfig /all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600201"/>
            <a:ext cx="5029200" cy="53244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847220" y="2396895"/>
            <a:ext cx="2508635" cy="3693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YOUR PHYSICAL IP: PORT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3863546"/>
            <a:ext cx="6237981" cy="305931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501081" y="5362833"/>
            <a:ext cx="914400" cy="28832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9" idx="3"/>
          </p:cNvCxnSpPr>
          <p:nvPr/>
        </p:nvCxnSpPr>
        <p:spPr>
          <a:xfrm flipV="1">
            <a:off x="4415481" y="2240693"/>
            <a:ext cx="3346500" cy="3266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85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810544"/>
            <a:ext cx="6324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7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82" y="2295951"/>
            <a:ext cx="3371850" cy="41243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487688" y="1917184"/>
            <a:ext cx="5345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C:\Program Files\Notepad++\notepad++.exe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464" y="2295951"/>
            <a:ext cx="3229801" cy="401469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222" y="2238800"/>
            <a:ext cx="34004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關掉</a:t>
            </a:r>
            <a:r>
              <a:rPr lang="en-US" altLang="zh-TW" dirty="0" err="1"/>
              <a:t>xampp</a:t>
            </a:r>
            <a:r>
              <a:rPr lang="zh-TW" altLang="en-US" dirty="0"/>
              <a:t> </a:t>
            </a:r>
            <a:r>
              <a:rPr lang="en-US" altLang="zh-TW" dirty="0"/>
              <a:t>-&gt; </a:t>
            </a:r>
            <a:r>
              <a:rPr lang="zh-TW" altLang="en-US" dirty="0"/>
              <a:t>搜尋</a:t>
            </a:r>
            <a:r>
              <a:rPr lang="en-US" altLang="zh-TW" dirty="0" err="1"/>
              <a:t>xampp</a:t>
            </a:r>
            <a:r>
              <a:rPr lang="en-US" altLang="zh-TW" dirty="0"/>
              <a:t>-&gt;</a:t>
            </a:r>
            <a:r>
              <a:rPr lang="zh-TW" altLang="en-US" dirty="0"/>
              <a:t>滑鼠右鍵</a:t>
            </a:r>
            <a:r>
              <a:rPr lang="en-US" altLang="zh-TW" dirty="0"/>
              <a:t>-&gt;</a:t>
            </a:r>
            <a:r>
              <a:rPr lang="zh-TW" altLang="en-US" dirty="0"/>
              <a:t>以系統管理員身分執行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157" y="2352502"/>
            <a:ext cx="4813424" cy="393209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57157" y="6040511"/>
            <a:ext cx="2113607" cy="244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957157" y="2867819"/>
            <a:ext cx="1456901" cy="365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930045" y="3117272"/>
            <a:ext cx="1129934" cy="207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38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(optional) Apache Error</a:t>
            </a:r>
          </a:p>
          <a:p>
            <a:pPr lvl="1"/>
            <a:r>
              <a:rPr lang="en-US" altLang="zh-TW" dirty="0"/>
              <a:t>Modify </a:t>
            </a:r>
            <a:r>
              <a:rPr lang="en-US" altLang="zh-TW" dirty="0" err="1"/>
              <a:t>config</a:t>
            </a: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505" y="2784389"/>
            <a:ext cx="6997613" cy="393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686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0.v1</Template>
  <TotalTime>253</TotalTime>
  <Words>1385</Words>
  <Application>Microsoft Office PowerPoint</Application>
  <PresentationFormat>寬螢幕</PresentationFormat>
  <Paragraphs>279</Paragraphs>
  <Slides>56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0" baseType="lpstr">
      <vt:lpstr>Calibri</vt:lpstr>
      <vt:lpstr>Corbel</vt:lpstr>
      <vt:lpstr>Courier New</vt:lpstr>
      <vt:lpstr>Custom Theme</vt:lpstr>
      <vt:lpstr>Install web server</vt:lpstr>
      <vt:lpstr>Outline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No-IP</vt:lpstr>
      <vt:lpstr>No-IP</vt:lpstr>
      <vt:lpstr>No-IP</vt:lpstr>
      <vt:lpstr>No-IP</vt:lpstr>
      <vt:lpstr>No-IP</vt:lpstr>
      <vt:lpstr>No-IP</vt:lpstr>
      <vt:lpstr>No-IP</vt:lpstr>
      <vt:lpstr>Arachni</vt:lpstr>
      <vt:lpstr>Arachni</vt:lpstr>
      <vt:lpstr>Arachni</vt:lpstr>
      <vt:lpstr>Arachni</vt:lpstr>
      <vt:lpstr>Arachni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web server</dc:title>
  <dc:creator>簡廷因</dc:creator>
  <cp:lastModifiedBy>s1103334@mail.yzu.edu.tw</cp:lastModifiedBy>
  <cp:revision>9</cp:revision>
  <dcterms:created xsi:type="dcterms:W3CDTF">2021-09-13T01:46:19Z</dcterms:created>
  <dcterms:modified xsi:type="dcterms:W3CDTF">2021-09-22T12:26:08Z</dcterms:modified>
</cp:coreProperties>
</file>