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3" r:id="rId3"/>
    <p:sldId id="270" r:id="rId4"/>
    <p:sldId id="276" r:id="rId5"/>
    <p:sldId id="272" r:id="rId6"/>
    <p:sldId id="274" r:id="rId7"/>
    <p:sldId id="277" r:id="rId8"/>
    <p:sldId id="279" r:id="rId9"/>
    <p:sldId id="280" r:id="rId10"/>
    <p:sldId id="281" r:id="rId11"/>
    <p:sldId id="283" r:id="rId12"/>
    <p:sldId id="289" r:id="rId13"/>
    <p:sldId id="290" r:id="rId14"/>
    <p:sldId id="291" r:id="rId15"/>
    <p:sldId id="292" r:id="rId16"/>
    <p:sldId id="28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9EE1B-0B3E-40C4-99A9-1C5FE39E280E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0D76-8305-4257-801D-1A2CA936D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5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0D76-8305-4257-801D-1A2CA936D8A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65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24x.xx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s.statcounter.com/browser-market-share#monthly-200901-2020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s.statcounter.com/browser-market-share/all/taiwan#monthly-200901-20200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pe.cse.nsysu.edu.tw/newes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amviewer.com/zhtw/download/window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2021.09.30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1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內部網路使用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A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10.0.0.0 – 10.255.255.</a:t>
            </a:r>
            <a:r>
              <a:rPr lang="zh-TW" altLang="en-US" dirty="0" smtClean="0"/>
              <a:t>255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B :</a:t>
            </a:r>
            <a:r>
              <a:rPr lang="zh-TW" altLang="en-US" dirty="0"/>
              <a:t> 172.16.0.0 – 172.31.255.</a:t>
            </a:r>
            <a:r>
              <a:rPr lang="zh-TW" altLang="en-US" dirty="0" smtClean="0"/>
              <a:t>255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C : </a:t>
            </a:r>
            <a:r>
              <a:rPr lang="zh-TW" altLang="en-US" dirty="0"/>
              <a:t>192.168.0.0 – 192.168.255.</a:t>
            </a:r>
            <a:r>
              <a:rPr lang="zh-TW" altLang="en-US" dirty="0" smtClean="0"/>
              <a:t>255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Q5:</a:t>
            </a:r>
            <a:r>
              <a:rPr lang="zh-TW" altLang="en-US" dirty="0" smtClean="0"/>
              <a:t> 虛擬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自我介紹及課程</a:t>
            </a:r>
            <a:r>
              <a:rPr lang="zh-TW" altLang="en-US" dirty="0" smtClean="0"/>
              <a:t>建議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禁</a:t>
            </a:r>
            <a:r>
              <a:rPr lang="zh-TW" altLang="en-US" dirty="0"/>
              <a:t>用火星文、注音文等非正式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</a:t>
            </a:r>
            <a:r>
              <a:rPr lang="zh-TW" altLang="en-US" dirty="0"/>
              <a:t>項成績直接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Q6: Homework1 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60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Apache</a:t>
            </a:r>
            <a:r>
              <a:rPr lang="zh-TW" altLang="en-US" dirty="0" smtClean="0"/>
              <a:t>無法啟動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httpd.conf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內容有誤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80</a:t>
            </a:r>
            <a:r>
              <a:rPr lang="zh-TW" altLang="en-US" dirty="0" smtClean="0"/>
              <a:t>被佔用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Localhost </a:t>
            </a:r>
            <a:r>
              <a:rPr lang="zh-TW" altLang="en-US" dirty="0" smtClean="0"/>
              <a:t>連不到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zh-TW" altLang="en-US" dirty="0" smtClean="0"/>
              <a:t>沒安裝好</a:t>
            </a:r>
            <a:endParaRPr lang="en-US" altLang="zh-TW" dirty="0"/>
          </a:p>
          <a:p>
            <a:pPr lvl="1"/>
            <a:r>
              <a:rPr lang="en-US" altLang="zh-TW" dirty="0" smtClean="0"/>
              <a:t>port </a:t>
            </a:r>
            <a:r>
              <a:rPr lang="zh-TW" altLang="en-US" dirty="0" smtClean="0"/>
              <a:t>有更動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別台連不到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被防火牆檔掉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使用虛</a:t>
            </a:r>
            <a:r>
              <a:rPr lang="zh-TW" altLang="en-US" dirty="0"/>
              <a:t>擬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Q7: Apache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住宿生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固定</a:t>
            </a:r>
            <a:r>
              <a:rPr lang="en-US" altLang="zh-TW" dirty="0" smtClean="0"/>
              <a:t>IP</a:t>
            </a:r>
          </a:p>
          <a:p>
            <a:pPr lvl="1"/>
            <a:r>
              <a:rPr lang="en-US" altLang="zh-TW" dirty="0" smtClean="0">
                <a:hlinkClick r:id="rId2"/>
              </a:rPr>
              <a:t>http://140.138.24x.xxx/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租房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err="1" smtClean="0"/>
              <a:t>teamviewer</a:t>
            </a:r>
            <a:r>
              <a:rPr lang="zh-TW" altLang="en-US" dirty="0" smtClean="0"/>
              <a:t>遠端連</a:t>
            </a:r>
            <a:r>
              <a:rPr lang="zh-TW" altLang="en-US" dirty="0"/>
              <a:t>線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住家</a:t>
            </a:r>
            <a:endParaRPr lang="en-US" altLang="zh-TW" dirty="0" smtClean="0"/>
          </a:p>
          <a:p>
            <a:pPr lvl="1"/>
            <a:r>
              <a:rPr lang="zh-TW" altLang="en-US" dirty="0"/>
              <a:t>申請</a:t>
            </a:r>
            <a:r>
              <a:rPr lang="en-US" altLang="zh-TW" dirty="0"/>
              <a:t>No-IP</a:t>
            </a:r>
          </a:p>
          <a:p>
            <a:pPr lvl="1"/>
            <a:r>
              <a:rPr lang="zh-TW" altLang="en-US" dirty="0" smtClean="0"/>
              <a:t>申請中華電信固定</a:t>
            </a:r>
            <a:r>
              <a:rPr lang="en-US" altLang="zh-TW" dirty="0" smtClean="0"/>
              <a:t>IP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Q7: Apache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4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Browser Market Share </a:t>
            </a:r>
            <a:r>
              <a:rPr lang="en-US" altLang="zh-TW" dirty="0" smtClean="0"/>
              <a:t>Worldwide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627168"/>
            <a:ext cx="76061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hlinkClick r:id="rId2"/>
              </a:rPr>
              <a:t>https://</a:t>
            </a:r>
            <a:r>
              <a:rPr lang="en-US" altLang="zh-TW" sz="900" dirty="0" smtClean="0">
                <a:hlinkClick r:id="rId2"/>
              </a:rPr>
              <a:t>gs.statcounter.com/browser-market-share#monthly-200901-202008</a:t>
            </a:r>
            <a:endParaRPr lang="zh-TW" altLang="en-US" sz="9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6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Browser Market </a:t>
            </a:r>
            <a:r>
              <a:rPr lang="en-US" altLang="zh-TW" dirty="0" smtClean="0"/>
              <a:t>Share Taiwan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83128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hlinkClick r:id="rId2"/>
              </a:rPr>
              <a:t>https://</a:t>
            </a:r>
            <a:r>
              <a:rPr lang="en-US" altLang="zh-TW" sz="900" dirty="0" smtClean="0">
                <a:hlinkClick r:id="rId2"/>
              </a:rPr>
              <a:t>gs.statcounter.com/browser-market-share/all/taiwan#monthly-200901-202008</a:t>
            </a:r>
            <a:endParaRPr lang="en-US" altLang="zh-TW" sz="9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6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84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cpe.cse.nsysu.edu.tw/newest.php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10/5 </a:t>
            </a:r>
            <a:r>
              <a:rPr lang="en-US" altLang="zh-TW" dirty="0" smtClean="0"/>
              <a:t>~ </a:t>
            </a:r>
            <a:r>
              <a:rPr lang="en-US" altLang="zh-TW" dirty="0" smtClean="0"/>
              <a:t>10/15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考試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10/19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Bonus</a:t>
            </a:r>
          </a:p>
          <a:p>
            <a:pPr lvl="2"/>
            <a:r>
              <a:rPr lang="zh-TW" altLang="en-US" dirty="0" smtClean="0"/>
              <a:t>對一題期末</a:t>
            </a:r>
            <a:r>
              <a:rPr lang="en-US" altLang="zh-TW" dirty="0" smtClean="0"/>
              <a:t>+</a:t>
            </a:r>
            <a:r>
              <a:rPr lang="en-US" altLang="zh-TW" dirty="0" smtClean="0"/>
              <a:t>5</a:t>
            </a:r>
          </a:p>
          <a:p>
            <a:pPr lvl="1"/>
            <a:r>
              <a:rPr lang="zh-TW" altLang="en-US" dirty="0"/>
              <a:t>因疫情</a:t>
            </a:r>
            <a:r>
              <a:rPr lang="zh-TW" altLang="en-US"/>
              <a:t>關係</a:t>
            </a:r>
            <a:r>
              <a:rPr lang="zh-TW" altLang="en-US" smtClean="0"/>
              <a:t>，校內可容納人數還在調查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3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遠端桌面連線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teamviewer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www.teamviewer.com/zhtw/download/windows.aspx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筆記型電腦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teams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前請先互相確認網站可連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防火牆是否關閉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網址是否</a:t>
            </a:r>
            <a:r>
              <a:rPr lang="zh-TW" altLang="en-US" dirty="0"/>
              <a:t>是</a:t>
            </a:r>
            <a:r>
              <a:rPr lang="zh-TW" altLang="en-US" dirty="0" smtClean="0"/>
              <a:t>虛擬</a:t>
            </a:r>
            <a:r>
              <a:rPr lang="en-US" altLang="zh-TW" dirty="0" smtClean="0"/>
              <a:t>I</a:t>
            </a:r>
            <a:r>
              <a:rPr lang="en-US" altLang="zh-TW" dirty="0"/>
              <a:t>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Demo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1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 Office Hour</a:t>
            </a:r>
          </a:p>
          <a:p>
            <a:pPr lvl="1"/>
            <a:r>
              <a:rPr lang="en-US" altLang="zh-TW" dirty="0" smtClean="0"/>
              <a:t>R1401</a:t>
            </a:r>
          </a:p>
          <a:p>
            <a:pPr lvl="1"/>
            <a:r>
              <a:rPr lang="en-US" altLang="zh-TW" dirty="0" smtClean="0"/>
              <a:t>Mon : 15:00 - 17:00</a:t>
            </a:r>
          </a:p>
          <a:p>
            <a:pPr lvl="1"/>
            <a:r>
              <a:rPr lang="en-US" altLang="zh-TW" dirty="0" smtClean="0"/>
              <a:t>Thu </a:t>
            </a:r>
            <a:r>
              <a:rPr lang="en-US" altLang="zh-TW" dirty="0" smtClean="0"/>
              <a:t>: </a:t>
            </a:r>
            <a:r>
              <a:rPr lang="en-US" altLang="zh-TW" dirty="0" smtClean="0"/>
              <a:t>10:00 </a:t>
            </a:r>
            <a:r>
              <a:rPr lang="en-US" altLang="zh-TW" dirty="0" smtClean="0"/>
              <a:t>- </a:t>
            </a:r>
            <a:r>
              <a:rPr lang="en-US" altLang="zh-TW" dirty="0" smtClean="0"/>
              <a:t>12:00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Online office hour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找助教尋求協助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Teams </a:t>
            </a:r>
            <a:r>
              <a:rPr lang="en-US" altLang="zh-TW" dirty="0" err="1" smtClean="0"/>
              <a:t>po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 </a:t>
            </a:r>
            <a:r>
              <a:rPr lang="zh-TW" altLang="en-US" dirty="0" smtClean="0"/>
              <a:t>遭遇困難時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10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Apache</a:t>
            </a:r>
          </a:p>
          <a:p>
            <a:pPr lvl="1"/>
            <a:r>
              <a:rPr lang="en-US" altLang="zh-TW" dirty="0" smtClean="0"/>
              <a:t>http server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PHP</a:t>
            </a:r>
          </a:p>
          <a:p>
            <a:pPr lvl="1"/>
            <a:r>
              <a:rPr lang="en-US" altLang="zh-TW" dirty="0"/>
              <a:t>PHP is a popular general-purpose scripting language that is especially suited to web development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MySQL</a:t>
            </a:r>
          </a:p>
          <a:p>
            <a:pPr lvl="1"/>
            <a:r>
              <a:rPr lang="en-US" altLang="zh-TW" dirty="0"/>
              <a:t>A database is an organized collection of </a:t>
            </a:r>
            <a:r>
              <a:rPr lang="en-US" altLang="zh-TW" dirty="0" smtClean="0"/>
              <a:t>data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phpMyAdmin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free software tool written in PHP, intended to handle the administration of MySQL over the Web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apache +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8" name="Picture 4" descr="http://1102047360.rsc.cdn77.org/wp-content/uploads/2014/08/la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91" y="503878"/>
            <a:ext cx="3351856" cy="20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</a:t>
            </a:r>
            <a:r>
              <a:rPr lang="en-US" altLang="zh-TW" dirty="0"/>
              <a:t>: apache + </a:t>
            </a:r>
            <a:r>
              <a:rPr lang="en-US" altLang="zh-TW" dirty="0" err="1"/>
              <a:t>php</a:t>
            </a:r>
            <a:r>
              <a:rPr lang="en-US" altLang="zh-TW" dirty="0"/>
              <a:t> + </a:t>
            </a:r>
            <a:r>
              <a:rPr lang="en-US" altLang="zh-TW" dirty="0" err="1"/>
              <a:t>mysql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Picture 2" descr="https://static.daniweb.com/attachments/0/phpmysql-ch4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24" y="2859685"/>
            <a:ext cx="7111351" cy="29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78692" y="5636351"/>
            <a:ext cx="647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https://static.daniweb.com/attachments/0/phpmysql-ch4-fig1.gif</a:t>
            </a:r>
          </a:p>
        </p:txBody>
      </p:sp>
    </p:spTree>
    <p:extLst>
      <p:ext uri="{BB962C8B-B14F-4D97-AF65-F5344CB8AC3E}">
        <p14:creationId xmlns:p14="http://schemas.microsoft.com/office/powerpoint/2010/main" val="97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Method 1:</a:t>
            </a:r>
          </a:p>
          <a:p>
            <a:pPr lvl="1"/>
            <a:r>
              <a:rPr lang="en-US" altLang="zh-TW" dirty="0" smtClean="0"/>
              <a:t>XAMPP</a:t>
            </a:r>
            <a:r>
              <a:rPr lang="zh-TW" altLang="en-US" dirty="0" smtClean="0"/>
              <a:t>砍掉重練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Method 2:</a:t>
            </a:r>
          </a:p>
          <a:p>
            <a:pPr lvl="1"/>
            <a:r>
              <a:rPr lang="zh-TW" altLang="en-US" dirty="0" smtClean="0"/>
              <a:t>進入安全模式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Step 1: 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MySQL</a:t>
            </a:r>
          </a:p>
          <a:p>
            <a:pPr lvl="2"/>
            <a:r>
              <a:rPr lang="en-US" altLang="zh-TW" dirty="0" smtClean="0"/>
              <a:t>Step 2:</a:t>
            </a:r>
            <a:r>
              <a:rPr lang="zh-TW" altLang="en-US" dirty="0" smtClean="0"/>
              <a:t> 打開</a:t>
            </a:r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  </a:t>
            </a:r>
            <a:r>
              <a:rPr lang="zh-TW" altLang="en-US" dirty="0" smtClean="0"/>
              <a:t>忘記</a:t>
            </a:r>
            <a:r>
              <a:rPr lang="en-US" altLang="zh-TW" dirty="0" smtClean="0"/>
              <a:t>SQL root</a:t>
            </a:r>
            <a:r>
              <a:rPr lang="zh-TW" altLang="en-US" dirty="0" smtClean="0"/>
              <a:t>密碼解決法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758" y="3735798"/>
            <a:ext cx="4228828" cy="27041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30538" y="4462749"/>
            <a:ext cx="67926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81109" y="4223264"/>
            <a:ext cx="67926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4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2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進入安全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Step 3: </a:t>
            </a:r>
            <a:r>
              <a:rPr lang="zh-TW" altLang="en-US" dirty="0" smtClean="0"/>
              <a:t>進入安全模式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Step 4: </a:t>
            </a:r>
            <a:r>
              <a:rPr lang="zh-TW" altLang="en-US" dirty="0" smtClean="0"/>
              <a:t>打開另一個</a:t>
            </a:r>
            <a:r>
              <a:rPr lang="en-US" altLang="zh-TW" dirty="0" smtClean="0"/>
              <a:t>shell</a:t>
            </a:r>
          </a:p>
          <a:p>
            <a:pPr lvl="2"/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5:</a:t>
            </a:r>
            <a:r>
              <a:rPr lang="zh-TW" altLang="en-US" dirty="0" smtClean="0"/>
              <a:t> 登入</a:t>
            </a:r>
            <a:r>
              <a:rPr lang="en-US" altLang="zh-TW" dirty="0" err="1" smtClean="0"/>
              <a:t>mysql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  </a:t>
            </a:r>
            <a:r>
              <a:rPr lang="zh-TW" altLang="en-US" dirty="0"/>
              <a:t>忘記</a:t>
            </a:r>
            <a:r>
              <a:rPr lang="en-US" altLang="zh-TW" dirty="0"/>
              <a:t>SQL root</a:t>
            </a:r>
            <a:r>
              <a:rPr lang="zh-TW" altLang="en-US" dirty="0"/>
              <a:t>密碼解決法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83" y="1345711"/>
            <a:ext cx="3985281" cy="26134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98535" y="2926080"/>
            <a:ext cx="2702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mysqld --skip-grant-tables</a:t>
            </a:r>
          </a:p>
        </p:txBody>
      </p:sp>
      <p:sp>
        <p:nvSpPr>
          <p:cNvPr id="7" name="矩形 6"/>
          <p:cNvSpPr/>
          <p:nvPr/>
        </p:nvSpPr>
        <p:spPr>
          <a:xfrm>
            <a:off x="2199374" y="4341455"/>
            <a:ext cx="1645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mysql -uroot -p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733" y="4056939"/>
            <a:ext cx="3983431" cy="26027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54883" y="4588932"/>
            <a:ext cx="963317" cy="21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50027" y="494545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直接按</a:t>
            </a:r>
            <a:r>
              <a:rPr lang="en-US" altLang="zh-TW" dirty="0" smtClean="0">
                <a:solidFill>
                  <a:srgbClr val="FF0000"/>
                </a:solidFill>
              </a:rPr>
              <a:t>enter</a:t>
            </a:r>
            <a:r>
              <a:rPr lang="zh-TW" altLang="en-US" dirty="0" smtClean="0">
                <a:solidFill>
                  <a:srgbClr val="FF0000"/>
                </a:solidFill>
              </a:rPr>
              <a:t>進</a:t>
            </a:r>
            <a:r>
              <a:rPr lang="zh-TW" altLang="en-US" dirty="0">
                <a:solidFill>
                  <a:srgbClr val="FF0000"/>
                </a:solidFill>
              </a:rPr>
              <a:t>入</a:t>
            </a:r>
          </a:p>
        </p:txBody>
      </p:sp>
    </p:spTree>
    <p:extLst>
      <p:ext uri="{BB962C8B-B14F-4D97-AF65-F5344CB8AC3E}">
        <p14:creationId xmlns:p14="http://schemas.microsoft.com/office/powerpoint/2010/main" val="299738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Method 2:</a:t>
            </a:r>
          </a:p>
          <a:p>
            <a:pPr lvl="1"/>
            <a:r>
              <a:rPr lang="zh-TW" altLang="en-US" dirty="0"/>
              <a:t>進入安全模式</a:t>
            </a:r>
            <a:endParaRPr lang="en-US" altLang="zh-TW" dirty="0"/>
          </a:p>
          <a:p>
            <a:pPr lvl="2"/>
            <a:r>
              <a:rPr lang="en-US" altLang="zh-TW" dirty="0" smtClean="0"/>
              <a:t>Step 6: 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Step 7: </a:t>
            </a:r>
            <a:r>
              <a:rPr lang="zh-TW" altLang="en-US" dirty="0" smtClean="0"/>
              <a:t>更新權限表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Step 8:</a:t>
            </a:r>
            <a:r>
              <a:rPr lang="zh-TW" altLang="en-US" dirty="0" smtClean="0"/>
              <a:t> 離開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Step 9: </a:t>
            </a:r>
            <a:r>
              <a:rPr lang="zh-TW" altLang="en-US" dirty="0" smtClean="0"/>
              <a:t>重啟</a:t>
            </a:r>
            <a:r>
              <a:rPr lang="en-US" altLang="zh-TW" dirty="0" err="1" smtClean="0"/>
              <a:t>mysql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  </a:t>
            </a:r>
            <a:r>
              <a:rPr lang="zh-TW" altLang="en-US" dirty="0"/>
              <a:t>忘記</a:t>
            </a:r>
            <a:r>
              <a:rPr lang="en-US" altLang="zh-TW" dirty="0"/>
              <a:t>SQL root</a:t>
            </a:r>
            <a:r>
              <a:rPr lang="zh-TW" altLang="en-US" dirty="0"/>
              <a:t>密碼解決法</a:t>
            </a:r>
          </a:p>
        </p:txBody>
      </p:sp>
      <p:sp>
        <p:nvSpPr>
          <p:cNvPr id="4" name="矩形 3"/>
          <p:cNvSpPr/>
          <p:nvPr/>
        </p:nvSpPr>
        <p:spPr>
          <a:xfrm>
            <a:off x="694267" y="2737836"/>
            <a:ext cx="726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update mysql.user set password=PASSWORD</a:t>
            </a:r>
            <a:r>
              <a:rPr lang="zh-TW" altLang="en-US" dirty="0" smtClean="0"/>
              <a:t>('</a:t>
            </a:r>
            <a:r>
              <a:rPr lang="en-US" altLang="zh-TW" dirty="0" smtClean="0"/>
              <a:t>123</a:t>
            </a:r>
            <a:r>
              <a:rPr lang="zh-TW" altLang="en-US" dirty="0" smtClean="0"/>
              <a:t>') </a:t>
            </a:r>
            <a:r>
              <a:rPr lang="zh-TW" altLang="en-US" dirty="0"/>
              <a:t>where User='root';</a:t>
            </a:r>
          </a:p>
        </p:txBody>
      </p:sp>
      <p:sp>
        <p:nvSpPr>
          <p:cNvPr id="6" name="矩形 5"/>
          <p:cNvSpPr/>
          <p:nvPr/>
        </p:nvSpPr>
        <p:spPr>
          <a:xfrm>
            <a:off x="1520813" y="3786200"/>
            <a:ext cx="1665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flush privileges;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24" y="3869267"/>
            <a:ext cx="4325576" cy="28087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0813" y="4771515"/>
            <a:ext cx="599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exit</a:t>
            </a:r>
            <a:r>
              <a:rPr lang="zh-TW" altLang="en-US" dirty="0" smtClean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895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4977</TotalTime>
  <Words>526</Words>
  <Application>Microsoft Office PowerPoint</Application>
  <PresentationFormat>如螢幕大小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Calibri</vt:lpstr>
      <vt:lpstr>Corbel</vt:lpstr>
      <vt:lpstr>Custom Theme</vt:lpstr>
      <vt:lpstr>Week 1 Q&amp;A</vt:lpstr>
      <vt:lpstr>FYI</vt:lpstr>
      <vt:lpstr>Q1 : Demo 方式</vt:lpstr>
      <vt:lpstr>Q2 : 遭遇困難時</vt:lpstr>
      <vt:lpstr>Q3 : apache + php + mysql </vt:lpstr>
      <vt:lpstr>Q3 : apache + php + mysql </vt:lpstr>
      <vt:lpstr>Q4:  忘記SQL root密碼解決法</vt:lpstr>
      <vt:lpstr>Q4:  忘記SQL root密碼解決法</vt:lpstr>
      <vt:lpstr>Q4:  忘記SQL root密碼解決法</vt:lpstr>
      <vt:lpstr>Q5: 虛擬IP</vt:lpstr>
      <vt:lpstr>Q6: Homework1 補充</vt:lpstr>
      <vt:lpstr>Q7: Apache server</vt:lpstr>
      <vt:lpstr>Q7: Apache server</vt:lpstr>
      <vt:lpstr>Browser Market Share Worldwide</vt:lpstr>
      <vt:lpstr>Browser Market Share Taiwan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簡廷因</cp:lastModifiedBy>
  <cp:revision>101</cp:revision>
  <dcterms:created xsi:type="dcterms:W3CDTF">2014-09-18T03:28:03Z</dcterms:created>
  <dcterms:modified xsi:type="dcterms:W3CDTF">2021-09-30T04:15:24Z</dcterms:modified>
</cp:coreProperties>
</file>