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3" r:id="rId3"/>
    <p:sldId id="292" r:id="rId4"/>
    <p:sldId id="277" r:id="rId5"/>
    <p:sldId id="278" r:id="rId6"/>
    <p:sldId id="27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0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0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57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D96C535-D5C2-4E05-BB10-25F2D31CA09C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83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2021.10.14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 3 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2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演講資訊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FYI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0" y="0"/>
            <a:ext cx="485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6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時間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2021/11/18 13:10 ~ 17:00</a:t>
            </a:r>
          </a:p>
          <a:p>
            <a:r>
              <a:rPr lang="zh-TW" altLang="en-US" dirty="0" smtClean="0"/>
              <a:t>地點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1201A, </a:t>
            </a:r>
            <a:r>
              <a:rPr lang="zh-TW" altLang="en-US" dirty="0"/>
              <a:t>另一間待安排</a:t>
            </a:r>
            <a:endParaRPr lang="en-US" altLang="zh-TW" dirty="0" smtClean="0"/>
          </a:p>
          <a:p>
            <a:r>
              <a:rPr lang="zh-TW" altLang="en-US" dirty="0" smtClean="0"/>
              <a:t>考試題型</a:t>
            </a:r>
            <a:endParaRPr lang="en-US" altLang="zh-TW" dirty="0" smtClean="0"/>
          </a:p>
          <a:p>
            <a:pPr lvl="1"/>
            <a:r>
              <a:rPr lang="en-US" altLang="zh-TW" dirty="0"/>
              <a:t>Debug 20</a:t>
            </a:r>
            <a:r>
              <a:rPr lang="en-US" altLang="zh-TW" dirty="0" smtClean="0"/>
              <a:t>%</a:t>
            </a:r>
            <a:endParaRPr lang="en-US" altLang="zh-TW" dirty="0"/>
          </a:p>
          <a:p>
            <a:pPr lvl="1"/>
            <a:r>
              <a:rPr lang="zh-TW" altLang="en-US" dirty="0" smtClean="0"/>
              <a:t>實</a:t>
            </a:r>
            <a:r>
              <a:rPr lang="zh-TW" altLang="en-US" dirty="0"/>
              <a:t>作 </a:t>
            </a:r>
            <a:r>
              <a:rPr lang="en-US" altLang="zh-TW" dirty="0"/>
              <a:t>80</a:t>
            </a:r>
            <a:r>
              <a:rPr lang="en-US" altLang="zh-TW" dirty="0" smtClean="0"/>
              <a:t>%</a:t>
            </a:r>
            <a:endParaRPr lang="en-US" altLang="zh-TW" dirty="0"/>
          </a:p>
          <a:p>
            <a:pPr lvl="1"/>
            <a:r>
              <a:rPr lang="en-US" altLang="zh-TW" dirty="0"/>
              <a:t>Bonus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期中考注意事項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376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1201A</a:t>
            </a:r>
            <a:r>
              <a:rPr lang="zh-TW" altLang="en-US" dirty="0" smtClean="0"/>
              <a:t>已安裝套件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禁</a:t>
            </a:r>
            <a:r>
              <a:rPr lang="zh-TW" altLang="en-US" dirty="0"/>
              <a:t>止</a:t>
            </a:r>
            <a:r>
              <a:rPr lang="zh-TW" altLang="en-US" dirty="0" smtClean="0"/>
              <a:t>使用筆記型電腦、遠端桌面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D</a:t>
            </a:r>
            <a:r>
              <a:rPr lang="zh-TW" altLang="en-US" dirty="0" smtClean="0"/>
              <a:t>槽資料將全部移除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請協助確認電腦是否故障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如有問題請找助教填修繕單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如需特殊軟體，請先詢問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考試環境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762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比重</a:t>
            </a:r>
            <a:endParaRPr lang="en-US" altLang="zh-TW" dirty="0"/>
          </a:p>
          <a:p>
            <a:pPr lvl="1"/>
            <a:r>
              <a:rPr lang="en-US" altLang="zh-TW" dirty="0"/>
              <a:t>Homework 1 : </a:t>
            </a:r>
            <a:r>
              <a:rPr lang="en-US" altLang="zh-TW" dirty="0" smtClean="0"/>
              <a:t>25 </a:t>
            </a:r>
            <a:r>
              <a:rPr lang="en-US" altLang="zh-TW" dirty="0"/>
              <a:t>%</a:t>
            </a:r>
          </a:p>
          <a:p>
            <a:pPr lvl="1"/>
            <a:r>
              <a:rPr lang="en-US" altLang="zh-TW" dirty="0"/>
              <a:t>Homework 2 : </a:t>
            </a:r>
            <a:r>
              <a:rPr lang="en-US" altLang="zh-TW" dirty="0" smtClean="0"/>
              <a:t>25 </a:t>
            </a:r>
            <a:r>
              <a:rPr lang="en-US" altLang="zh-TW" dirty="0"/>
              <a:t>%</a:t>
            </a:r>
          </a:p>
          <a:p>
            <a:pPr lvl="1"/>
            <a:r>
              <a:rPr lang="en-US" altLang="zh-TW" dirty="0"/>
              <a:t>Midterm : </a:t>
            </a:r>
            <a:r>
              <a:rPr lang="en-US" altLang="zh-TW" dirty="0" smtClean="0"/>
              <a:t>50% (</a:t>
            </a:r>
            <a:r>
              <a:rPr lang="zh-TW" altLang="en-US" dirty="0" smtClean="0"/>
              <a:t>視批改狀況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評比</a:t>
            </a:r>
            <a:endParaRPr lang="en-US" altLang="zh-TW" dirty="0"/>
          </a:p>
          <a:p>
            <a:pPr lvl="1"/>
            <a:r>
              <a:rPr lang="en-US" altLang="zh-TW" dirty="0"/>
              <a:t>80 + : A</a:t>
            </a:r>
          </a:p>
          <a:p>
            <a:pPr lvl="1"/>
            <a:r>
              <a:rPr lang="en-US" altLang="zh-TW" dirty="0"/>
              <a:t>70 ~ 79 : B</a:t>
            </a:r>
          </a:p>
          <a:p>
            <a:pPr lvl="1"/>
            <a:r>
              <a:rPr lang="en-US" altLang="zh-TW" dirty="0"/>
              <a:t>60 ~ 69 : C</a:t>
            </a:r>
          </a:p>
          <a:p>
            <a:pPr lvl="1"/>
            <a:r>
              <a:rPr lang="en-US" altLang="zh-TW" dirty="0"/>
              <a:t>60 - : D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期中</a:t>
            </a:r>
            <a:r>
              <a:rPr lang="zh-TW" altLang="en-US" dirty="0"/>
              <a:t>評量</a:t>
            </a:r>
          </a:p>
        </p:txBody>
      </p:sp>
    </p:spTree>
    <p:extLst>
      <p:ext uri="{BB962C8B-B14F-4D97-AF65-F5344CB8AC3E}">
        <p14:creationId xmlns:p14="http://schemas.microsoft.com/office/powerpoint/2010/main" val="351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Q&amp;A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0763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4439</TotalTime>
  <Words>122</Words>
  <Application>Microsoft Office PowerPoint</Application>
  <PresentationFormat>如螢幕大小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新細明體</vt:lpstr>
      <vt:lpstr>Corbel</vt:lpstr>
      <vt:lpstr>Custom Theme</vt:lpstr>
      <vt:lpstr>Week 3 Q&amp;A</vt:lpstr>
      <vt:lpstr>FYI</vt:lpstr>
      <vt:lpstr>期中考注意事項</vt:lpstr>
      <vt:lpstr>考試環境</vt:lpstr>
      <vt:lpstr>期中評量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Q&amp;A</dc:title>
  <dc:creator>tinin</dc:creator>
  <cp:lastModifiedBy>簡廷因</cp:lastModifiedBy>
  <cp:revision>84</cp:revision>
  <dcterms:created xsi:type="dcterms:W3CDTF">2014-09-18T03:28:03Z</dcterms:created>
  <dcterms:modified xsi:type="dcterms:W3CDTF">2021-10-14T04:26:30Z</dcterms:modified>
</cp:coreProperties>
</file>