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76" r:id="rId6"/>
    <p:sldId id="275" r:id="rId7"/>
    <p:sldId id="27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2021.10.07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2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臻鼎科技集團公益</a:t>
            </a:r>
            <a:r>
              <a:rPr lang="zh-TW" altLang="en-US" dirty="0" smtClean="0"/>
              <a:t>助學金申請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</a:t>
            </a:r>
            <a:r>
              <a:rPr lang="en-US" altLang="zh-TW" dirty="0"/>
              <a:t>︰</a:t>
            </a:r>
            <a:r>
              <a:rPr lang="zh-TW" altLang="en-US" dirty="0"/>
              <a:t>元智大學大一新生</a:t>
            </a:r>
            <a:r>
              <a:rPr lang="en-US" altLang="zh-TW" dirty="0"/>
              <a:t>(</a:t>
            </a:r>
            <a:r>
              <a:rPr lang="zh-TW" altLang="en-US" dirty="0"/>
              <a:t>不含在職專班學生、空中大學生、假日班之進修推廣生</a:t>
            </a:r>
            <a:r>
              <a:rPr lang="en-US" altLang="zh-TW" dirty="0"/>
              <a:t>)</a:t>
            </a:r>
            <a:r>
              <a:rPr lang="zh-TW" altLang="en-US" dirty="0"/>
              <a:t>， </a:t>
            </a:r>
            <a:r>
              <a:rPr lang="en-US" altLang="zh-TW" dirty="0"/>
              <a:t>10 </a:t>
            </a:r>
            <a:r>
              <a:rPr lang="zh-TW" altLang="en-US" dirty="0"/>
              <a:t>名。本公司保留最終補助名額分配決定權。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條件</a:t>
            </a:r>
            <a:r>
              <a:rPr lang="zh-TW" altLang="en-US" dirty="0"/>
              <a:t>：需符合下列條件：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符合</a:t>
            </a:r>
            <a:r>
              <a:rPr lang="zh-TW" altLang="en-US" dirty="0"/>
              <a:t>各縣市政府低收入戶或中低收入戶資格。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未接受</a:t>
            </a:r>
            <a:r>
              <a:rPr lang="zh-TW" altLang="en-US" dirty="0"/>
              <a:t>其他基金會獎助學金</a:t>
            </a:r>
            <a:r>
              <a:rPr lang="en-US" altLang="zh-TW" dirty="0"/>
              <a:t>(</a:t>
            </a:r>
            <a:r>
              <a:rPr lang="zh-TW" altLang="en-US" dirty="0"/>
              <a:t>但政府所發助學金不在此限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權利</a:t>
            </a:r>
            <a:r>
              <a:rPr lang="en-US" altLang="zh-TW" dirty="0"/>
              <a:t>︰</a:t>
            </a:r>
            <a:r>
              <a:rPr lang="zh-TW" altLang="en-US" dirty="0"/>
              <a:t>每年發放獎助學金新台幣壹拾萬元，四年合計肆拾萬元。定期關懷，將</a:t>
            </a:r>
            <a:r>
              <a:rPr lang="zh-TW" altLang="en-US" dirty="0" smtClean="0"/>
              <a:t>視當</a:t>
            </a:r>
            <a:r>
              <a:rPr lang="zh-TW" altLang="en-US" dirty="0"/>
              <a:t>年度需求提供實習機會，受獎助者可優先入選 ，暑期實習期間，提供實 習薪資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義務</a:t>
            </a:r>
            <a:r>
              <a:rPr lang="en-US" altLang="zh-TW" dirty="0"/>
              <a:t>︰</a:t>
            </a:r>
            <a:r>
              <a:rPr lang="zh-TW" altLang="en-US" dirty="0"/>
              <a:t>為了解學生學習狀況，所有獲獎同學須於獲獎學年度各學期結束後二週內， 提出以下資料，由生活輔導組轉交本公司。未於期限內繳者取消獎學金領 取資格。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學習</a:t>
            </a:r>
            <a:r>
              <a:rPr lang="zh-TW" altLang="en-US" dirty="0"/>
              <a:t>生活報告</a:t>
            </a:r>
            <a:r>
              <a:rPr lang="en-US" altLang="zh-TW" dirty="0"/>
              <a:t>(</a:t>
            </a:r>
            <a:r>
              <a:rPr lang="zh-TW" altLang="en-US" dirty="0"/>
              <a:t>含生活照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歷年</a:t>
            </a:r>
            <a:r>
              <a:rPr lang="zh-TW" altLang="en-US" dirty="0"/>
              <a:t>成績單</a:t>
            </a:r>
            <a:r>
              <a:rPr lang="en-US" altLang="zh-TW" dirty="0"/>
              <a:t>(</a:t>
            </a:r>
            <a:r>
              <a:rPr lang="zh-TW" altLang="en-US" dirty="0"/>
              <a:t>新生免付</a:t>
            </a:r>
            <a:r>
              <a:rPr lang="en-US" altLang="zh-TW" dirty="0"/>
              <a:t>)</a:t>
            </a:r>
            <a:r>
              <a:rPr lang="zh-TW" altLang="en-US" dirty="0"/>
              <a:t>申請人每學期學業平均成績應達及格標準，</a:t>
            </a:r>
            <a:r>
              <a:rPr lang="zh-TW" altLang="en-US" dirty="0" smtClean="0"/>
              <a:t>操行甲等</a:t>
            </a:r>
            <a:r>
              <a:rPr lang="zh-TW" altLang="en-US" dirty="0"/>
              <a:t>或 </a:t>
            </a:r>
            <a:r>
              <a:rPr lang="en-US" altLang="zh-TW" dirty="0"/>
              <a:t>A </a:t>
            </a:r>
            <a:r>
              <a:rPr lang="zh-TW" altLang="en-US" dirty="0"/>
              <a:t>級。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1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臻鼎科技集團公益助學金申請</a:t>
            </a:r>
            <a:endParaRPr lang="en-US" altLang="zh-TW" dirty="0"/>
          </a:p>
          <a:p>
            <a:pPr lvl="1"/>
            <a:r>
              <a:rPr lang="zh-TW" altLang="en-US" dirty="0" smtClean="0"/>
              <a:t>申請方式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凡</a:t>
            </a:r>
            <a:r>
              <a:rPr lang="zh-TW" altLang="en-US" dirty="0"/>
              <a:t>符合申請條件者，應詳實填寫本公司所提供之申請表，並檢附下列相關資料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申請表</a:t>
            </a:r>
            <a:r>
              <a:rPr lang="zh-TW" altLang="en-US" dirty="0"/>
              <a:t>，涵蓋基本情況說明，家庭情況介紹等基本資料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學生證</a:t>
            </a:r>
            <a:r>
              <a:rPr lang="zh-TW" altLang="en-US" dirty="0"/>
              <a:t>及身分證正反面影本各乙份。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符合</a:t>
            </a:r>
            <a:r>
              <a:rPr lang="zh-TW" altLang="en-US" dirty="0"/>
              <a:t>當年度政府核發低收入戶證明之學生 </a:t>
            </a:r>
            <a:r>
              <a:rPr lang="en-US" altLang="zh-TW" dirty="0"/>
              <a:t>(</a:t>
            </a:r>
            <a:r>
              <a:rPr lang="zh-TW" altLang="en-US" dirty="0"/>
              <a:t>須檢附政府核發之有效經濟弱勢證 明文件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前一</a:t>
            </a:r>
            <a:r>
              <a:rPr lang="zh-TW" altLang="en-US" dirty="0"/>
              <a:t>年家庭年所得證明文件。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須</a:t>
            </a:r>
            <a:r>
              <a:rPr lang="zh-TW" altLang="en-US" dirty="0"/>
              <a:t>檢附全戶戶籍謄本。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自傳</a:t>
            </a:r>
            <a:r>
              <a:rPr lang="zh-TW" altLang="en-US" dirty="0"/>
              <a:t>乙篇</a:t>
            </a:r>
            <a:r>
              <a:rPr lang="en-US" altLang="zh-TW" dirty="0"/>
              <a:t>(</a:t>
            </a:r>
            <a:r>
              <a:rPr lang="zh-TW" altLang="en-US" dirty="0"/>
              <a:t>約 </a:t>
            </a:r>
            <a:r>
              <a:rPr lang="en-US" altLang="zh-TW" dirty="0"/>
              <a:t>500 </a:t>
            </a:r>
            <a:r>
              <a:rPr lang="zh-TW" altLang="en-US" dirty="0"/>
              <a:t>字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期限</a:t>
            </a:r>
            <a:r>
              <a:rPr lang="en-US" altLang="zh-TW" dirty="0" smtClean="0"/>
              <a:t>:</a:t>
            </a:r>
            <a:r>
              <a:rPr lang="zh-TW" altLang="en-US" dirty="0"/>
              <a:t>資料備妥後，應於 </a:t>
            </a:r>
            <a:r>
              <a:rPr lang="en-US" altLang="zh-TW" b="1" dirty="0">
                <a:solidFill>
                  <a:srgbClr val="FF0000"/>
                </a:solidFill>
              </a:rPr>
              <a:t>110 </a:t>
            </a:r>
            <a:r>
              <a:rPr lang="zh-TW" altLang="en-US" b="1" dirty="0">
                <a:solidFill>
                  <a:srgbClr val="FF0000"/>
                </a:solidFill>
              </a:rPr>
              <a:t>年 </a:t>
            </a:r>
            <a:r>
              <a:rPr lang="en-US" altLang="zh-TW" b="1" dirty="0">
                <a:solidFill>
                  <a:srgbClr val="FF0000"/>
                </a:solidFill>
              </a:rPr>
              <a:t>10 </a:t>
            </a:r>
            <a:r>
              <a:rPr lang="zh-TW" altLang="en-US" b="1" dirty="0">
                <a:solidFill>
                  <a:srgbClr val="FF0000"/>
                </a:solidFill>
              </a:rPr>
              <a:t>月 </a:t>
            </a:r>
            <a:r>
              <a:rPr lang="en-US" altLang="zh-TW" b="1" dirty="0">
                <a:solidFill>
                  <a:srgbClr val="FF0000"/>
                </a:solidFill>
              </a:rPr>
              <a:t>29 </a:t>
            </a:r>
            <a:r>
              <a:rPr lang="zh-TW" altLang="en-US" b="1" dirty="0">
                <a:solidFill>
                  <a:srgbClr val="FF0000"/>
                </a:solidFill>
              </a:rPr>
              <a:t>日</a:t>
            </a:r>
            <a:r>
              <a:rPr lang="zh-TW" altLang="en-US" dirty="0"/>
              <a:t>前填妥申請表格，連同其他所需之文件與 證明，交由就讀學校負責獎助學金之相關單位，逾期或資料不全予受理及審核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06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Q1. Table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380"/>
          <a:stretch/>
        </p:blipFill>
        <p:spPr>
          <a:xfrm>
            <a:off x="0" y="1986742"/>
            <a:ext cx="6392487" cy="2148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22" y="4194180"/>
            <a:ext cx="6749241" cy="26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老師與助教</a:t>
            </a:r>
            <a:r>
              <a:rPr lang="zh-TW" altLang="en-US" dirty="0"/>
              <a:t>不會通靈</a:t>
            </a:r>
            <a:r>
              <a:rPr lang="zh-TW" altLang="en-US" dirty="0" smtClean="0"/>
              <a:t>，</a:t>
            </a:r>
            <a:r>
              <a:rPr lang="zh-TW" altLang="en-US" dirty="0"/>
              <a:t>請詳述說明</a:t>
            </a:r>
            <a:r>
              <a:rPr lang="zh-TW" altLang="en-US" dirty="0" smtClean="0"/>
              <a:t>問題，如有截圖請完整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系上下學期會頒發勤問獎，提問時請告知身分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提問注意事項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09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字型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中文</a:t>
            </a:r>
            <a:r>
              <a:rPr lang="en-US" altLang="zh-TW" dirty="0" smtClean="0"/>
              <a:t>:</a:t>
            </a:r>
            <a:r>
              <a:rPr lang="zh-TW" altLang="en-US" dirty="0" smtClean="0"/>
              <a:t> 標楷體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新細明體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Times New Roman</a:t>
            </a:r>
          </a:p>
          <a:p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左右對齊</a:t>
            </a:r>
            <a:endParaRPr lang="en-US" altLang="zh-TW" dirty="0" smtClean="0"/>
          </a:p>
          <a:p>
            <a:r>
              <a:rPr lang="zh-TW" altLang="en-US" dirty="0" smtClean="0"/>
              <a:t>副檔名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請顯示</a:t>
            </a:r>
            <a:r>
              <a:rPr lang="zh-TW" altLang="en-US" dirty="0"/>
              <a:t>副</a:t>
            </a:r>
            <a:r>
              <a:rPr lang="zh-TW" altLang="en-US" dirty="0" smtClean="0"/>
              <a:t>檔名</a:t>
            </a:r>
            <a:r>
              <a:rPr lang="zh-TW" altLang="en-US" dirty="0"/>
              <a:t>確認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報告注意事項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00" r="1"/>
          <a:stretch/>
        </p:blipFill>
        <p:spPr>
          <a:xfrm>
            <a:off x="4361065" y="3258098"/>
            <a:ext cx="1333154" cy="33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3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0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4511</TotalTime>
  <Words>435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新細明體</vt:lpstr>
      <vt:lpstr>Corbel</vt:lpstr>
      <vt:lpstr>Custom Theme</vt:lpstr>
      <vt:lpstr>Week 2 Q&amp;A</vt:lpstr>
      <vt:lpstr>FYI</vt:lpstr>
      <vt:lpstr>FYI</vt:lpstr>
      <vt:lpstr>Q1. Table 顯示</vt:lpstr>
      <vt:lpstr>提問注意事項</vt:lpstr>
      <vt:lpstr>報告注意事項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簡廷因</cp:lastModifiedBy>
  <cp:revision>90</cp:revision>
  <dcterms:created xsi:type="dcterms:W3CDTF">2014-09-18T03:28:03Z</dcterms:created>
  <dcterms:modified xsi:type="dcterms:W3CDTF">2021-10-07T03:45:49Z</dcterms:modified>
</cp:coreProperties>
</file>