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BF96818-4BB4-412D-99B2-2E2469C4741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D536B7-D264-4B23-AE61-9FAD976D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Melanie </a:t>
            </a:r>
            <a:r>
              <a:rPr lang="en-US" dirty="0" err="1"/>
              <a:t>Hynden</a:t>
            </a:r>
            <a:r>
              <a:rPr lang="en-US" dirty="0"/>
              <a:t> </a:t>
            </a:r>
          </a:p>
          <a:p>
            <a:r>
              <a:rPr lang="en-US" dirty="0" smtClean="0"/>
              <a:t>Tom </a:t>
            </a:r>
            <a:r>
              <a:rPr lang="en-US" dirty="0"/>
              <a:t>Dale </a:t>
            </a:r>
          </a:p>
          <a:p>
            <a:r>
              <a:rPr lang="en-US" dirty="0" err="1" smtClean="0"/>
              <a:t>Tersa</a:t>
            </a:r>
            <a:r>
              <a:rPr lang="en-US" dirty="0" smtClean="0"/>
              <a:t> </a:t>
            </a:r>
            <a:r>
              <a:rPr lang="en-US" dirty="0" err="1" smtClean="0"/>
              <a:t>Motbaynor</a:t>
            </a:r>
            <a:r>
              <a:rPr lang="en-US" dirty="0" smtClean="0"/>
              <a:t> </a:t>
            </a:r>
            <a:r>
              <a:rPr lang="en-US" dirty="0" err="1" smtClean="0"/>
              <a:t>Almaw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</a:t>
            </a:r>
          </a:p>
          <a:p>
            <a:pPr lvl="1"/>
            <a:r>
              <a:rPr lang="en-US" dirty="0" smtClean="0"/>
              <a:t>Add/Delete Events  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Events</a:t>
            </a:r>
          </a:p>
          <a:p>
            <a:pPr marL="457200" lvl="2">
              <a:spcBef>
                <a:spcPts val="1200"/>
              </a:spcBef>
              <a:spcAft>
                <a:spcPts val="0"/>
              </a:spcAft>
            </a:pPr>
            <a:r>
              <a:rPr lang="en-US" sz="1800" dirty="0" smtClean="0"/>
              <a:t>Add </a:t>
            </a:r>
            <a:r>
              <a:rPr lang="en-US" sz="1800" dirty="0"/>
              <a:t>Friends within </a:t>
            </a:r>
            <a:endParaRPr lang="en-US" sz="1800" dirty="0" smtClean="0"/>
          </a:p>
          <a:p>
            <a:r>
              <a:rPr lang="en-US" dirty="0" smtClean="0"/>
              <a:t>Prints Schedule </a:t>
            </a:r>
          </a:p>
          <a:p>
            <a:r>
              <a:rPr lang="en-US" dirty="0" smtClean="0"/>
              <a:t>Makes planning events easier </a:t>
            </a:r>
          </a:p>
          <a:p>
            <a:pPr lvl="1"/>
            <a:endParaRPr lang="en-US" dirty="0" smtClean="0"/>
          </a:p>
        </p:txBody>
      </p:sp>
      <p:sp>
        <p:nvSpPr>
          <p:cNvPr id="4" name="AutoShape 2" descr="Image result for schedule  images"/>
          <p:cNvSpPr>
            <a:spLocks noChangeAspect="1" noChangeArrowheads="1"/>
          </p:cNvSpPr>
          <p:nvPr/>
        </p:nvSpPr>
        <p:spPr bwMode="auto">
          <a:xfrm>
            <a:off x="9584054" y="2293937"/>
            <a:ext cx="2420295" cy="2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jfkbeat.files.wordpress.com/2015/09/schedu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66" y="659076"/>
            <a:ext cx="3989705" cy="3097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61" y="4519924"/>
            <a:ext cx="5580380" cy="2457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74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includes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endParaRPr lang="en-US" dirty="0"/>
          </a:p>
          <a:p>
            <a:pPr lvl="1"/>
            <a:r>
              <a:rPr lang="en-US" dirty="0" smtClean="0"/>
              <a:t>Events  </a:t>
            </a:r>
          </a:p>
          <a:p>
            <a:pPr lvl="1"/>
            <a:r>
              <a:rPr lang="en-US" dirty="0" smtClean="0"/>
              <a:t>Date/Time </a:t>
            </a:r>
          </a:p>
          <a:p>
            <a:pPr lvl="1"/>
            <a:r>
              <a:rPr lang="en-US" dirty="0" smtClean="0"/>
              <a:t>Schedule </a:t>
            </a:r>
          </a:p>
          <a:p>
            <a:r>
              <a:rPr lang="en-US" dirty="0" smtClean="0"/>
              <a:t>Object oriented </a:t>
            </a:r>
          </a:p>
          <a:p>
            <a:r>
              <a:rPr lang="en-US" dirty="0" smtClean="0"/>
              <a:t>Vectors </a:t>
            </a:r>
          </a:p>
          <a:p>
            <a:r>
              <a:rPr lang="en-US" dirty="0" smtClean="0"/>
              <a:t>File- input and output  </a:t>
            </a:r>
          </a:p>
          <a:p>
            <a:pPr lvl="1"/>
            <a:r>
              <a:rPr lang="en-US" dirty="0" smtClean="0"/>
              <a:t>Displays the users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56" y="1650381"/>
            <a:ext cx="5634739" cy="376535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27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673030" cy="4050792"/>
          </a:xfrm>
        </p:spPr>
        <p:txBody>
          <a:bodyPr/>
          <a:lstStyle/>
          <a:p>
            <a:r>
              <a:rPr lang="en-US" dirty="0"/>
              <a:t>Creating the name</a:t>
            </a:r>
          </a:p>
          <a:p>
            <a:r>
              <a:rPr lang="en-US" dirty="0" smtClean="0"/>
              <a:t>Useful – NEXT BIG THING! </a:t>
            </a:r>
          </a:p>
          <a:p>
            <a:r>
              <a:rPr lang="en-US" dirty="0"/>
              <a:t>The feeling of </a:t>
            </a:r>
            <a:r>
              <a:rPr lang="en-US" dirty="0" smtClean="0"/>
              <a:t>success overcoming juggling many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582" t="310" r="36347" b="28088"/>
          <a:stretch/>
        </p:blipFill>
        <p:spPr>
          <a:xfrm>
            <a:off x="6289289" y="15842"/>
            <a:ext cx="4705814" cy="600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7433" y="3046995"/>
            <a:ext cx="947854" cy="9094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610" y="5542673"/>
            <a:ext cx="1583474" cy="957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0524" y="3983866"/>
            <a:ext cx="1014763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Skedge</a:t>
            </a:r>
            <a:endParaRPr lang="en-US" sz="7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0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Productivity</a:t>
            </a:r>
            <a:r>
              <a:rPr lang="en-US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5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3379489" cy="1609344"/>
          </a:xfrm>
        </p:spPr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86872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NAMING VARIABLES</a:t>
            </a:r>
          </a:p>
          <a:p>
            <a:r>
              <a:rPr lang="en-US" dirty="0" smtClean="0"/>
              <a:t>Dividing the work  </a:t>
            </a:r>
          </a:p>
          <a:p>
            <a:pPr lvl="1"/>
            <a:r>
              <a:rPr lang="en-US" dirty="0" smtClean="0"/>
              <a:t>Hard to see the whole picture</a:t>
            </a:r>
          </a:p>
          <a:p>
            <a:pPr lvl="1"/>
            <a:r>
              <a:rPr lang="en-US" dirty="0" smtClean="0"/>
              <a:t>Testing/Debugging </a:t>
            </a:r>
          </a:p>
          <a:p>
            <a:r>
              <a:rPr lang="en-US" dirty="0" smtClean="0"/>
              <a:t>User create account</a:t>
            </a:r>
          </a:p>
          <a:p>
            <a:r>
              <a:rPr lang="en-US" dirty="0" smtClean="0"/>
              <a:t>Events object scheduling conflicts</a:t>
            </a:r>
          </a:p>
          <a:p>
            <a:pPr lvl="2"/>
            <a:r>
              <a:rPr lang="en-US" dirty="0" smtClean="0"/>
              <a:t>Circular reasoning  </a:t>
            </a:r>
          </a:p>
          <a:p>
            <a:pPr lvl="2"/>
            <a:r>
              <a:rPr lang="en-US" dirty="0" smtClean="0"/>
              <a:t>Multiple users</a:t>
            </a:r>
          </a:p>
          <a:p>
            <a:r>
              <a:rPr lang="en-US" dirty="0" smtClean="0"/>
              <a:t>File-output</a:t>
            </a:r>
          </a:p>
          <a:p>
            <a:pPr lvl="1"/>
            <a:r>
              <a:rPr lang="en-US" dirty="0" smtClean="0"/>
              <a:t>Adding events based on the user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70" y="997828"/>
            <a:ext cx="5905500" cy="3333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414869" y="5348215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9285149">
            <a:off x="7495715" y="4971697"/>
            <a:ext cx="507120" cy="2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8009" y="4602100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756293">
            <a:off x="8891028" y="5004362"/>
            <a:ext cx="507120" cy="2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38009" y="534821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7975242" y="5407431"/>
            <a:ext cx="748792" cy="2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394" y="2241395"/>
            <a:ext cx="10058400" cy="1636776"/>
          </a:xfrm>
        </p:spPr>
        <p:txBody>
          <a:bodyPr>
            <a:noAutofit/>
          </a:bodyPr>
          <a:lstStyle/>
          <a:p>
            <a:r>
              <a:rPr lang="en-US" sz="9600" dirty="0" smtClean="0"/>
              <a:t>Questions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896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27" y="2413792"/>
            <a:ext cx="10058400" cy="1609344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525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322</TotalTime>
  <Words>104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Rockwell</vt:lpstr>
      <vt:lpstr>Rockwell Condensed</vt:lpstr>
      <vt:lpstr>Times New Roman</vt:lpstr>
      <vt:lpstr>Wingdings</vt:lpstr>
      <vt:lpstr>Wood Type</vt:lpstr>
      <vt:lpstr>SKEDGE</vt:lpstr>
      <vt:lpstr>What it is  </vt:lpstr>
      <vt:lpstr>What it includes </vt:lpstr>
      <vt:lpstr>Favorite part </vt:lpstr>
      <vt:lpstr>Challenges 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SKEDGE</dc:title>
  <dc:creator>NT2</dc:creator>
  <cp:lastModifiedBy>NT2</cp:lastModifiedBy>
  <cp:revision>17</cp:revision>
  <dcterms:created xsi:type="dcterms:W3CDTF">2016-05-05T20:36:02Z</dcterms:created>
  <dcterms:modified xsi:type="dcterms:W3CDTF">2016-05-17T03:21:55Z</dcterms:modified>
</cp:coreProperties>
</file>