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5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96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5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9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79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78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07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23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2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6222-C4F4-4D57-BBEA-5C712FAC5E6E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175B-9ABB-40F4-92AF-54C8167B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4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85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高尾　未悠</dc:creator>
  <cp:lastModifiedBy>高尾　未悠</cp:lastModifiedBy>
  <cp:revision>1</cp:revision>
  <dcterms:created xsi:type="dcterms:W3CDTF">2022-10-26T02:37:15Z</dcterms:created>
  <dcterms:modified xsi:type="dcterms:W3CDTF">2022-10-26T02:37:30Z</dcterms:modified>
</cp:coreProperties>
</file>