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2CC91-8DD5-4011-B910-922D0BC0F619}" v="4" dt="2025-04-10T14:34:57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-Étienne Lessard" userId="9e7860fe-5f45-44b0-aa38-fe4050d81879" providerId="ADAL" clId="{89B2CC91-8DD5-4011-B910-922D0BC0F619}"/>
    <pc:docChg chg="undo custSel addSld modSld sldOrd">
      <pc:chgData name="Charles-Étienne Lessard" userId="9e7860fe-5f45-44b0-aa38-fe4050d81879" providerId="ADAL" clId="{89B2CC91-8DD5-4011-B910-922D0BC0F619}" dt="2025-04-10T14:59:27.483" v="713" actId="20577"/>
      <pc:docMkLst>
        <pc:docMk/>
      </pc:docMkLst>
      <pc:sldChg chg="addSp delSp modSp mod">
        <pc:chgData name="Charles-Étienne Lessard" userId="9e7860fe-5f45-44b0-aa38-fe4050d81879" providerId="ADAL" clId="{89B2CC91-8DD5-4011-B910-922D0BC0F619}" dt="2025-04-10T14:36:57.729" v="323" actId="26606"/>
        <pc:sldMkLst>
          <pc:docMk/>
          <pc:sldMk cId="3574113265" sldId="256"/>
        </pc:sldMkLst>
        <pc:spChg chg="mod">
          <ac:chgData name="Charles-Étienne Lessard" userId="9e7860fe-5f45-44b0-aa38-fe4050d81879" providerId="ADAL" clId="{89B2CC91-8DD5-4011-B910-922D0BC0F619}" dt="2025-04-10T14:36:57.729" v="323" actId="26606"/>
          <ac:spMkLst>
            <pc:docMk/>
            <pc:sldMk cId="3574113265" sldId="256"/>
            <ac:spMk id="2" creationId="{B7D0D807-1161-0604-B0C5-FD1146B4F42B}"/>
          </ac:spMkLst>
        </pc:spChg>
        <pc:spChg chg="mod">
          <ac:chgData name="Charles-Étienne Lessard" userId="9e7860fe-5f45-44b0-aa38-fe4050d81879" providerId="ADAL" clId="{89B2CC91-8DD5-4011-B910-922D0BC0F619}" dt="2025-04-10T14:36:57.729" v="323" actId="26606"/>
          <ac:spMkLst>
            <pc:docMk/>
            <pc:sldMk cId="3574113265" sldId="256"/>
            <ac:spMk id="3" creationId="{B4BEC49E-6E8A-073D-D0F2-C641B12BC247}"/>
          </ac:spMkLst>
        </pc:spChg>
        <pc:spChg chg="del">
          <ac:chgData name="Charles-Étienne Lessard" userId="9e7860fe-5f45-44b0-aa38-fe4050d81879" providerId="ADAL" clId="{89B2CC91-8DD5-4011-B910-922D0BC0F619}" dt="2025-04-10T14:36:57.729" v="323" actId="26606"/>
          <ac:spMkLst>
            <pc:docMk/>
            <pc:sldMk cId="3574113265" sldId="256"/>
            <ac:spMk id="9" creationId="{875485B9-8EE1-447A-9C08-F7D6B532A8CF}"/>
          </ac:spMkLst>
        </pc:spChg>
        <pc:spChg chg="del">
          <ac:chgData name="Charles-Étienne Lessard" userId="9e7860fe-5f45-44b0-aa38-fe4050d81879" providerId="ADAL" clId="{89B2CC91-8DD5-4011-B910-922D0BC0F619}" dt="2025-04-10T14:36:57.729" v="323" actId="26606"/>
          <ac:spMkLst>
            <pc:docMk/>
            <pc:sldMk cId="3574113265" sldId="256"/>
            <ac:spMk id="11" creationId="{B963707F-B98C-4143-AFCF-D6B56C975C5A}"/>
          </ac:spMkLst>
        </pc:spChg>
        <pc:spChg chg="del">
          <ac:chgData name="Charles-Étienne Lessard" userId="9e7860fe-5f45-44b0-aa38-fe4050d81879" providerId="ADAL" clId="{89B2CC91-8DD5-4011-B910-922D0BC0F619}" dt="2025-04-10T14:36:57.729" v="323" actId="26606"/>
          <ac:spMkLst>
            <pc:docMk/>
            <pc:sldMk cId="3574113265" sldId="256"/>
            <ac:spMk id="13" creationId="{88D2DFBB-460D-4ECB-BD76-509C99DAD65A}"/>
          </ac:spMkLst>
        </pc:spChg>
        <pc:spChg chg="add">
          <ac:chgData name="Charles-Étienne Lessard" userId="9e7860fe-5f45-44b0-aa38-fe4050d81879" providerId="ADAL" clId="{89B2CC91-8DD5-4011-B910-922D0BC0F619}" dt="2025-04-10T14:36:57.729" v="323" actId="26606"/>
          <ac:spMkLst>
            <pc:docMk/>
            <pc:sldMk cId="3574113265" sldId="256"/>
            <ac:spMk id="18" creationId="{E08D4B6A-8113-4DFB-B82E-B60CAC8E0A50}"/>
          </ac:spMkLst>
        </pc:spChg>
        <pc:spChg chg="add">
          <ac:chgData name="Charles-Étienne Lessard" userId="9e7860fe-5f45-44b0-aa38-fe4050d81879" providerId="ADAL" clId="{89B2CC91-8DD5-4011-B910-922D0BC0F619}" dt="2025-04-10T14:36:57.729" v="323" actId="26606"/>
          <ac:spMkLst>
            <pc:docMk/>
            <pc:sldMk cId="3574113265" sldId="256"/>
            <ac:spMk id="20" creationId="{9822E561-F97C-4CBB-A9A6-A6BF6317BC84}"/>
          </ac:spMkLst>
        </pc:spChg>
        <pc:spChg chg="add">
          <ac:chgData name="Charles-Étienne Lessard" userId="9e7860fe-5f45-44b0-aa38-fe4050d81879" providerId="ADAL" clId="{89B2CC91-8DD5-4011-B910-922D0BC0F619}" dt="2025-04-10T14:36:57.729" v="323" actId="26606"/>
          <ac:spMkLst>
            <pc:docMk/>
            <pc:sldMk cId="3574113265" sldId="256"/>
            <ac:spMk id="22" creationId="{B01B0E58-A5C8-4CDA-A2E0-35DF94E59857}"/>
          </ac:spMkLst>
        </pc:spChg>
        <pc:picChg chg="mod ord">
          <ac:chgData name="Charles-Étienne Lessard" userId="9e7860fe-5f45-44b0-aa38-fe4050d81879" providerId="ADAL" clId="{89B2CC91-8DD5-4011-B910-922D0BC0F619}" dt="2025-04-10T14:36:57.729" v="323" actId="26606"/>
          <ac:picMkLst>
            <pc:docMk/>
            <pc:sldMk cId="3574113265" sldId="256"/>
            <ac:picMk id="4" creationId="{64FCF32B-C38C-7988-88C9-841E4E14AF91}"/>
          </ac:picMkLst>
        </pc:picChg>
      </pc:sldChg>
      <pc:sldChg chg="addSp delSp modSp mod setClrOvrMap">
        <pc:chgData name="Charles-Étienne Lessard" userId="9e7860fe-5f45-44b0-aa38-fe4050d81879" providerId="ADAL" clId="{89B2CC91-8DD5-4011-B910-922D0BC0F619}" dt="2025-04-10T14:36:42.708" v="322" actId="26606"/>
        <pc:sldMkLst>
          <pc:docMk/>
          <pc:sldMk cId="3345031344" sldId="257"/>
        </pc:sldMkLst>
        <pc:spChg chg="mod">
          <ac:chgData name="Charles-Étienne Lessard" userId="9e7860fe-5f45-44b0-aa38-fe4050d81879" providerId="ADAL" clId="{89B2CC91-8DD5-4011-B910-922D0BC0F619}" dt="2025-04-10T14:36:42.708" v="322" actId="26606"/>
          <ac:spMkLst>
            <pc:docMk/>
            <pc:sldMk cId="3345031344" sldId="257"/>
            <ac:spMk id="2" creationId="{FC8E2A53-6E13-12DF-7416-7DF9D9B6123E}"/>
          </ac:spMkLst>
        </pc:spChg>
        <pc:spChg chg="add del mod">
          <ac:chgData name="Charles-Étienne Lessard" userId="9e7860fe-5f45-44b0-aa38-fe4050d81879" providerId="ADAL" clId="{89B2CC91-8DD5-4011-B910-922D0BC0F619}" dt="2025-04-10T14:34:48.064" v="146"/>
          <ac:spMkLst>
            <pc:docMk/>
            <pc:sldMk cId="3345031344" sldId="257"/>
            <ac:spMk id="3" creationId="{EE93DBC7-F1E9-9B8D-4441-AF94A8AE32DC}"/>
          </ac:spMkLst>
        </pc:spChg>
        <pc:spChg chg="add del mod">
          <ac:chgData name="Charles-Étienne Lessard" userId="9e7860fe-5f45-44b0-aa38-fe4050d81879" providerId="ADAL" clId="{89B2CC91-8DD5-4011-B910-922D0BC0F619}" dt="2025-04-10T14:36:42.708" v="322" actId="26606"/>
          <ac:spMkLst>
            <pc:docMk/>
            <pc:sldMk cId="3345031344" sldId="257"/>
            <ac:spMk id="4" creationId="{763196AA-634E-2642-BA6C-4E2B4FC7D5C3}"/>
          </ac:spMkLst>
        </pc:spChg>
        <pc:spChg chg="del">
          <ac:chgData name="Charles-Étienne Lessard" userId="9e7860fe-5f45-44b0-aa38-fe4050d81879" providerId="ADAL" clId="{89B2CC91-8DD5-4011-B910-922D0BC0F619}" dt="2025-04-10T14:30:28.910" v="125" actId="26606"/>
          <ac:spMkLst>
            <pc:docMk/>
            <pc:sldMk cId="3345031344" sldId="257"/>
            <ac:spMk id="9" creationId="{E6C8E6EB-4C59-429B-97E4-72A058CFC4FB}"/>
          </ac:spMkLst>
        </pc:spChg>
        <pc:spChg chg="del">
          <ac:chgData name="Charles-Étienne Lessard" userId="9e7860fe-5f45-44b0-aa38-fe4050d81879" providerId="ADAL" clId="{89B2CC91-8DD5-4011-B910-922D0BC0F619}" dt="2025-04-10T14:30:28.910" v="125" actId="26606"/>
          <ac:spMkLst>
            <pc:docMk/>
            <pc:sldMk cId="3345031344" sldId="257"/>
            <ac:spMk id="11" creationId="{B5B90362-AFCC-46A9-B41C-A257A8C5B314}"/>
          </ac:spMkLst>
        </pc:spChg>
        <pc:spChg chg="del">
          <ac:chgData name="Charles-Étienne Lessard" userId="9e7860fe-5f45-44b0-aa38-fe4050d81879" providerId="ADAL" clId="{89B2CC91-8DD5-4011-B910-922D0BC0F619}" dt="2025-04-10T14:30:28.910" v="125" actId="26606"/>
          <ac:spMkLst>
            <pc:docMk/>
            <pc:sldMk cId="3345031344" sldId="257"/>
            <ac:spMk id="13" creationId="{F71EF7F1-38BA-471D-8CD4-2A9AE8E35527}"/>
          </ac:spMkLst>
        </pc:spChg>
        <pc:spChg chg="del">
          <ac:chgData name="Charles-Étienne Lessard" userId="9e7860fe-5f45-44b0-aa38-fe4050d81879" providerId="ADAL" clId="{89B2CC91-8DD5-4011-B910-922D0BC0F619}" dt="2025-04-10T14:30:28.910" v="125" actId="26606"/>
          <ac:spMkLst>
            <pc:docMk/>
            <pc:sldMk cId="3345031344" sldId="257"/>
            <ac:spMk id="17" creationId="{007891EC-4501-44ED-A8C8-B11B6DB767AB}"/>
          </ac:spMkLst>
        </pc:spChg>
        <pc:spChg chg="add del">
          <ac:chgData name="Charles-Étienne Lessard" userId="9e7860fe-5f45-44b0-aa38-fe4050d81879" providerId="ADAL" clId="{89B2CC91-8DD5-4011-B910-922D0BC0F619}" dt="2025-04-10T14:36:42.708" v="322" actId="26606"/>
          <ac:spMkLst>
            <pc:docMk/>
            <pc:sldMk cId="3345031344" sldId="257"/>
            <ac:spMk id="24" creationId="{DCF4EB5C-ED25-4675-8255-2F5B12CFFCF0}"/>
          </ac:spMkLst>
        </pc:spChg>
        <pc:spChg chg="add del">
          <ac:chgData name="Charles-Étienne Lessard" userId="9e7860fe-5f45-44b0-aa38-fe4050d81879" providerId="ADAL" clId="{89B2CC91-8DD5-4011-B910-922D0BC0F619}" dt="2025-04-10T14:36:42.708" v="322" actId="26606"/>
          <ac:spMkLst>
            <pc:docMk/>
            <pc:sldMk cId="3345031344" sldId="257"/>
            <ac:spMk id="26" creationId="{9514EC6E-A557-42A2-BCDC-3ABFFC5E564D}"/>
          </ac:spMkLst>
        </pc:spChg>
        <pc:spChg chg="add del">
          <ac:chgData name="Charles-Étienne Lessard" userId="9e7860fe-5f45-44b0-aa38-fe4050d81879" providerId="ADAL" clId="{89B2CC91-8DD5-4011-B910-922D0BC0F619}" dt="2025-04-10T14:36:42.708" v="322" actId="26606"/>
          <ac:spMkLst>
            <pc:docMk/>
            <pc:sldMk cId="3345031344" sldId="257"/>
            <ac:spMk id="28" creationId="{905482C9-EB42-4BFE-95BF-7FD661F07657}"/>
          </ac:spMkLst>
        </pc:spChg>
        <pc:spChg chg="add del">
          <ac:chgData name="Charles-Étienne Lessard" userId="9e7860fe-5f45-44b0-aa38-fe4050d81879" providerId="ADAL" clId="{89B2CC91-8DD5-4011-B910-922D0BC0F619}" dt="2025-04-10T14:36:42.708" v="322" actId="26606"/>
          <ac:spMkLst>
            <pc:docMk/>
            <pc:sldMk cId="3345031344" sldId="257"/>
            <ac:spMk id="32" creationId="{9DD60C94-0C9C-47B7-BE88-045235ACCC6A}"/>
          </ac:spMkLst>
        </pc:spChg>
        <pc:spChg chg="add del">
          <ac:chgData name="Charles-Étienne Lessard" userId="9e7860fe-5f45-44b0-aa38-fe4050d81879" providerId="ADAL" clId="{89B2CC91-8DD5-4011-B910-922D0BC0F619}" dt="2025-04-10T14:36:42.708" v="322" actId="26606"/>
          <ac:spMkLst>
            <pc:docMk/>
            <pc:sldMk cId="3345031344" sldId="257"/>
            <ac:spMk id="34" creationId="{BFCF7016-AC99-433F-B943-24C3736E0602}"/>
          </ac:spMkLst>
        </pc:spChg>
        <pc:spChg chg="add">
          <ac:chgData name="Charles-Étienne Lessard" userId="9e7860fe-5f45-44b0-aa38-fe4050d81879" providerId="ADAL" clId="{89B2CC91-8DD5-4011-B910-922D0BC0F619}" dt="2025-04-10T14:36:42.708" v="322" actId="26606"/>
          <ac:spMkLst>
            <pc:docMk/>
            <pc:sldMk cId="3345031344" sldId="257"/>
            <ac:spMk id="46" creationId="{FF426BAC-43D6-468E-B6FF-167034D5CE43}"/>
          </ac:spMkLst>
        </pc:spChg>
        <pc:spChg chg="add">
          <ac:chgData name="Charles-Étienne Lessard" userId="9e7860fe-5f45-44b0-aa38-fe4050d81879" providerId="ADAL" clId="{89B2CC91-8DD5-4011-B910-922D0BC0F619}" dt="2025-04-10T14:36:42.708" v="322" actId="26606"/>
          <ac:spMkLst>
            <pc:docMk/>
            <pc:sldMk cId="3345031344" sldId="257"/>
            <ac:spMk id="48" creationId="{FB02D80E-5995-4C54-8387-5893C2C89473}"/>
          </ac:spMkLst>
        </pc:spChg>
        <pc:spChg chg="add">
          <ac:chgData name="Charles-Étienne Lessard" userId="9e7860fe-5f45-44b0-aa38-fe4050d81879" providerId="ADAL" clId="{89B2CC91-8DD5-4011-B910-922D0BC0F619}" dt="2025-04-10T14:36:42.708" v="322" actId="26606"/>
          <ac:spMkLst>
            <pc:docMk/>
            <pc:sldMk cId="3345031344" sldId="257"/>
            <ac:spMk id="50" creationId="{896083C8-1401-4950-AF56-E2FAFE42D656}"/>
          </ac:spMkLst>
        </pc:spChg>
        <pc:picChg chg="del">
          <ac:chgData name="Charles-Étienne Lessard" userId="9e7860fe-5f45-44b0-aa38-fe4050d81879" providerId="ADAL" clId="{89B2CC91-8DD5-4011-B910-922D0BC0F619}" dt="2025-04-10T14:30:08.841" v="121" actId="21"/>
          <ac:picMkLst>
            <pc:docMk/>
            <pc:sldMk cId="3345031344" sldId="257"/>
            <ac:picMk id="5" creationId="{0FC01D3D-C4FE-74AD-C34E-9FF38BA1D843}"/>
          </ac:picMkLst>
        </pc:picChg>
      </pc:sldChg>
      <pc:sldChg chg="addSp delSp modSp mod ord setBg">
        <pc:chgData name="Charles-Étienne Lessard" userId="9e7860fe-5f45-44b0-aa38-fe4050d81879" providerId="ADAL" clId="{89B2CC91-8DD5-4011-B910-922D0BC0F619}" dt="2025-04-10T14:55:09.245" v="643"/>
        <pc:sldMkLst>
          <pc:docMk/>
          <pc:sldMk cId="2398544108" sldId="258"/>
        </pc:sldMkLst>
        <pc:spChg chg="mod">
          <ac:chgData name="Charles-Étienne Lessard" userId="9e7860fe-5f45-44b0-aa38-fe4050d81879" providerId="ADAL" clId="{89B2CC91-8DD5-4011-B910-922D0BC0F619}" dt="2025-04-10T14:50:20.082" v="409" actId="255"/>
          <ac:spMkLst>
            <pc:docMk/>
            <pc:sldMk cId="2398544108" sldId="258"/>
            <ac:spMk id="2" creationId="{2D085A1D-76D6-E5B1-7EB8-8664A72865A4}"/>
          </ac:spMkLst>
        </pc:spChg>
        <pc:spChg chg="mod">
          <ac:chgData name="Charles-Étienne Lessard" userId="9e7860fe-5f45-44b0-aa38-fe4050d81879" providerId="ADAL" clId="{89B2CC91-8DD5-4011-B910-922D0BC0F619}" dt="2025-04-10T14:25:41.055" v="6" actId="26606"/>
          <ac:spMkLst>
            <pc:docMk/>
            <pc:sldMk cId="2398544108" sldId="258"/>
            <ac:spMk id="3" creationId="{327D5FD4-E085-412D-E35A-14AB39CC6020}"/>
          </ac:spMkLst>
        </pc:spChg>
        <pc:spChg chg="add del">
          <ac:chgData name="Charles-Étienne Lessard" userId="9e7860fe-5f45-44b0-aa38-fe4050d81879" providerId="ADAL" clId="{89B2CC91-8DD5-4011-B910-922D0BC0F619}" dt="2025-04-10T14:25:41.055" v="6" actId="26606"/>
          <ac:spMkLst>
            <pc:docMk/>
            <pc:sldMk cId="2398544108" sldId="258"/>
            <ac:spMk id="10" creationId="{F875149D-F692-45DA-8324-D5E0193D5FC4}"/>
          </ac:spMkLst>
        </pc:spChg>
        <pc:spChg chg="add del mod">
          <ac:chgData name="Charles-Étienne Lessard" userId="9e7860fe-5f45-44b0-aa38-fe4050d81879" providerId="ADAL" clId="{89B2CC91-8DD5-4011-B910-922D0BC0F619}" dt="2025-04-10T14:26:13.907" v="10"/>
          <ac:spMkLst>
            <pc:docMk/>
            <pc:sldMk cId="2398544108" sldId="258"/>
            <ac:spMk id="11" creationId="{A7B5B8AE-3D50-056E-660E-22B4404BA788}"/>
          </ac:spMkLst>
        </pc:spChg>
        <pc:spChg chg="add del">
          <ac:chgData name="Charles-Étienne Lessard" userId="9e7860fe-5f45-44b0-aa38-fe4050d81879" providerId="ADAL" clId="{89B2CC91-8DD5-4011-B910-922D0BC0F619}" dt="2025-04-10T14:25:41.055" v="6" actId="26606"/>
          <ac:spMkLst>
            <pc:docMk/>
            <pc:sldMk cId="2398544108" sldId="258"/>
            <ac:spMk id="12" creationId="{C0B19935-C760-4698-9DD1-973C8A428D26}"/>
          </ac:spMkLst>
        </pc:spChg>
        <pc:spChg chg="add mod">
          <ac:chgData name="Charles-Étienne Lessard" userId="9e7860fe-5f45-44b0-aa38-fe4050d81879" providerId="ADAL" clId="{89B2CC91-8DD5-4011-B910-922D0BC0F619}" dt="2025-04-10T14:29:50.554" v="120" actId="1076"/>
          <ac:spMkLst>
            <pc:docMk/>
            <pc:sldMk cId="2398544108" sldId="258"/>
            <ac:spMk id="13" creationId="{2D95F0D1-714F-9981-68E2-86553AE76D8A}"/>
          </ac:spMkLst>
        </pc:spChg>
        <pc:spChg chg="add del">
          <ac:chgData name="Charles-Étienne Lessard" userId="9e7860fe-5f45-44b0-aa38-fe4050d81879" providerId="ADAL" clId="{89B2CC91-8DD5-4011-B910-922D0BC0F619}" dt="2025-04-10T14:25:41.055" v="6" actId="26606"/>
          <ac:spMkLst>
            <pc:docMk/>
            <pc:sldMk cId="2398544108" sldId="258"/>
            <ac:spMk id="14" creationId="{08990612-E008-4F02-AEBB-B140BE753558}"/>
          </ac:spMkLst>
        </pc:spChg>
        <pc:spChg chg="add del">
          <ac:chgData name="Charles-Étienne Lessard" userId="9e7860fe-5f45-44b0-aa38-fe4050d81879" providerId="ADAL" clId="{89B2CC91-8DD5-4011-B910-922D0BC0F619}" dt="2025-04-10T14:25:41.055" v="6" actId="26606"/>
          <ac:spMkLst>
            <pc:docMk/>
            <pc:sldMk cId="2398544108" sldId="258"/>
            <ac:spMk id="16" creationId="{A310A41F-3A14-4150-B6CF-0A577DDDEAD2}"/>
          </ac:spMkLst>
        </pc:spChg>
        <pc:spChg chg="add del">
          <ac:chgData name="Charles-Étienne Lessard" userId="9e7860fe-5f45-44b0-aa38-fe4050d81879" providerId="ADAL" clId="{89B2CC91-8DD5-4011-B910-922D0BC0F619}" dt="2025-04-10T14:25:41.055" v="6" actId="26606"/>
          <ac:spMkLst>
            <pc:docMk/>
            <pc:sldMk cId="2398544108" sldId="258"/>
            <ac:spMk id="18" creationId="{7B89EEFD-93BC-4ACF-962C-E6279E72B00B}"/>
          </ac:spMkLst>
        </pc:spChg>
        <pc:spChg chg="add">
          <ac:chgData name="Charles-Étienne Lessard" userId="9e7860fe-5f45-44b0-aa38-fe4050d81879" providerId="ADAL" clId="{89B2CC91-8DD5-4011-B910-922D0BC0F619}" dt="2025-04-10T14:25:41.055" v="6" actId="26606"/>
          <ac:spMkLst>
            <pc:docMk/>
            <pc:sldMk cId="2398544108" sldId="258"/>
            <ac:spMk id="23" creationId="{00401440-1DC9-4C9E-A3BA-4DECEEB46503}"/>
          </ac:spMkLst>
        </pc:spChg>
        <pc:spChg chg="add">
          <ac:chgData name="Charles-Étienne Lessard" userId="9e7860fe-5f45-44b0-aa38-fe4050d81879" providerId="ADAL" clId="{89B2CC91-8DD5-4011-B910-922D0BC0F619}" dt="2025-04-10T14:25:41.055" v="6" actId="26606"/>
          <ac:spMkLst>
            <pc:docMk/>
            <pc:sldMk cId="2398544108" sldId="258"/>
            <ac:spMk id="27" creationId="{36B822CC-7DA9-4417-AA94-64CEB676F0B8}"/>
          </ac:spMkLst>
        </pc:spChg>
        <pc:spChg chg="add">
          <ac:chgData name="Charles-Étienne Lessard" userId="9e7860fe-5f45-44b0-aa38-fe4050d81879" providerId="ADAL" clId="{89B2CC91-8DD5-4011-B910-922D0BC0F619}" dt="2025-04-10T14:25:41.055" v="6" actId="26606"/>
          <ac:spMkLst>
            <pc:docMk/>
            <pc:sldMk cId="2398544108" sldId="258"/>
            <ac:spMk id="29" creationId="{AFA01E88-71CC-4FF3-9E81-51E0C32B45E4}"/>
          </ac:spMkLst>
        </pc:spChg>
        <pc:picChg chg="add mod ord">
          <ac:chgData name="Charles-Étienne Lessard" userId="9e7860fe-5f45-44b0-aa38-fe4050d81879" providerId="ADAL" clId="{89B2CC91-8DD5-4011-B910-922D0BC0F619}" dt="2025-04-10T14:29:30.744" v="116" actId="1076"/>
          <ac:picMkLst>
            <pc:docMk/>
            <pc:sldMk cId="2398544108" sldId="258"/>
            <ac:picMk id="5" creationId="{03717E80-E383-8EF2-D345-013860B551E2}"/>
          </ac:picMkLst>
        </pc:picChg>
        <pc:picChg chg="del">
          <ac:chgData name="Charles-Étienne Lessard" userId="9e7860fe-5f45-44b0-aa38-fe4050d81879" providerId="ADAL" clId="{89B2CC91-8DD5-4011-B910-922D0BC0F619}" dt="2025-04-10T14:21:19.837" v="0" actId="21"/>
          <ac:picMkLst>
            <pc:docMk/>
            <pc:sldMk cId="2398544108" sldId="258"/>
            <ac:picMk id="6" creationId="{D2E8B559-C1CB-8839-8573-926AEDE1C902}"/>
          </ac:picMkLst>
        </pc:picChg>
        <pc:picChg chg="del">
          <ac:chgData name="Charles-Étienne Lessard" userId="9e7860fe-5f45-44b0-aa38-fe4050d81879" providerId="ADAL" clId="{89B2CC91-8DD5-4011-B910-922D0BC0F619}" dt="2025-04-10T14:21:21.807" v="1" actId="21"/>
          <ac:picMkLst>
            <pc:docMk/>
            <pc:sldMk cId="2398544108" sldId="258"/>
            <ac:picMk id="8" creationId="{6EDEA2A7-0B9F-D012-5FC7-9E0712F2FBAE}"/>
          </ac:picMkLst>
        </pc:picChg>
        <pc:picChg chg="add mod">
          <ac:chgData name="Charles-Étienne Lessard" userId="9e7860fe-5f45-44b0-aa38-fe4050d81879" providerId="ADAL" clId="{89B2CC91-8DD5-4011-B910-922D0BC0F619}" dt="2025-04-10T14:29:34.869" v="117" actId="1076"/>
          <ac:picMkLst>
            <pc:docMk/>
            <pc:sldMk cId="2398544108" sldId="258"/>
            <ac:picMk id="9" creationId="{0401534A-DADB-8727-D053-8B5BB374AC70}"/>
          </ac:picMkLst>
        </pc:picChg>
        <pc:cxnChg chg="add del">
          <ac:chgData name="Charles-Étienne Lessard" userId="9e7860fe-5f45-44b0-aa38-fe4050d81879" providerId="ADAL" clId="{89B2CC91-8DD5-4011-B910-922D0BC0F619}" dt="2025-04-10T14:27:10.664" v="30" actId="11529"/>
          <ac:cxnSpMkLst>
            <pc:docMk/>
            <pc:sldMk cId="2398544108" sldId="258"/>
            <ac:cxnSpMk id="17" creationId="{BB1E8EA8-C8B3-8C0A-19E6-5E1DD9E84F99}"/>
          </ac:cxnSpMkLst>
        </pc:cxnChg>
      </pc:sldChg>
      <pc:sldChg chg="delSp modSp mod">
        <pc:chgData name="Charles-Étienne Lessard" userId="9e7860fe-5f45-44b0-aa38-fe4050d81879" providerId="ADAL" clId="{89B2CC91-8DD5-4011-B910-922D0BC0F619}" dt="2025-04-10T14:58:56.495" v="701" actId="20577"/>
        <pc:sldMkLst>
          <pc:docMk/>
          <pc:sldMk cId="1716847352" sldId="259"/>
        </pc:sldMkLst>
        <pc:spChg chg="mod">
          <ac:chgData name="Charles-Étienne Lessard" userId="9e7860fe-5f45-44b0-aa38-fe4050d81879" providerId="ADAL" clId="{89B2CC91-8DD5-4011-B910-922D0BC0F619}" dt="2025-04-10T14:58:56.495" v="701" actId="20577"/>
          <ac:spMkLst>
            <pc:docMk/>
            <pc:sldMk cId="1716847352" sldId="259"/>
            <ac:spMk id="2" creationId="{11C44D28-6793-1571-8C31-C0082063DE9B}"/>
          </ac:spMkLst>
        </pc:spChg>
        <pc:spChg chg="mod">
          <ac:chgData name="Charles-Étienne Lessard" userId="9e7860fe-5f45-44b0-aa38-fe4050d81879" providerId="ADAL" clId="{89B2CC91-8DD5-4011-B910-922D0BC0F619}" dt="2025-04-10T14:55:14.417" v="644" actId="5793"/>
          <ac:spMkLst>
            <pc:docMk/>
            <pc:sldMk cId="1716847352" sldId="259"/>
            <ac:spMk id="3" creationId="{28BBFC91-3E2B-DE9E-107A-7ABF3D3A52D1}"/>
          </ac:spMkLst>
        </pc:spChg>
        <pc:spChg chg="del">
          <ac:chgData name="Charles-Étienne Lessard" userId="9e7860fe-5f45-44b0-aa38-fe4050d81879" providerId="ADAL" clId="{89B2CC91-8DD5-4011-B910-922D0BC0F619}" dt="2025-04-10T14:55:22.280" v="645" actId="21"/>
          <ac:spMkLst>
            <pc:docMk/>
            <pc:sldMk cId="1716847352" sldId="259"/>
            <ac:spMk id="4" creationId="{1A38E332-39D1-C28A-6F49-A6E257C05F92}"/>
          </ac:spMkLst>
        </pc:spChg>
      </pc:sldChg>
      <pc:sldChg chg="modSp new mod">
        <pc:chgData name="Charles-Étienne Lessard" userId="9e7860fe-5f45-44b0-aa38-fe4050d81879" providerId="ADAL" clId="{89B2CC91-8DD5-4011-B910-922D0BC0F619}" dt="2025-04-10T14:54:39.721" v="641" actId="20577"/>
        <pc:sldMkLst>
          <pc:docMk/>
          <pc:sldMk cId="882146133" sldId="260"/>
        </pc:sldMkLst>
        <pc:spChg chg="mod">
          <ac:chgData name="Charles-Étienne Lessard" userId="9e7860fe-5f45-44b0-aa38-fe4050d81879" providerId="ADAL" clId="{89B2CC91-8DD5-4011-B910-922D0BC0F619}" dt="2025-04-10T14:38:38.742" v="405" actId="20577"/>
          <ac:spMkLst>
            <pc:docMk/>
            <pc:sldMk cId="882146133" sldId="260"/>
            <ac:spMk id="2" creationId="{164F5ECF-D296-B648-039C-6C5599AE9649}"/>
          </ac:spMkLst>
        </pc:spChg>
        <pc:spChg chg="mod">
          <ac:chgData name="Charles-Étienne Lessard" userId="9e7860fe-5f45-44b0-aa38-fe4050d81879" providerId="ADAL" clId="{89B2CC91-8DD5-4011-B910-922D0BC0F619}" dt="2025-04-10T14:54:39.721" v="641" actId="20577"/>
          <ac:spMkLst>
            <pc:docMk/>
            <pc:sldMk cId="882146133" sldId="260"/>
            <ac:spMk id="3" creationId="{AE1B4A06-1906-BAD0-FBF4-F19A53ADCE82}"/>
          </ac:spMkLst>
        </pc:spChg>
      </pc:sldChg>
      <pc:sldChg chg="modSp new mod">
        <pc:chgData name="Charles-Étienne Lessard" userId="9e7860fe-5f45-44b0-aa38-fe4050d81879" providerId="ADAL" clId="{89B2CC91-8DD5-4011-B910-922D0BC0F619}" dt="2025-04-10T14:59:27.483" v="713" actId="20577"/>
        <pc:sldMkLst>
          <pc:docMk/>
          <pc:sldMk cId="1587049985" sldId="261"/>
        </pc:sldMkLst>
        <pc:spChg chg="mod">
          <ac:chgData name="Charles-Étienne Lessard" userId="9e7860fe-5f45-44b0-aa38-fe4050d81879" providerId="ADAL" clId="{89B2CC91-8DD5-4011-B910-922D0BC0F619}" dt="2025-04-10T14:59:27.483" v="713" actId="20577"/>
          <ac:spMkLst>
            <pc:docMk/>
            <pc:sldMk cId="1587049985" sldId="261"/>
            <ac:spMk id="2" creationId="{5015B7D4-39B6-74E9-A9A7-527BF1439DC4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995446-E1F9-4F85-924C-03D3342C132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9826978-89C8-4004-A8AC-6460FA8B43EF}">
      <dgm:prSet/>
      <dgm:spPr/>
      <dgm:t>
        <a:bodyPr/>
        <a:lstStyle/>
        <a:p>
          <a:r>
            <a:rPr lang="fr-CA"/>
            <a:t>Our project : A Julia implementation of a system of ODE’s</a:t>
          </a:r>
          <a:endParaRPr lang="en-US"/>
        </a:p>
      </dgm:t>
    </dgm:pt>
    <dgm:pt modelId="{BBE9DB07-C710-4EA4-988E-8BFBDB5E5FC1}" type="parTrans" cxnId="{45C53CD6-19C3-4357-94EA-F977CA4B1058}">
      <dgm:prSet/>
      <dgm:spPr/>
      <dgm:t>
        <a:bodyPr/>
        <a:lstStyle/>
        <a:p>
          <a:endParaRPr lang="en-US"/>
        </a:p>
      </dgm:t>
    </dgm:pt>
    <dgm:pt modelId="{F93D3446-4C11-4E9F-8492-E55B1F212C4E}" type="sibTrans" cxnId="{45C53CD6-19C3-4357-94EA-F977CA4B1058}">
      <dgm:prSet/>
      <dgm:spPr/>
      <dgm:t>
        <a:bodyPr/>
        <a:lstStyle/>
        <a:p>
          <a:endParaRPr lang="en-US"/>
        </a:p>
      </dgm:t>
    </dgm:pt>
    <dgm:pt modelId="{4F548E60-58B7-4823-83CD-916F9E071242}">
      <dgm:prSet/>
      <dgm:spPr/>
      <dgm:t>
        <a:bodyPr/>
        <a:lstStyle/>
        <a:p>
          <a:r>
            <a:rPr lang="fr-CA"/>
            <a:t>Motivation</a:t>
          </a:r>
          <a:endParaRPr lang="en-US"/>
        </a:p>
      </dgm:t>
    </dgm:pt>
    <dgm:pt modelId="{F1AC177A-5A83-48BB-93C9-E39E3CBA1358}" type="parTrans" cxnId="{C016AF54-9947-4DD4-9E9A-11528CC657D8}">
      <dgm:prSet/>
      <dgm:spPr/>
      <dgm:t>
        <a:bodyPr/>
        <a:lstStyle/>
        <a:p>
          <a:endParaRPr lang="en-US"/>
        </a:p>
      </dgm:t>
    </dgm:pt>
    <dgm:pt modelId="{D832EED3-79AA-4856-A704-38599D34D8E3}" type="sibTrans" cxnId="{C016AF54-9947-4DD4-9E9A-11528CC657D8}">
      <dgm:prSet/>
      <dgm:spPr/>
      <dgm:t>
        <a:bodyPr/>
        <a:lstStyle/>
        <a:p>
          <a:endParaRPr lang="en-US"/>
        </a:p>
      </dgm:t>
    </dgm:pt>
    <dgm:pt modelId="{00E41143-626D-48BF-846A-004CE9B9CBBA}">
      <dgm:prSet/>
      <dgm:spPr/>
      <dgm:t>
        <a:bodyPr/>
        <a:lstStyle/>
        <a:p>
          <a:r>
            <a:rPr lang="fr-CA"/>
            <a:t>Example of specific equations</a:t>
          </a:r>
          <a:endParaRPr lang="en-US"/>
        </a:p>
      </dgm:t>
    </dgm:pt>
    <dgm:pt modelId="{E249AFEA-1DAD-4DA7-A694-177020B14F8B}" type="parTrans" cxnId="{60AA5909-1A74-45DD-8F67-774EED16333A}">
      <dgm:prSet/>
      <dgm:spPr/>
      <dgm:t>
        <a:bodyPr/>
        <a:lstStyle/>
        <a:p>
          <a:endParaRPr lang="en-US"/>
        </a:p>
      </dgm:t>
    </dgm:pt>
    <dgm:pt modelId="{C0EF7524-AC51-44C3-806C-25E4C4ECCEEE}" type="sibTrans" cxnId="{60AA5909-1A74-45DD-8F67-774EED16333A}">
      <dgm:prSet/>
      <dgm:spPr/>
      <dgm:t>
        <a:bodyPr/>
        <a:lstStyle/>
        <a:p>
          <a:endParaRPr lang="en-US"/>
        </a:p>
      </dgm:t>
    </dgm:pt>
    <dgm:pt modelId="{B324454A-99FD-4E9A-B3BF-61FB57365EE7}">
      <dgm:prSet/>
      <dgm:spPr/>
      <dgm:t>
        <a:bodyPr/>
        <a:lstStyle/>
        <a:p>
          <a:r>
            <a:rPr lang="fr-CA"/>
            <a:t>Results</a:t>
          </a:r>
          <a:endParaRPr lang="en-US"/>
        </a:p>
      </dgm:t>
    </dgm:pt>
    <dgm:pt modelId="{0CC9944B-639D-4328-B9C6-F9577B8CFFAB}" type="parTrans" cxnId="{D00F7B0A-B2B2-433F-B39C-8A0C3F085945}">
      <dgm:prSet/>
      <dgm:spPr/>
      <dgm:t>
        <a:bodyPr/>
        <a:lstStyle/>
        <a:p>
          <a:endParaRPr lang="en-US"/>
        </a:p>
      </dgm:t>
    </dgm:pt>
    <dgm:pt modelId="{D0D63680-09E0-46AA-A862-ADD1E2CDB422}" type="sibTrans" cxnId="{D00F7B0A-B2B2-433F-B39C-8A0C3F085945}">
      <dgm:prSet/>
      <dgm:spPr/>
      <dgm:t>
        <a:bodyPr/>
        <a:lstStyle/>
        <a:p>
          <a:endParaRPr lang="en-US"/>
        </a:p>
      </dgm:t>
    </dgm:pt>
    <dgm:pt modelId="{A1F0B4BF-355A-470F-9BF3-D54D5205086A}" type="pres">
      <dgm:prSet presAssocID="{0C995446-E1F9-4F85-924C-03D3342C1327}" presName="root" presStyleCnt="0">
        <dgm:presLayoutVars>
          <dgm:dir/>
          <dgm:resizeHandles val="exact"/>
        </dgm:presLayoutVars>
      </dgm:prSet>
      <dgm:spPr/>
    </dgm:pt>
    <dgm:pt modelId="{29ABB56D-7A85-4296-BDE2-463237F10783}" type="pres">
      <dgm:prSet presAssocID="{F9826978-89C8-4004-A8AC-6460FA8B43EF}" presName="compNode" presStyleCnt="0"/>
      <dgm:spPr/>
    </dgm:pt>
    <dgm:pt modelId="{11032243-86B8-40D2-A79E-5B71EBCF14E3}" type="pres">
      <dgm:prSet presAssocID="{F9826978-89C8-4004-A8AC-6460FA8B43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ations"/>
        </a:ext>
      </dgm:extLst>
    </dgm:pt>
    <dgm:pt modelId="{9B8B8783-86C6-437A-A5D5-369B08604DFC}" type="pres">
      <dgm:prSet presAssocID="{F9826978-89C8-4004-A8AC-6460FA8B43EF}" presName="spaceRect" presStyleCnt="0"/>
      <dgm:spPr/>
    </dgm:pt>
    <dgm:pt modelId="{B6742DF1-EE98-4DF3-A1B9-B6F51856E3BF}" type="pres">
      <dgm:prSet presAssocID="{F9826978-89C8-4004-A8AC-6460FA8B43EF}" presName="textRect" presStyleLbl="revTx" presStyleIdx="0" presStyleCnt="4">
        <dgm:presLayoutVars>
          <dgm:chMax val="1"/>
          <dgm:chPref val="1"/>
        </dgm:presLayoutVars>
      </dgm:prSet>
      <dgm:spPr/>
    </dgm:pt>
    <dgm:pt modelId="{D8C3C1CD-30F4-462A-AA99-D65DBE3C39B6}" type="pres">
      <dgm:prSet presAssocID="{F93D3446-4C11-4E9F-8492-E55B1F212C4E}" presName="sibTrans" presStyleCnt="0"/>
      <dgm:spPr/>
    </dgm:pt>
    <dgm:pt modelId="{19DC7C0A-5581-4EAA-B228-4AF70D280EE9}" type="pres">
      <dgm:prSet presAssocID="{4F548E60-58B7-4823-83CD-916F9E071242}" presName="compNode" presStyleCnt="0"/>
      <dgm:spPr/>
    </dgm:pt>
    <dgm:pt modelId="{5C5C046B-EBFC-4DF1-AFE2-CFA882B6A2B5}" type="pres">
      <dgm:prSet presAssocID="{4F548E60-58B7-4823-83CD-916F9E0712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28D76B-6C88-447B-AA0F-74E13AB7F3F9}" type="pres">
      <dgm:prSet presAssocID="{4F548E60-58B7-4823-83CD-916F9E071242}" presName="spaceRect" presStyleCnt="0"/>
      <dgm:spPr/>
    </dgm:pt>
    <dgm:pt modelId="{877AAC92-24CF-401A-A32E-52D5E5655F15}" type="pres">
      <dgm:prSet presAssocID="{4F548E60-58B7-4823-83CD-916F9E071242}" presName="textRect" presStyleLbl="revTx" presStyleIdx="1" presStyleCnt="4">
        <dgm:presLayoutVars>
          <dgm:chMax val="1"/>
          <dgm:chPref val="1"/>
        </dgm:presLayoutVars>
      </dgm:prSet>
      <dgm:spPr/>
    </dgm:pt>
    <dgm:pt modelId="{4B5C37D1-1B60-427E-8BE1-EB4CF3ABC6EC}" type="pres">
      <dgm:prSet presAssocID="{D832EED3-79AA-4856-A704-38599D34D8E3}" presName="sibTrans" presStyleCnt="0"/>
      <dgm:spPr/>
    </dgm:pt>
    <dgm:pt modelId="{A4570127-DDC3-46F4-A694-31C5DE108FEA}" type="pres">
      <dgm:prSet presAssocID="{00E41143-626D-48BF-846A-004CE9B9CBBA}" presName="compNode" presStyleCnt="0"/>
      <dgm:spPr/>
    </dgm:pt>
    <dgm:pt modelId="{120B6233-D659-4F4B-8B76-E25CD6964E05}" type="pres">
      <dgm:prSet presAssocID="{00E41143-626D-48BF-846A-004CE9B9CB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F9BA15C-5CDC-40E5-9EB6-4DC0FBEA9DD1}" type="pres">
      <dgm:prSet presAssocID="{00E41143-626D-48BF-846A-004CE9B9CBBA}" presName="spaceRect" presStyleCnt="0"/>
      <dgm:spPr/>
    </dgm:pt>
    <dgm:pt modelId="{7DACEE8B-8DD1-43C4-A4B8-1B301359D9C8}" type="pres">
      <dgm:prSet presAssocID="{00E41143-626D-48BF-846A-004CE9B9CBBA}" presName="textRect" presStyleLbl="revTx" presStyleIdx="2" presStyleCnt="4">
        <dgm:presLayoutVars>
          <dgm:chMax val="1"/>
          <dgm:chPref val="1"/>
        </dgm:presLayoutVars>
      </dgm:prSet>
      <dgm:spPr/>
    </dgm:pt>
    <dgm:pt modelId="{E043BE46-A892-4BFA-94B2-58ECE4C823D6}" type="pres">
      <dgm:prSet presAssocID="{C0EF7524-AC51-44C3-806C-25E4C4ECCEEE}" presName="sibTrans" presStyleCnt="0"/>
      <dgm:spPr/>
    </dgm:pt>
    <dgm:pt modelId="{49DF91F6-5EAC-4418-8366-3FE373AC5BA0}" type="pres">
      <dgm:prSet presAssocID="{B324454A-99FD-4E9A-B3BF-61FB57365EE7}" presName="compNode" presStyleCnt="0"/>
      <dgm:spPr/>
    </dgm:pt>
    <dgm:pt modelId="{0905BFD4-3994-4E3E-875C-550730C5FF32}" type="pres">
      <dgm:prSet presAssocID="{B324454A-99FD-4E9A-B3BF-61FB57365E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350FB7E-843C-456E-9A73-B63C507140F1}" type="pres">
      <dgm:prSet presAssocID="{B324454A-99FD-4E9A-B3BF-61FB57365EE7}" presName="spaceRect" presStyleCnt="0"/>
      <dgm:spPr/>
    </dgm:pt>
    <dgm:pt modelId="{70229FE7-EE52-4C7B-941E-1CCA1C12706A}" type="pres">
      <dgm:prSet presAssocID="{B324454A-99FD-4E9A-B3BF-61FB57365EE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0AA5909-1A74-45DD-8F67-774EED16333A}" srcId="{0C995446-E1F9-4F85-924C-03D3342C1327}" destId="{00E41143-626D-48BF-846A-004CE9B9CBBA}" srcOrd="2" destOrd="0" parTransId="{E249AFEA-1DAD-4DA7-A694-177020B14F8B}" sibTransId="{C0EF7524-AC51-44C3-806C-25E4C4ECCEEE}"/>
    <dgm:cxn modelId="{D00F7B0A-B2B2-433F-B39C-8A0C3F085945}" srcId="{0C995446-E1F9-4F85-924C-03D3342C1327}" destId="{B324454A-99FD-4E9A-B3BF-61FB57365EE7}" srcOrd="3" destOrd="0" parTransId="{0CC9944B-639D-4328-B9C6-F9577B8CFFAB}" sibTransId="{D0D63680-09E0-46AA-A862-ADD1E2CDB422}"/>
    <dgm:cxn modelId="{ECEFE065-3197-48B3-82FE-E0D59683BA17}" type="presOf" srcId="{B324454A-99FD-4E9A-B3BF-61FB57365EE7}" destId="{70229FE7-EE52-4C7B-941E-1CCA1C12706A}" srcOrd="0" destOrd="0" presId="urn:microsoft.com/office/officeart/2018/2/layout/IconLabelList"/>
    <dgm:cxn modelId="{743BA64B-9049-4B26-87F8-BBDAACE4DE15}" type="presOf" srcId="{F9826978-89C8-4004-A8AC-6460FA8B43EF}" destId="{B6742DF1-EE98-4DF3-A1B9-B6F51856E3BF}" srcOrd="0" destOrd="0" presId="urn:microsoft.com/office/officeart/2018/2/layout/IconLabelList"/>
    <dgm:cxn modelId="{C016AF54-9947-4DD4-9E9A-11528CC657D8}" srcId="{0C995446-E1F9-4F85-924C-03D3342C1327}" destId="{4F548E60-58B7-4823-83CD-916F9E071242}" srcOrd="1" destOrd="0" parTransId="{F1AC177A-5A83-48BB-93C9-E39E3CBA1358}" sibTransId="{D832EED3-79AA-4856-A704-38599D34D8E3}"/>
    <dgm:cxn modelId="{1441765A-39A1-4BAD-8DCF-FCBEF4F6CE49}" type="presOf" srcId="{00E41143-626D-48BF-846A-004CE9B9CBBA}" destId="{7DACEE8B-8DD1-43C4-A4B8-1B301359D9C8}" srcOrd="0" destOrd="0" presId="urn:microsoft.com/office/officeart/2018/2/layout/IconLabelList"/>
    <dgm:cxn modelId="{9BF941BC-1E8D-46EB-A0D1-560DB8ED53CD}" type="presOf" srcId="{4F548E60-58B7-4823-83CD-916F9E071242}" destId="{877AAC92-24CF-401A-A32E-52D5E5655F15}" srcOrd="0" destOrd="0" presId="urn:microsoft.com/office/officeart/2018/2/layout/IconLabelList"/>
    <dgm:cxn modelId="{45C53CD6-19C3-4357-94EA-F977CA4B1058}" srcId="{0C995446-E1F9-4F85-924C-03D3342C1327}" destId="{F9826978-89C8-4004-A8AC-6460FA8B43EF}" srcOrd="0" destOrd="0" parTransId="{BBE9DB07-C710-4EA4-988E-8BFBDB5E5FC1}" sibTransId="{F93D3446-4C11-4E9F-8492-E55B1F212C4E}"/>
    <dgm:cxn modelId="{8A1D9FE5-D4C3-43DD-AC99-258A0258F9F7}" type="presOf" srcId="{0C995446-E1F9-4F85-924C-03D3342C1327}" destId="{A1F0B4BF-355A-470F-9BF3-D54D5205086A}" srcOrd="0" destOrd="0" presId="urn:microsoft.com/office/officeart/2018/2/layout/IconLabelList"/>
    <dgm:cxn modelId="{70638E86-58EB-4DD8-AD4B-940B204DA033}" type="presParOf" srcId="{A1F0B4BF-355A-470F-9BF3-D54D5205086A}" destId="{29ABB56D-7A85-4296-BDE2-463237F10783}" srcOrd="0" destOrd="0" presId="urn:microsoft.com/office/officeart/2018/2/layout/IconLabelList"/>
    <dgm:cxn modelId="{B8F16859-FC1D-49D2-AF27-C4C2F37DAA55}" type="presParOf" srcId="{29ABB56D-7A85-4296-BDE2-463237F10783}" destId="{11032243-86B8-40D2-A79E-5B71EBCF14E3}" srcOrd="0" destOrd="0" presId="urn:microsoft.com/office/officeart/2018/2/layout/IconLabelList"/>
    <dgm:cxn modelId="{0BFF4733-EB7F-4B64-B90D-E49E915E749B}" type="presParOf" srcId="{29ABB56D-7A85-4296-BDE2-463237F10783}" destId="{9B8B8783-86C6-437A-A5D5-369B08604DFC}" srcOrd="1" destOrd="0" presId="urn:microsoft.com/office/officeart/2018/2/layout/IconLabelList"/>
    <dgm:cxn modelId="{C10D6BDA-1E58-4B2F-BB2D-3F689ACBF585}" type="presParOf" srcId="{29ABB56D-7A85-4296-BDE2-463237F10783}" destId="{B6742DF1-EE98-4DF3-A1B9-B6F51856E3BF}" srcOrd="2" destOrd="0" presId="urn:microsoft.com/office/officeart/2018/2/layout/IconLabelList"/>
    <dgm:cxn modelId="{BBC37F60-342F-4E15-8B08-DAEC0053F78A}" type="presParOf" srcId="{A1F0B4BF-355A-470F-9BF3-D54D5205086A}" destId="{D8C3C1CD-30F4-462A-AA99-D65DBE3C39B6}" srcOrd="1" destOrd="0" presId="urn:microsoft.com/office/officeart/2018/2/layout/IconLabelList"/>
    <dgm:cxn modelId="{A87D302D-80AF-49ED-A682-C09BEB5E6D1D}" type="presParOf" srcId="{A1F0B4BF-355A-470F-9BF3-D54D5205086A}" destId="{19DC7C0A-5581-4EAA-B228-4AF70D280EE9}" srcOrd="2" destOrd="0" presId="urn:microsoft.com/office/officeart/2018/2/layout/IconLabelList"/>
    <dgm:cxn modelId="{A35748AE-99B9-4E9E-97E0-F9551DDE804C}" type="presParOf" srcId="{19DC7C0A-5581-4EAA-B228-4AF70D280EE9}" destId="{5C5C046B-EBFC-4DF1-AFE2-CFA882B6A2B5}" srcOrd="0" destOrd="0" presId="urn:microsoft.com/office/officeart/2018/2/layout/IconLabelList"/>
    <dgm:cxn modelId="{85EA0BCF-927A-4BCA-AABD-D0CB560ECA01}" type="presParOf" srcId="{19DC7C0A-5581-4EAA-B228-4AF70D280EE9}" destId="{DE28D76B-6C88-447B-AA0F-74E13AB7F3F9}" srcOrd="1" destOrd="0" presId="urn:microsoft.com/office/officeart/2018/2/layout/IconLabelList"/>
    <dgm:cxn modelId="{E19A73F4-E955-416B-8D70-D68B35E9F9AF}" type="presParOf" srcId="{19DC7C0A-5581-4EAA-B228-4AF70D280EE9}" destId="{877AAC92-24CF-401A-A32E-52D5E5655F15}" srcOrd="2" destOrd="0" presId="urn:microsoft.com/office/officeart/2018/2/layout/IconLabelList"/>
    <dgm:cxn modelId="{14C6BE18-52D9-4A3A-9888-5BC86A2A4A64}" type="presParOf" srcId="{A1F0B4BF-355A-470F-9BF3-D54D5205086A}" destId="{4B5C37D1-1B60-427E-8BE1-EB4CF3ABC6EC}" srcOrd="3" destOrd="0" presId="urn:microsoft.com/office/officeart/2018/2/layout/IconLabelList"/>
    <dgm:cxn modelId="{0DB17498-C4FE-4462-9147-91C777858A50}" type="presParOf" srcId="{A1F0B4BF-355A-470F-9BF3-D54D5205086A}" destId="{A4570127-DDC3-46F4-A694-31C5DE108FEA}" srcOrd="4" destOrd="0" presId="urn:microsoft.com/office/officeart/2018/2/layout/IconLabelList"/>
    <dgm:cxn modelId="{F4EFF80B-2695-484A-B4C1-E75340ADE910}" type="presParOf" srcId="{A4570127-DDC3-46F4-A694-31C5DE108FEA}" destId="{120B6233-D659-4F4B-8B76-E25CD6964E05}" srcOrd="0" destOrd="0" presId="urn:microsoft.com/office/officeart/2018/2/layout/IconLabelList"/>
    <dgm:cxn modelId="{7828BA28-15DA-47F4-86D2-01BBC56FF2E5}" type="presParOf" srcId="{A4570127-DDC3-46F4-A694-31C5DE108FEA}" destId="{0F9BA15C-5CDC-40E5-9EB6-4DC0FBEA9DD1}" srcOrd="1" destOrd="0" presId="urn:microsoft.com/office/officeart/2018/2/layout/IconLabelList"/>
    <dgm:cxn modelId="{BCA1E62B-B18C-4521-A44D-EB999D3A77DA}" type="presParOf" srcId="{A4570127-DDC3-46F4-A694-31C5DE108FEA}" destId="{7DACEE8B-8DD1-43C4-A4B8-1B301359D9C8}" srcOrd="2" destOrd="0" presId="urn:microsoft.com/office/officeart/2018/2/layout/IconLabelList"/>
    <dgm:cxn modelId="{598EF417-52DF-4D8C-8B52-9EAF5E0B6F9F}" type="presParOf" srcId="{A1F0B4BF-355A-470F-9BF3-D54D5205086A}" destId="{E043BE46-A892-4BFA-94B2-58ECE4C823D6}" srcOrd="5" destOrd="0" presId="urn:microsoft.com/office/officeart/2018/2/layout/IconLabelList"/>
    <dgm:cxn modelId="{736BD1FA-FD16-434A-90BF-24379A34612A}" type="presParOf" srcId="{A1F0B4BF-355A-470F-9BF3-D54D5205086A}" destId="{49DF91F6-5EAC-4418-8366-3FE373AC5BA0}" srcOrd="6" destOrd="0" presId="urn:microsoft.com/office/officeart/2018/2/layout/IconLabelList"/>
    <dgm:cxn modelId="{3B48EB66-A23B-46A7-A597-248E3E5DB8E2}" type="presParOf" srcId="{49DF91F6-5EAC-4418-8366-3FE373AC5BA0}" destId="{0905BFD4-3994-4E3E-875C-550730C5FF32}" srcOrd="0" destOrd="0" presId="urn:microsoft.com/office/officeart/2018/2/layout/IconLabelList"/>
    <dgm:cxn modelId="{5F96AB9B-B27C-4006-81A0-13F333CF3634}" type="presParOf" srcId="{49DF91F6-5EAC-4418-8366-3FE373AC5BA0}" destId="{8350FB7E-843C-456E-9A73-B63C507140F1}" srcOrd="1" destOrd="0" presId="urn:microsoft.com/office/officeart/2018/2/layout/IconLabelList"/>
    <dgm:cxn modelId="{28FE3EE6-7550-4EA5-9DDD-C6B42E72B0EA}" type="presParOf" srcId="{49DF91F6-5EAC-4418-8366-3FE373AC5BA0}" destId="{70229FE7-EE52-4C7B-941E-1CCA1C1270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32243-86B8-40D2-A79E-5B71EBCF14E3}">
      <dsp:nvSpPr>
        <dsp:cNvPr id="0" name=""/>
        <dsp:cNvSpPr/>
      </dsp:nvSpPr>
      <dsp:spPr>
        <a:xfrm>
          <a:off x="790942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42DF1-EE98-4DF3-A1B9-B6F51856E3BF}">
      <dsp:nvSpPr>
        <dsp:cNvPr id="0" name=""/>
        <dsp:cNvSpPr/>
      </dsp:nvSpPr>
      <dsp:spPr>
        <a:xfrm>
          <a:off x="137302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Our project : A Julia implementation of a system of ODE’s</a:t>
          </a:r>
          <a:endParaRPr lang="en-US" sz="1700" kern="1200"/>
        </a:p>
      </dsp:txBody>
      <dsp:txXfrm>
        <a:off x="137302" y="2239946"/>
        <a:ext cx="2376871" cy="720000"/>
      </dsp:txXfrm>
    </dsp:sp>
    <dsp:sp modelId="{5C5C046B-EBFC-4DF1-AFE2-CFA882B6A2B5}">
      <dsp:nvSpPr>
        <dsp:cNvPr id="0" name=""/>
        <dsp:cNvSpPr/>
      </dsp:nvSpPr>
      <dsp:spPr>
        <a:xfrm>
          <a:off x="3583766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AAC92-24CF-401A-A32E-52D5E5655F15}">
      <dsp:nvSpPr>
        <dsp:cNvPr id="0" name=""/>
        <dsp:cNvSpPr/>
      </dsp:nvSpPr>
      <dsp:spPr>
        <a:xfrm>
          <a:off x="2930126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Motivation</a:t>
          </a:r>
          <a:endParaRPr lang="en-US" sz="1700" kern="1200"/>
        </a:p>
      </dsp:txBody>
      <dsp:txXfrm>
        <a:off x="2930126" y="2239946"/>
        <a:ext cx="2376871" cy="720000"/>
      </dsp:txXfrm>
    </dsp:sp>
    <dsp:sp modelId="{120B6233-D659-4F4B-8B76-E25CD6964E05}">
      <dsp:nvSpPr>
        <dsp:cNvPr id="0" name=""/>
        <dsp:cNvSpPr/>
      </dsp:nvSpPr>
      <dsp:spPr>
        <a:xfrm>
          <a:off x="6376591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CEE8B-8DD1-43C4-A4B8-1B301359D9C8}">
      <dsp:nvSpPr>
        <dsp:cNvPr id="0" name=""/>
        <dsp:cNvSpPr/>
      </dsp:nvSpPr>
      <dsp:spPr>
        <a:xfrm>
          <a:off x="5722951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Example of specific equations</a:t>
          </a:r>
          <a:endParaRPr lang="en-US" sz="1700" kern="1200"/>
        </a:p>
      </dsp:txBody>
      <dsp:txXfrm>
        <a:off x="5722951" y="2239946"/>
        <a:ext cx="2376871" cy="720000"/>
      </dsp:txXfrm>
    </dsp:sp>
    <dsp:sp modelId="{0905BFD4-3994-4E3E-875C-550730C5FF32}">
      <dsp:nvSpPr>
        <dsp:cNvPr id="0" name=""/>
        <dsp:cNvSpPr/>
      </dsp:nvSpPr>
      <dsp:spPr>
        <a:xfrm>
          <a:off x="9169415" y="854334"/>
          <a:ext cx="1069592" cy="10695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9FE7-EE52-4C7B-941E-1CCA1C12706A}">
      <dsp:nvSpPr>
        <dsp:cNvPr id="0" name=""/>
        <dsp:cNvSpPr/>
      </dsp:nvSpPr>
      <dsp:spPr>
        <a:xfrm>
          <a:off x="8515775" y="2239946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Results</a:t>
          </a:r>
          <a:endParaRPr lang="en-US" sz="1700" kern="1200"/>
        </a:p>
      </dsp:txBody>
      <dsp:txXfrm>
        <a:off x="8515775" y="2239946"/>
        <a:ext cx="237687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5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7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1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2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5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5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0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8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8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6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718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D0D807-1161-0604-B0C5-FD1146B4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DRP 2025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BEC49E-6E8A-073D-D0F2-C641B12BC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fr-CA" sz="1700">
                <a:solidFill>
                  <a:srgbClr val="FFFFFF">
                    <a:alpha val="75000"/>
                  </a:srgbClr>
                </a:solidFill>
              </a:rPr>
              <a:t>Project by Charles-Étienne Lessard</a:t>
            </a:r>
          </a:p>
          <a:p>
            <a:pPr>
              <a:lnSpc>
                <a:spcPct val="100000"/>
              </a:lnSpc>
            </a:pPr>
            <a:r>
              <a:rPr lang="fr-CA" sz="1700">
                <a:solidFill>
                  <a:srgbClr val="FFFFFF">
                    <a:alpha val="75000"/>
                  </a:srgbClr>
                </a:solidFill>
              </a:rPr>
              <a:t>mentored by Miguel Ayala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CF32B-C38C-7988-88C9-841E4E14AF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5" r="1953" b="-2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13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8E2A53-6E13-12DF-7416-7DF9D9B61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OUTLINE OF PROJECT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graphicFrame>
        <p:nvGraphicFramePr>
          <p:cNvPr id="40" name="ZoneTexte 3">
            <a:extLst>
              <a:ext uri="{FF2B5EF4-FFF2-40B4-BE49-F238E27FC236}">
                <a16:creationId xmlns:a16="http://schemas.microsoft.com/office/drawing/2014/main" id="{95D7E4D3-9B39-8979-FAB8-8E577205F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317071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5031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4F5ECF-D296-B648-039C-6C5599AE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Motivation: How are softwares </a:t>
            </a:r>
            <a:r>
              <a:rPr lang="fr-CA" dirty="0" err="1"/>
              <a:t>useful</a:t>
            </a:r>
            <a:r>
              <a:rPr lang="fr-CA" dirty="0"/>
              <a:t> in </a:t>
            </a:r>
            <a:r>
              <a:rPr lang="fr-CA" dirty="0" err="1"/>
              <a:t>applied</a:t>
            </a:r>
            <a:r>
              <a:rPr lang="fr-CA" dirty="0"/>
              <a:t> math?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1B4A06-1906-BAD0-FBF4-F19A53AD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r>
              <a:rPr lang="fr-CA" dirty="0" err="1"/>
              <a:t>Avoid</a:t>
            </a:r>
            <a:r>
              <a:rPr lang="fr-CA" dirty="0"/>
              <a:t> </a:t>
            </a:r>
            <a:r>
              <a:rPr lang="fr-CA" dirty="0" err="1"/>
              <a:t>tedious</a:t>
            </a:r>
            <a:r>
              <a:rPr lang="fr-CA" dirty="0"/>
              <a:t> computations by hand</a:t>
            </a:r>
          </a:p>
          <a:p>
            <a:r>
              <a:rPr lang="fr-CA" dirty="0" err="1"/>
              <a:t>Approximate</a:t>
            </a:r>
            <a:r>
              <a:rPr lang="fr-CA" dirty="0"/>
              <a:t> solutions to non-</a:t>
            </a:r>
            <a:r>
              <a:rPr lang="fr-CA" dirty="0" err="1"/>
              <a:t>analytical</a:t>
            </a:r>
            <a:r>
              <a:rPr lang="fr-CA" dirty="0"/>
              <a:t> </a:t>
            </a:r>
            <a:r>
              <a:rPr lang="fr-CA" dirty="0" err="1"/>
              <a:t>problem</a:t>
            </a:r>
            <a:endParaRPr lang="fr-CA" dirty="0"/>
          </a:p>
          <a:p>
            <a:r>
              <a:rPr lang="fr-CA" dirty="0" err="1"/>
              <a:t>See</a:t>
            </a:r>
            <a:r>
              <a:rPr lang="fr-CA" dirty="0"/>
              <a:t> how solutions </a:t>
            </a:r>
            <a:r>
              <a:rPr lang="fr-CA" dirty="0" err="1"/>
              <a:t>vary</a:t>
            </a:r>
            <a:r>
              <a:rPr lang="fr-CA" dirty="0"/>
              <a:t> as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parameters</a:t>
            </a:r>
            <a:r>
              <a:rPr lang="fr-CA" dirty="0"/>
              <a:t> are </a:t>
            </a:r>
            <a:r>
              <a:rPr lang="fr-CA" dirty="0" err="1"/>
              <a:t>varied</a:t>
            </a:r>
            <a:endParaRPr lang="fr-CA" dirty="0"/>
          </a:p>
          <a:p>
            <a:r>
              <a:rPr lang="fr-CA" dirty="0" err="1"/>
              <a:t>Visualization</a:t>
            </a:r>
            <a:r>
              <a:rPr lang="fr-CA" dirty="0"/>
              <a:t> </a:t>
            </a:r>
            <a:r>
              <a:rPr lang="fr-CA" dirty="0" err="1"/>
              <a:t>tools</a:t>
            </a:r>
            <a:endParaRPr lang="fr-CA" dirty="0"/>
          </a:p>
          <a:p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8214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717E80-E383-8EF2-D345-013860B55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79" y="1256679"/>
            <a:ext cx="5725220" cy="103238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0401534A-DADB-8727-D053-8B5BB374A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194" y="0"/>
            <a:ext cx="4253613" cy="388142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085A1D-76D6-E5B1-7EB8-8664A728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99" y="4596992"/>
            <a:ext cx="10253871" cy="1607013"/>
          </a:xfrm>
        </p:spPr>
        <p:txBody>
          <a:bodyPr anchor="ctr">
            <a:normAutofit/>
          </a:bodyPr>
          <a:lstStyle/>
          <a:p>
            <a:r>
              <a:rPr lang="fr-CA" sz="4400" dirty="0">
                <a:solidFill>
                  <a:srgbClr val="FFFFFF"/>
                </a:solidFill>
              </a:rPr>
              <a:t>Example of </a:t>
            </a:r>
            <a:r>
              <a:rPr lang="fr-CA" sz="4400" dirty="0" err="1">
                <a:solidFill>
                  <a:srgbClr val="FFFFFF"/>
                </a:solidFill>
              </a:rPr>
              <a:t>specific</a:t>
            </a:r>
            <a:r>
              <a:rPr lang="fr-CA" sz="4400" dirty="0">
                <a:solidFill>
                  <a:srgbClr val="FFFFFF"/>
                </a:solidFill>
              </a:rPr>
              <a:t> </a:t>
            </a:r>
            <a:r>
              <a:rPr lang="fr-CA" sz="4400" dirty="0" err="1">
                <a:solidFill>
                  <a:srgbClr val="FFFFFF"/>
                </a:solidFill>
              </a:rPr>
              <a:t>equation</a:t>
            </a:r>
            <a:endParaRPr lang="fr-CA" sz="44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7D5FD4-E085-412D-E35A-14AB39CC6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CA" b="0" dirty="0">
              <a:solidFill>
                <a:srgbClr val="FFFFFF"/>
              </a:solidFill>
            </a:endParaRPr>
          </a:p>
          <a:p>
            <a:endParaRPr lang="fr-CA" b="0" dirty="0">
              <a:solidFill>
                <a:srgbClr val="FFFFFF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D95F0D1-714F-9981-68E2-86553AE76D8A}"/>
              </a:ext>
            </a:extLst>
          </p:cNvPr>
          <p:cNvSpPr txBox="1"/>
          <p:nvPr/>
        </p:nvSpPr>
        <p:spPr>
          <a:xfrm>
            <a:off x="1065281" y="2899413"/>
            <a:ext cx="3965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For </a:t>
            </a:r>
            <a:r>
              <a:rPr lang="fr-CA" dirty="0" err="1"/>
              <a:t>only</a:t>
            </a:r>
            <a:r>
              <a:rPr lang="fr-CA" dirty="0"/>
              <a:t> 3 </a:t>
            </a:r>
            <a:r>
              <a:rPr lang="fr-CA" dirty="0" err="1"/>
              <a:t>particles</a:t>
            </a:r>
            <a:r>
              <a:rPr lang="fr-CA" dirty="0"/>
              <a:t>, </a:t>
            </a:r>
            <a:r>
              <a:rPr lang="fr-CA" dirty="0" err="1"/>
              <a:t>we</a:t>
            </a:r>
            <a:r>
              <a:rPr lang="fr-CA" dirty="0"/>
              <a:t> have to solve a system of 9 </a:t>
            </a:r>
            <a:r>
              <a:rPr lang="fr-CA" dirty="0" err="1"/>
              <a:t>equations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39854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44D28-6793-1571-8C31-C0082063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How </a:t>
            </a:r>
            <a:r>
              <a:rPr lang="fr-CA" sz="2400" dirty="0" err="1"/>
              <a:t>does</a:t>
            </a:r>
            <a:r>
              <a:rPr lang="fr-CA" sz="2400" dirty="0"/>
              <a:t> a solver </a:t>
            </a:r>
            <a:r>
              <a:rPr lang="fr-CA" sz="2400" dirty="0" err="1"/>
              <a:t>work</a:t>
            </a:r>
            <a:r>
              <a:rPr lang="fr-CA" sz="2400" dirty="0"/>
              <a:t>? (</a:t>
            </a:r>
            <a:r>
              <a:rPr lang="fr-CA" sz="2400" dirty="0" err="1"/>
              <a:t>Newton’s</a:t>
            </a:r>
            <a:r>
              <a:rPr lang="fr-CA" sz="2400" dirty="0"/>
              <a:t> ROOT </a:t>
            </a:r>
            <a:r>
              <a:rPr lang="fr-CA" sz="2400" dirty="0" err="1"/>
              <a:t>finding</a:t>
            </a:r>
            <a:r>
              <a:rPr lang="fr-CA" sz="2400" dirty="0"/>
              <a:t> Method)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BBFC91-3E2B-DE9E-107A-7ABF3D3A5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1684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B7D4-39B6-74E9-A9A7-527BF143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Exploration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94F28-3110-97A8-BE3E-8B60993C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70499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92</Words>
  <Application>Microsoft Office PowerPoint</Application>
  <PresentationFormat>Grand écran</PresentationFormat>
  <Paragraphs>17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Avenir Next LT Pro</vt:lpstr>
      <vt:lpstr>Gill Sans MT</vt:lpstr>
      <vt:lpstr>Wingdings 2</vt:lpstr>
      <vt:lpstr>DividendVTI</vt:lpstr>
      <vt:lpstr>DRP 2025</vt:lpstr>
      <vt:lpstr>OUTLINE OF PROJECT</vt:lpstr>
      <vt:lpstr>Motivation: How are softwares useful in applied math?</vt:lpstr>
      <vt:lpstr>Example of specific equation</vt:lpstr>
      <vt:lpstr>How does a solver work? (Newton’s ROOT finding Method)</vt:lpstr>
      <vt:lpstr>Exploration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Charles-Étienne Lessard</dc:creator>
  <cp:lastModifiedBy>Charles-Étienne Lessard</cp:lastModifiedBy>
  <cp:revision>1</cp:revision>
  <dcterms:created xsi:type="dcterms:W3CDTF">2025-04-09T19:31:37Z</dcterms:created>
  <dcterms:modified xsi:type="dcterms:W3CDTF">2025-04-10T14:59:29Z</dcterms:modified>
</cp:coreProperties>
</file>