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0" r:id="rId3"/>
    <p:sldId id="263" r:id="rId4"/>
    <p:sldId id="258" r:id="rId5"/>
    <p:sldId id="261" r:id="rId6"/>
    <p:sldId id="259" r:id="rId7"/>
    <p:sldId id="264" r:id="rId8"/>
    <p:sldId id="262" r:id="rId9"/>
    <p:sldId id="266" r:id="rId10"/>
    <p:sldId id="268" r:id="rId11"/>
    <p:sldId id="269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B2CC91-8DD5-4011-B910-922D0BC0F619}" v="106" dt="2025-05-15T17:59:52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17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-Étienne Lessard" userId="9e7860fe-5f45-44b0-aa38-fe4050d81879" providerId="ADAL" clId="{89B2CC91-8DD5-4011-B910-922D0BC0F619}"/>
    <pc:docChg chg="undo custSel addSld delSld modSld sldOrd">
      <pc:chgData name="Charles-Étienne Lessard" userId="9e7860fe-5f45-44b0-aa38-fe4050d81879" providerId="ADAL" clId="{89B2CC91-8DD5-4011-B910-922D0BC0F619}" dt="2025-05-20T21:23:06.119" v="5933" actId="2696"/>
      <pc:docMkLst>
        <pc:docMk/>
      </pc:docMkLst>
      <pc:sldChg chg="addSp delSp modSp mod">
        <pc:chgData name="Charles-Étienne Lessard" userId="9e7860fe-5f45-44b0-aa38-fe4050d81879" providerId="ADAL" clId="{89B2CC91-8DD5-4011-B910-922D0BC0F619}" dt="2025-04-29T18:45:22.793" v="5813" actId="1076"/>
        <pc:sldMkLst>
          <pc:docMk/>
          <pc:sldMk cId="3574113265" sldId="256"/>
        </pc:sldMkLst>
        <pc:spChg chg="mod">
          <ac:chgData name="Charles-Étienne Lessard" userId="9e7860fe-5f45-44b0-aa38-fe4050d81879" providerId="ADAL" clId="{89B2CC91-8DD5-4011-B910-922D0BC0F619}" dt="2025-04-29T18:45:22.793" v="5813" actId="1076"/>
          <ac:spMkLst>
            <pc:docMk/>
            <pc:sldMk cId="3574113265" sldId="256"/>
            <ac:spMk id="2" creationId="{B7D0D807-1161-0604-B0C5-FD1146B4F42B}"/>
          </ac:spMkLst>
        </pc:spChg>
        <pc:spChg chg="mod">
          <ac:chgData name="Charles-Étienne Lessard" userId="9e7860fe-5f45-44b0-aa38-fe4050d81879" providerId="ADAL" clId="{89B2CC91-8DD5-4011-B910-922D0BC0F619}" dt="2025-04-15T14:27:56.442" v="2461" actId="790"/>
          <ac:spMkLst>
            <pc:docMk/>
            <pc:sldMk cId="3574113265" sldId="256"/>
            <ac:spMk id="3" creationId="{B4BEC49E-6E8A-073D-D0F2-C641B12BC247}"/>
          </ac:spMkLst>
        </pc:spChg>
      </pc:sldChg>
      <pc:sldChg chg="addSp delSp modSp del mod setClrOvrMap">
        <pc:chgData name="Charles-Étienne Lessard" userId="9e7860fe-5f45-44b0-aa38-fe4050d81879" providerId="ADAL" clId="{89B2CC91-8DD5-4011-B910-922D0BC0F619}" dt="2025-04-15T14:36:00.399" v="2660" actId="2696"/>
        <pc:sldMkLst>
          <pc:docMk/>
          <pc:sldMk cId="3345031344" sldId="257"/>
        </pc:sldMkLst>
      </pc:sldChg>
      <pc:sldChg chg="addSp delSp modSp mod ord setBg setClrOvrMap delDesignElem chgLayout">
        <pc:chgData name="Charles-Étienne Lessard" userId="9e7860fe-5f45-44b0-aa38-fe4050d81879" providerId="ADAL" clId="{89B2CC91-8DD5-4011-B910-922D0BC0F619}" dt="2025-04-24T19:42:28.817" v="5604" actId="1076"/>
        <pc:sldMkLst>
          <pc:docMk/>
          <pc:sldMk cId="2398544108" sldId="258"/>
        </pc:sldMkLst>
        <pc:spChg chg="add mod">
          <ac:chgData name="Charles-Étienne Lessard" userId="9e7860fe-5f45-44b0-aa38-fe4050d81879" providerId="ADAL" clId="{89B2CC91-8DD5-4011-B910-922D0BC0F619}" dt="2025-04-16T17:11:39.784" v="3062" actId="1076"/>
          <ac:spMkLst>
            <pc:docMk/>
            <pc:sldMk cId="2398544108" sldId="258"/>
            <ac:spMk id="2" creationId="{A626F3C9-A00A-5EFF-C724-21544A62DA77}"/>
          </ac:spMkLst>
        </pc:spChg>
        <pc:spChg chg="add mod">
          <ac:chgData name="Charles-Étienne Lessard" userId="9e7860fe-5f45-44b0-aa38-fe4050d81879" providerId="ADAL" clId="{89B2CC91-8DD5-4011-B910-922D0BC0F619}" dt="2025-04-16T17:10:17.604" v="3032" actId="1076"/>
          <ac:spMkLst>
            <pc:docMk/>
            <pc:sldMk cId="2398544108" sldId="258"/>
            <ac:spMk id="11" creationId="{4E7F30A2-EDC3-5598-29B5-543F84A0B526}"/>
          </ac:spMkLst>
        </pc:spChg>
        <pc:spChg chg="add mod">
          <ac:chgData name="Charles-Étienne Lessard" userId="9e7860fe-5f45-44b0-aa38-fe4050d81879" providerId="ADAL" clId="{89B2CC91-8DD5-4011-B910-922D0BC0F619}" dt="2025-04-16T17:11:18.154" v="3059" actId="1076"/>
          <ac:spMkLst>
            <pc:docMk/>
            <pc:sldMk cId="2398544108" sldId="258"/>
            <ac:spMk id="14" creationId="{DE1160EC-8D97-B05D-10DA-7535D741B767}"/>
          </ac:spMkLst>
        </pc:spChg>
        <pc:spChg chg="add mod">
          <ac:chgData name="Charles-Étienne Lessard" userId="9e7860fe-5f45-44b0-aa38-fe4050d81879" providerId="ADAL" clId="{89B2CC91-8DD5-4011-B910-922D0BC0F619}" dt="2025-04-17T18:21:05.289" v="4597" actId="20577"/>
          <ac:spMkLst>
            <pc:docMk/>
            <pc:sldMk cId="2398544108" sldId="258"/>
            <ac:spMk id="17" creationId="{9E6BE879-3578-75E8-2DB2-41BC19AD4077}"/>
          </ac:spMkLst>
        </pc:spChg>
        <pc:spChg chg="add mod">
          <ac:chgData name="Charles-Étienne Lessard" userId="9e7860fe-5f45-44b0-aa38-fe4050d81879" providerId="ADAL" clId="{89B2CC91-8DD5-4011-B910-922D0BC0F619}" dt="2025-04-24T19:36:10.456" v="5602" actId="1076"/>
          <ac:spMkLst>
            <pc:docMk/>
            <pc:sldMk cId="2398544108" sldId="258"/>
            <ac:spMk id="25" creationId="{75E8FD9E-27AC-1193-1AB9-D6A46BAECD2A}"/>
          </ac:spMkLst>
        </pc:spChg>
        <pc:picChg chg="add mod">
          <ac:chgData name="Charles-Étienne Lessard" userId="9e7860fe-5f45-44b0-aa38-fe4050d81879" providerId="ADAL" clId="{89B2CC91-8DD5-4011-B910-922D0BC0F619}" dt="2025-04-16T17:10:34.710" v="3036" actId="1076"/>
          <ac:picMkLst>
            <pc:docMk/>
            <pc:sldMk cId="2398544108" sldId="258"/>
            <ac:picMk id="6" creationId="{4FC5B2E7-60D4-872E-1EBD-AEF86E399A03}"/>
          </ac:picMkLst>
        </pc:picChg>
        <pc:picChg chg="add mod">
          <ac:chgData name="Charles-Étienne Lessard" userId="9e7860fe-5f45-44b0-aa38-fe4050d81879" providerId="ADAL" clId="{89B2CC91-8DD5-4011-B910-922D0BC0F619}" dt="2025-04-16T17:10:20.888" v="3033" actId="1076"/>
          <ac:picMkLst>
            <pc:docMk/>
            <pc:sldMk cId="2398544108" sldId="258"/>
            <ac:picMk id="7" creationId="{3767A3CA-88AA-9769-3035-40C563830909}"/>
          </ac:picMkLst>
        </pc:picChg>
        <pc:picChg chg="add mod">
          <ac:chgData name="Charles-Étienne Lessard" userId="9e7860fe-5f45-44b0-aa38-fe4050d81879" providerId="ADAL" clId="{89B2CC91-8DD5-4011-B910-922D0BC0F619}" dt="2025-04-24T18:30:41.147" v="5486" actId="1076"/>
          <ac:picMkLst>
            <pc:docMk/>
            <pc:sldMk cId="2398544108" sldId="258"/>
            <ac:picMk id="8" creationId="{7404506F-11E3-30BA-E287-D67D7E4A8260}"/>
          </ac:picMkLst>
        </pc:picChg>
        <pc:picChg chg="add mod">
          <ac:chgData name="Charles-Étienne Lessard" userId="9e7860fe-5f45-44b0-aa38-fe4050d81879" providerId="ADAL" clId="{89B2CC91-8DD5-4011-B910-922D0BC0F619}" dt="2025-04-24T19:42:28.817" v="5604" actId="1076"/>
          <ac:picMkLst>
            <pc:docMk/>
            <pc:sldMk cId="2398544108" sldId="258"/>
            <ac:picMk id="10" creationId="{496400F4-9E1A-5FE2-7EE6-2F3D4EC3C587}"/>
          </ac:picMkLst>
        </pc:picChg>
        <pc:picChg chg="add mod">
          <ac:chgData name="Charles-Étienne Lessard" userId="9e7860fe-5f45-44b0-aa38-fe4050d81879" providerId="ADAL" clId="{89B2CC91-8DD5-4011-B910-922D0BC0F619}" dt="2025-04-24T18:30:49.971" v="5487" actId="1076"/>
          <ac:picMkLst>
            <pc:docMk/>
            <pc:sldMk cId="2398544108" sldId="258"/>
            <ac:picMk id="12" creationId="{451EC0A6-A766-08A0-6243-051AEEBC0D8F}"/>
          </ac:picMkLst>
        </pc:picChg>
        <pc:picChg chg="add mod">
          <ac:chgData name="Charles-Étienne Lessard" userId="9e7860fe-5f45-44b0-aa38-fe4050d81879" providerId="ADAL" clId="{89B2CC91-8DD5-4011-B910-922D0BC0F619}" dt="2025-04-17T18:28:42.678" v="4672" actId="1076"/>
          <ac:picMkLst>
            <pc:docMk/>
            <pc:sldMk cId="2398544108" sldId="258"/>
            <ac:picMk id="20" creationId="{0EB8A581-5402-D60A-23B5-B165C59BB00D}"/>
          </ac:picMkLst>
        </pc:picChg>
        <pc:picChg chg="add mod">
          <ac:chgData name="Charles-Étienne Lessard" userId="9e7860fe-5f45-44b0-aa38-fe4050d81879" providerId="ADAL" clId="{89B2CC91-8DD5-4011-B910-922D0BC0F619}" dt="2025-04-17T18:28:32.801" v="4671" actId="1076"/>
          <ac:picMkLst>
            <pc:docMk/>
            <pc:sldMk cId="2398544108" sldId="258"/>
            <ac:picMk id="24" creationId="{E7E8BF4F-71EE-BEEB-6617-C244E99F73F5}"/>
          </ac:picMkLst>
        </pc:picChg>
      </pc:sldChg>
      <pc:sldChg chg="addSp delSp modSp mod setBg setClrOvrMap">
        <pc:chgData name="Charles-Étienne Lessard" userId="9e7860fe-5f45-44b0-aa38-fe4050d81879" providerId="ADAL" clId="{89B2CC91-8DD5-4011-B910-922D0BC0F619}" dt="2025-04-17T18:52:23.949" v="5229" actId="20577"/>
        <pc:sldMkLst>
          <pc:docMk/>
          <pc:sldMk cId="1716847352" sldId="259"/>
        </pc:sldMkLst>
        <pc:spChg chg="add mod">
          <ac:chgData name="Charles-Étienne Lessard" userId="9e7860fe-5f45-44b0-aa38-fe4050d81879" providerId="ADAL" clId="{89B2CC91-8DD5-4011-B910-922D0BC0F619}" dt="2025-04-17T18:52:23.949" v="5229" actId="20577"/>
          <ac:spMkLst>
            <pc:docMk/>
            <pc:sldMk cId="1716847352" sldId="259"/>
            <ac:spMk id="3" creationId="{40D64C76-DEAD-9948-12A5-66AE6F74943B}"/>
          </ac:spMkLst>
        </pc:spChg>
      </pc:sldChg>
      <pc:sldChg chg="addSp delSp modSp new mod setBg setClrOvrMap">
        <pc:chgData name="Charles-Étienne Lessard" userId="9e7860fe-5f45-44b0-aa38-fe4050d81879" providerId="ADAL" clId="{89B2CC91-8DD5-4011-B910-922D0BC0F619}" dt="2025-04-24T18:50:26.263" v="5586" actId="20577"/>
        <pc:sldMkLst>
          <pc:docMk/>
          <pc:sldMk cId="882146133" sldId="260"/>
        </pc:sldMkLst>
        <pc:spChg chg="mod">
          <ac:chgData name="Charles-Étienne Lessard" userId="9e7860fe-5f45-44b0-aa38-fe4050d81879" providerId="ADAL" clId="{89B2CC91-8DD5-4011-B910-922D0BC0F619}" dt="2025-04-17T18:06:58.930" v="4114" actId="20577"/>
          <ac:spMkLst>
            <pc:docMk/>
            <pc:sldMk cId="882146133" sldId="260"/>
            <ac:spMk id="2" creationId="{164F5ECF-D296-B648-039C-6C5599AE9649}"/>
          </ac:spMkLst>
        </pc:spChg>
        <pc:spChg chg="add del mod">
          <ac:chgData name="Charles-Étienne Lessard" userId="9e7860fe-5f45-44b0-aa38-fe4050d81879" providerId="ADAL" clId="{89B2CC91-8DD5-4011-B910-922D0BC0F619}" dt="2025-04-24T18:50:26.263" v="5586" actId="20577"/>
          <ac:spMkLst>
            <pc:docMk/>
            <pc:sldMk cId="882146133" sldId="260"/>
            <ac:spMk id="3" creationId="{AE1B4A06-1906-BAD0-FBF4-F19A53ADCE82}"/>
          </ac:spMkLst>
        </pc:spChg>
      </pc:sldChg>
      <pc:sldChg chg="addSp delSp modSp new mod ord">
        <pc:chgData name="Charles-Étienne Lessard" userId="9e7860fe-5f45-44b0-aa38-fe4050d81879" providerId="ADAL" clId="{89B2CC91-8DD5-4011-B910-922D0BC0F619}" dt="2025-04-24T20:15:17.276" v="5613" actId="5793"/>
        <pc:sldMkLst>
          <pc:docMk/>
          <pc:sldMk cId="1587049985" sldId="261"/>
        </pc:sldMkLst>
        <pc:spChg chg="mod">
          <ac:chgData name="Charles-Étienne Lessard" userId="9e7860fe-5f45-44b0-aa38-fe4050d81879" providerId="ADAL" clId="{89B2CC91-8DD5-4011-B910-922D0BC0F619}" dt="2025-04-17T18:33:53.152" v="4757" actId="20577"/>
          <ac:spMkLst>
            <pc:docMk/>
            <pc:sldMk cId="1587049985" sldId="261"/>
            <ac:spMk id="2" creationId="{5015B7D4-39B6-74E9-A9A7-527BF1439DC4}"/>
          </ac:spMkLst>
        </pc:spChg>
        <pc:spChg chg="add mod">
          <ac:chgData name="Charles-Étienne Lessard" userId="9e7860fe-5f45-44b0-aa38-fe4050d81879" providerId="ADAL" clId="{89B2CC91-8DD5-4011-B910-922D0BC0F619}" dt="2025-04-24T20:15:17.276" v="5613" actId="5793"/>
          <ac:spMkLst>
            <pc:docMk/>
            <pc:sldMk cId="1587049985" sldId="261"/>
            <ac:spMk id="5" creationId="{BDD96F4C-4809-C61B-7669-E23B653CA645}"/>
          </ac:spMkLst>
        </pc:spChg>
        <pc:spChg chg="add mod">
          <ac:chgData name="Charles-Étienne Lessard" userId="9e7860fe-5f45-44b0-aa38-fe4050d81879" providerId="ADAL" clId="{89B2CC91-8DD5-4011-B910-922D0BC0F619}" dt="2025-04-16T17:11:59.667" v="3067" actId="1076"/>
          <ac:spMkLst>
            <pc:docMk/>
            <pc:sldMk cId="1587049985" sldId="261"/>
            <ac:spMk id="7" creationId="{98A014B8-EE7A-B35A-46BD-3212E07F66E9}"/>
          </ac:spMkLst>
        </pc:spChg>
        <pc:picChg chg="add mod">
          <ac:chgData name="Charles-Étienne Lessard" userId="9e7860fe-5f45-44b0-aa38-fe4050d81879" providerId="ADAL" clId="{89B2CC91-8DD5-4011-B910-922D0BC0F619}" dt="2025-04-15T13:55:42.416" v="2371" actId="14100"/>
          <ac:picMkLst>
            <pc:docMk/>
            <pc:sldMk cId="1587049985" sldId="261"/>
            <ac:picMk id="4" creationId="{42FA2452-E039-5191-487A-CB1DD04811FA}"/>
          </ac:picMkLst>
        </pc:picChg>
        <pc:picChg chg="add mod">
          <ac:chgData name="Charles-Étienne Lessard" userId="9e7860fe-5f45-44b0-aa38-fe4050d81879" providerId="ADAL" clId="{89B2CC91-8DD5-4011-B910-922D0BC0F619}" dt="2025-04-14T17:15:42.215" v="2148" actId="1076"/>
          <ac:picMkLst>
            <pc:docMk/>
            <pc:sldMk cId="1587049985" sldId="261"/>
            <ac:picMk id="6" creationId="{127271FC-717A-D454-B71A-CD6DD0AE9C19}"/>
          </ac:picMkLst>
        </pc:picChg>
      </pc:sldChg>
      <pc:sldChg chg="addSp delSp modSp new mod">
        <pc:chgData name="Charles-Étienne Lessard" userId="9e7860fe-5f45-44b0-aa38-fe4050d81879" providerId="ADAL" clId="{89B2CC91-8DD5-4011-B910-922D0BC0F619}" dt="2025-04-24T20:15:47.577" v="5618" actId="113"/>
        <pc:sldMkLst>
          <pc:docMk/>
          <pc:sldMk cId="1052585889" sldId="262"/>
        </pc:sldMkLst>
        <pc:spChg chg="mod">
          <ac:chgData name="Charles-Étienne Lessard" userId="9e7860fe-5f45-44b0-aa38-fe4050d81879" providerId="ADAL" clId="{89B2CC91-8DD5-4011-B910-922D0BC0F619}" dt="2025-04-24T20:15:47.577" v="5618" actId="113"/>
          <ac:spMkLst>
            <pc:docMk/>
            <pc:sldMk cId="1052585889" sldId="262"/>
            <ac:spMk id="2" creationId="{3DB359C3-4593-7FC5-92D8-F6E6BB2A72B6}"/>
          </ac:spMkLst>
        </pc:spChg>
        <pc:spChg chg="add mod">
          <ac:chgData name="Charles-Étienne Lessard" userId="9e7860fe-5f45-44b0-aa38-fe4050d81879" providerId="ADAL" clId="{89B2CC91-8DD5-4011-B910-922D0BC0F619}" dt="2025-04-15T14:27:56.442" v="2461" actId="790"/>
          <ac:spMkLst>
            <pc:docMk/>
            <pc:sldMk cId="1052585889" sldId="262"/>
            <ac:spMk id="13" creationId="{635F2F36-F452-A6D2-7C73-B9FCFF26C03C}"/>
          </ac:spMkLst>
        </pc:spChg>
        <pc:spChg chg="add mod">
          <ac:chgData name="Charles-Étienne Lessard" userId="9e7860fe-5f45-44b0-aa38-fe4050d81879" providerId="ADAL" clId="{89B2CC91-8DD5-4011-B910-922D0BC0F619}" dt="2025-04-15T14:27:56.442" v="2461" actId="790"/>
          <ac:spMkLst>
            <pc:docMk/>
            <pc:sldMk cId="1052585889" sldId="262"/>
            <ac:spMk id="15" creationId="{095B8120-3DC7-63AD-699C-D990D0F55503}"/>
          </ac:spMkLst>
        </pc:spChg>
        <pc:spChg chg="add mod">
          <ac:chgData name="Charles-Étienne Lessard" userId="9e7860fe-5f45-44b0-aa38-fe4050d81879" providerId="ADAL" clId="{89B2CC91-8DD5-4011-B910-922D0BC0F619}" dt="2025-04-15T14:27:56.442" v="2461" actId="790"/>
          <ac:spMkLst>
            <pc:docMk/>
            <pc:sldMk cId="1052585889" sldId="262"/>
            <ac:spMk id="19" creationId="{788009FF-2812-F208-140A-676953F69BF1}"/>
          </ac:spMkLst>
        </pc:spChg>
        <pc:spChg chg="add mod">
          <ac:chgData name="Charles-Étienne Lessard" userId="9e7860fe-5f45-44b0-aa38-fe4050d81879" providerId="ADAL" clId="{89B2CC91-8DD5-4011-B910-922D0BC0F619}" dt="2025-04-15T14:27:56.442" v="2461" actId="790"/>
          <ac:spMkLst>
            <pc:docMk/>
            <pc:sldMk cId="1052585889" sldId="262"/>
            <ac:spMk id="22" creationId="{FACA9B23-022D-D01E-5C6E-DFCFA172EE97}"/>
          </ac:spMkLst>
        </pc:spChg>
        <pc:picChg chg="add mod">
          <ac:chgData name="Charles-Étienne Lessard" userId="9e7860fe-5f45-44b0-aa38-fe4050d81879" providerId="ADAL" clId="{89B2CC91-8DD5-4011-B910-922D0BC0F619}" dt="2025-04-14T17:27:28.038" v="2292" actId="1076"/>
          <ac:picMkLst>
            <pc:docMk/>
            <pc:sldMk cId="1052585889" sldId="262"/>
            <ac:picMk id="6" creationId="{37299EF6-2665-376E-7C38-D431B645DE3C}"/>
          </ac:picMkLst>
        </pc:picChg>
        <pc:picChg chg="add mod">
          <ac:chgData name="Charles-Étienne Lessard" userId="9e7860fe-5f45-44b0-aa38-fe4050d81879" providerId="ADAL" clId="{89B2CC91-8DD5-4011-B910-922D0BC0F619}" dt="2025-04-14T17:42:49.945" v="2310" actId="1076"/>
          <ac:picMkLst>
            <pc:docMk/>
            <pc:sldMk cId="1052585889" sldId="262"/>
            <ac:picMk id="10" creationId="{FBD6FC12-8168-6369-2F04-C9D4DD39AD83}"/>
          </ac:picMkLst>
        </pc:picChg>
        <pc:picChg chg="add mod">
          <ac:chgData name="Charles-Étienne Lessard" userId="9e7860fe-5f45-44b0-aa38-fe4050d81879" providerId="ADAL" clId="{89B2CC91-8DD5-4011-B910-922D0BC0F619}" dt="2025-04-14T17:42:48.612" v="2309" actId="1076"/>
          <ac:picMkLst>
            <pc:docMk/>
            <pc:sldMk cId="1052585889" sldId="262"/>
            <ac:picMk id="12" creationId="{D06502EA-3359-9DB8-B6FA-C3A404DEF2ED}"/>
          </ac:picMkLst>
        </pc:picChg>
        <pc:picChg chg="add mod">
          <ac:chgData name="Charles-Étienne Lessard" userId="9e7860fe-5f45-44b0-aa38-fe4050d81879" providerId="ADAL" clId="{89B2CC91-8DD5-4011-B910-922D0BC0F619}" dt="2025-04-14T17:48:34.403" v="2346" actId="1076"/>
          <ac:picMkLst>
            <pc:docMk/>
            <pc:sldMk cId="1052585889" sldId="262"/>
            <ac:picMk id="17" creationId="{B9299488-68A4-4503-F605-C6128745326B}"/>
          </ac:picMkLst>
        </pc:picChg>
        <pc:picChg chg="add mod">
          <ac:chgData name="Charles-Étienne Lessard" userId="9e7860fe-5f45-44b0-aa38-fe4050d81879" providerId="ADAL" clId="{89B2CC91-8DD5-4011-B910-922D0BC0F619}" dt="2025-04-14T17:49:41.853" v="2359" actId="1076"/>
          <ac:picMkLst>
            <pc:docMk/>
            <pc:sldMk cId="1052585889" sldId="262"/>
            <ac:picMk id="21" creationId="{B1C2F855-A8B3-9FF3-78DC-030B3CCCF7D1}"/>
          </ac:picMkLst>
        </pc:picChg>
      </pc:sldChg>
      <pc:sldChg chg="addSp delSp modSp new mod">
        <pc:chgData name="Charles-Étienne Lessard" userId="9e7860fe-5f45-44b0-aa38-fe4050d81879" providerId="ADAL" clId="{89B2CC91-8DD5-4011-B910-922D0BC0F619}" dt="2025-04-24T19:18:57.779" v="5600" actId="1076"/>
        <pc:sldMkLst>
          <pc:docMk/>
          <pc:sldMk cId="626618653" sldId="263"/>
        </pc:sldMkLst>
        <pc:spChg chg="add mod">
          <ac:chgData name="Charles-Étienne Lessard" userId="9e7860fe-5f45-44b0-aa38-fe4050d81879" providerId="ADAL" clId="{89B2CC91-8DD5-4011-B910-922D0BC0F619}" dt="2025-04-17T18:27:09.402" v="4652" actId="1076"/>
          <ac:spMkLst>
            <pc:docMk/>
            <pc:sldMk cId="626618653" sldId="263"/>
            <ac:spMk id="4" creationId="{63E7BC36-0FF9-E440-8AAF-6AADE564058B}"/>
          </ac:spMkLst>
        </pc:spChg>
        <pc:spChg chg="add mod">
          <ac:chgData name="Charles-Étienne Lessard" userId="9e7860fe-5f45-44b0-aa38-fe4050d81879" providerId="ADAL" clId="{89B2CC91-8DD5-4011-B910-922D0BC0F619}" dt="2025-04-17T18:19:43.881" v="4580" actId="20577"/>
          <ac:spMkLst>
            <pc:docMk/>
            <pc:sldMk cId="626618653" sldId="263"/>
            <ac:spMk id="6" creationId="{22D82202-5098-7C75-75A4-C20E5FED097E}"/>
          </ac:spMkLst>
        </pc:spChg>
        <pc:spChg chg="add mod">
          <ac:chgData name="Charles-Étienne Lessard" userId="9e7860fe-5f45-44b0-aa38-fe4050d81879" providerId="ADAL" clId="{89B2CC91-8DD5-4011-B910-922D0BC0F619}" dt="2025-04-15T14:27:56.442" v="2461" actId="790"/>
          <ac:spMkLst>
            <pc:docMk/>
            <pc:sldMk cId="626618653" sldId="263"/>
            <ac:spMk id="7" creationId="{8D702EC7-F27B-AF53-169B-DA16292A3C1A}"/>
          </ac:spMkLst>
        </pc:spChg>
        <pc:picChg chg="add mod">
          <ac:chgData name="Charles-Étienne Lessard" userId="9e7860fe-5f45-44b0-aa38-fe4050d81879" providerId="ADAL" clId="{89B2CC91-8DD5-4011-B910-922D0BC0F619}" dt="2025-04-24T19:18:57.779" v="5600" actId="1076"/>
          <ac:picMkLst>
            <pc:docMk/>
            <pc:sldMk cId="626618653" sldId="263"/>
            <ac:picMk id="2" creationId="{628F41BD-8662-866E-244D-A795A6B6F429}"/>
          </ac:picMkLst>
        </pc:picChg>
        <pc:picChg chg="add mod modCrop">
          <ac:chgData name="Charles-Étienne Lessard" userId="9e7860fe-5f45-44b0-aa38-fe4050d81879" providerId="ADAL" clId="{89B2CC91-8DD5-4011-B910-922D0BC0F619}" dt="2025-04-24T19:08:53.162" v="5590" actId="14100"/>
          <ac:picMkLst>
            <pc:docMk/>
            <pc:sldMk cId="626618653" sldId="263"/>
            <ac:picMk id="3" creationId="{285D7F0D-711E-9FDC-418B-EC6AEBFC4618}"/>
          </ac:picMkLst>
        </pc:picChg>
        <pc:picChg chg="add mod">
          <ac:chgData name="Charles-Étienne Lessard" userId="9e7860fe-5f45-44b0-aa38-fe4050d81879" providerId="ADAL" clId="{89B2CC91-8DD5-4011-B910-922D0BC0F619}" dt="2025-04-14T16:53:35.020" v="1430" actId="1076"/>
          <ac:picMkLst>
            <pc:docMk/>
            <pc:sldMk cId="626618653" sldId="263"/>
            <ac:picMk id="9" creationId="{0663A547-C4D5-4B0B-419B-8151797A451D}"/>
          </ac:picMkLst>
        </pc:picChg>
        <pc:picChg chg="add mod modCrop">
          <ac:chgData name="Charles-Étienne Lessard" userId="9e7860fe-5f45-44b0-aa38-fe4050d81879" providerId="ADAL" clId="{89B2CC91-8DD5-4011-B910-922D0BC0F619}" dt="2025-04-24T18:58:36.846" v="5588" actId="1076"/>
          <ac:picMkLst>
            <pc:docMk/>
            <pc:sldMk cId="626618653" sldId="263"/>
            <ac:picMk id="11" creationId="{BFB7208D-D1E7-48E5-6840-2CD3633B581B}"/>
          </ac:picMkLst>
        </pc:picChg>
      </pc:sldChg>
      <pc:sldChg chg="addSp delSp modSp new mod ord setBg">
        <pc:chgData name="Charles-Étienne Lessard" userId="9e7860fe-5f45-44b0-aa38-fe4050d81879" providerId="ADAL" clId="{89B2CC91-8DD5-4011-B910-922D0BC0F619}" dt="2025-04-29T18:34:32.328" v="5715" actId="20577"/>
        <pc:sldMkLst>
          <pc:docMk/>
          <pc:sldMk cId="2182131301" sldId="264"/>
        </pc:sldMkLst>
        <pc:spChg chg="mod">
          <ac:chgData name="Charles-Étienne Lessard" userId="9e7860fe-5f45-44b0-aa38-fe4050d81879" providerId="ADAL" clId="{89B2CC91-8DD5-4011-B910-922D0BC0F619}" dt="2025-04-29T18:33:39.638" v="5711" actId="20577"/>
          <ac:spMkLst>
            <pc:docMk/>
            <pc:sldMk cId="2182131301" sldId="264"/>
            <ac:spMk id="2" creationId="{438120C0-684B-3085-3C94-ADE560429605}"/>
          </ac:spMkLst>
        </pc:spChg>
        <pc:spChg chg="add mod">
          <ac:chgData name="Charles-Étienne Lessard" userId="9e7860fe-5f45-44b0-aa38-fe4050d81879" providerId="ADAL" clId="{89B2CC91-8DD5-4011-B910-922D0BC0F619}" dt="2025-04-29T18:34:32.328" v="5715" actId="20577"/>
          <ac:spMkLst>
            <pc:docMk/>
            <pc:sldMk cId="2182131301" sldId="264"/>
            <ac:spMk id="3" creationId="{4D214154-AF07-1BAF-DCD1-DA6341FCDE59}"/>
          </ac:spMkLst>
        </pc:spChg>
        <pc:spChg chg="add">
          <ac:chgData name="Charles-Étienne Lessard" userId="9e7860fe-5f45-44b0-aa38-fe4050d81879" providerId="ADAL" clId="{89B2CC91-8DD5-4011-B910-922D0BC0F619}" dt="2025-04-24T21:21:47.684" v="5701" actId="26606"/>
          <ac:spMkLst>
            <pc:docMk/>
            <pc:sldMk cId="2182131301" sldId="264"/>
            <ac:spMk id="11" creationId="{7C98A213-5994-475E-B327-DC6EC27FBA8B}"/>
          </ac:spMkLst>
        </pc:spChg>
        <pc:spChg chg="add">
          <ac:chgData name="Charles-Étienne Lessard" userId="9e7860fe-5f45-44b0-aa38-fe4050d81879" providerId="ADAL" clId="{89B2CC91-8DD5-4011-B910-922D0BC0F619}" dt="2025-04-24T21:21:47.684" v="5701" actId="26606"/>
          <ac:spMkLst>
            <pc:docMk/>
            <pc:sldMk cId="2182131301" sldId="264"/>
            <ac:spMk id="13" creationId="{4B030A0D-0DAD-4A99-89BB-419527D6A64B}"/>
          </ac:spMkLst>
        </pc:spChg>
        <pc:picChg chg="add mod">
          <ac:chgData name="Charles-Étienne Lessard" userId="9e7860fe-5f45-44b0-aa38-fe4050d81879" providerId="ADAL" clId="{89B2CC91-8DD5-4011-B910-922D0BC0F619}" dt="2025-04-24T21:21:47.684" v="5701" actId="26606"/>
          <ac:picMkLst>
            <pc:docMk/>
            <pc:sldMk cId="2182131301" sldId="264"/>
            <ac:picMk id="4" creationId="{CC326B61-D0CD-457E-504E-5913BA6C83A8}"/>
          </ac:picMkLst>
        </pc:picChg>
        <pc:picChg chg="add mod">
          <ac:chgData name="Charles-Étienne Lessard" userId="9e7860fe-5f45-44b0-aa38-fe4050d81879" providerId="ADAL" clId="{89B2CC91-8DD5-4011-B910-922D0BC0F619}" dt="2025-04-24T21:21:47.684" v="5701" actId="26606"/>
          <ac:picMkLst>
            <pc:docMk/>
            <pc:sldMk cId="2182131301" sldId="264"/>
            <ac:picMk id="5" creationId="{F3E47D0B-34E9-6391-81F9-35991BA33035}"/>
          </ac:picMkLst>
        </pc:picChg>
        <pc:picChg chg="add mod">
          <ac:chgData name="Charles-Étienne Lessard" userId="9e7860fe-5f45-44b0-aa38-fe4050d81879" providerId="ADAL" clId="{89B2CC91-8DD5-4011-B910-922D0BC0F619}" dt="2025-04-24T21:21:47.684" v="5701" actId="26606"/>
          <ac:picMkLst>
            <pc:docMk/>
            <pc:sldMk cId="2182131301" sldId="264"/>
            <ac:picMk id="6" creationId="{DCBDEDC9-D85E-A201-EC15-9D5814C05A4D}"/>
          </ac:picMkLst>
        </pc:picChg>
      </pc:sldChg>
      <pc:sldChg chg="addSp delSp modSp new del mod">
        <pc:chgData name="Charles-Étienne Lessard" userId="9e7860fe-5f45-44b0-aa38-fe4050d81879" providerId="ADAL" clId="{89B2CC91-8DD5-4011-B910-922D0BC0F619}" dt="2025-04-17T19:21:38.670" v="5432" actId="2696"/>
        <pc:sldMkLst>
          <pc:docMk/>
          <pc:sldMk cId="1453179869" sldId="265"/>
        </pc:sldMkLst>
      </pc:sldChg>
      <pc:sldChg chg="addSp delSp modSp new mod setBg">
        <pc:chgData name="Charles-Étienne Lessard" userId="9e7860fe-5f45-44b0-aa38-fe4050d81879" providerId="ADAL" clId="{89B2CC91-8DD5-4011-B910-922D0BC0F619}" dt="2025-04-17T19:27:44.306" v="5450" actId="20577"/>
        <pc:sldMkLst>
          <pc:docMk/>
          <pc:sldMk cId="775065872" sldId="266"/>
        </pc:sldMkLst>
        <pc:spChg chg="mod">
          <ac:chgData name="Charles-Étienne Lessard" userId="9e7860fe-5f45-44b0-aa38-fe4050d81879" providerId="ADAL" clId="{89B2CC91-8DD5-4011-B910-922D0BC0F619}" dt="2025-04-17T19:27:44.306" v="5450" actId="20577"/>
          <ac:spMkLst>
            <pc:docMk/>
            <pc:sldMk cId="775065872" sldId="266"/>
            <ac:spMk id="2" creationId="{21B24D95-6D69-A2A9-067D-E98CE3E526A8}"/>
          </ac:spMkLst>
        </pc:spChg>
        <pc:picChg chg="add mod ord">
          <ac:chgData name="Charles-Étienne Lessard" userId="9e7860fe-5f45-44b0-aa38-fe4050d81879" providerId="ADAL" clId="{89B2CC91-8DD5-4011-B910-922D0BC0F619}" dt="2025-04-16T17:12:22.072" v="3070" actId="1076"/>
          <ac:picMkLst>
            <pc:docMk/>
            <pc:sldMk cId="775065872" sldId="266"/>
            <ac:picMk id="5" creationId="{F7927C86-9267-4920-B813-CC1C4ACA3E14}"/>
          </ac:picMkLst>
        </pc:picChg>
        <pc:picChg chg="add mod">
          <ac:chgData name="Charles-Étienne Lessard" userId="9e7860fe-5f45-44b0-aa38-fe4050d81879" providerId="ADAL" clId="{89B2CC91-8DD5-4011-B910-922D0BC0F619}" dt="2025-04-15T14:23:04.441" v="2435" actId="14100"/>
          <ac:picMkLst>
            <pc:docMk/>
            <pc:sldMk cId="775065872" sldId="266"/>
            <ac:picMk id="7" creationId="{5543DC2F-B634-C72B-66B0-A9917C727B3E}"/>
          </ac:picMkLst>
        </pc:picChg>
        <pc:picChg chg="add mod">
          <ac:chgData name="Charles-Étienne Lessard" userId="9e7860fe-5f45-44b0-aa38-fe4050d81879" providerId="ADAL" clId="{89B2CC91-8DD5-4011-B910-922D0BC0F619}" dt="2025-04-16T17:12:24.661" v="3071" actId="14100"/>
          <ac:picMkLst>
            <pc:docMk/>
            <pc:sldMk cId="775065872" sldId="266"/>
            <ac:picMk id="8" creationId="{818D62B5-C323-803F-75A6-BAC86E0C77E3}"/>
          </ac:picMkLst>
        </pc:picChg>
        <pc:picChg chg="add mod">
          <ac:chgData name="Charles-Étienne Lessard" userId="9e7860fe-5f45-44b0-aa38-fe4050d81879" providerId="ADAL" clId="{89B2CC91-8DD5-4011-B910-922D0BC0F619}" dt="2025-04-16T17:12:33.679" v="3073" actId="1076"/>
          <ac:picMkLst>
            <pc:docMk/>
            <pc:sldMk cId="775065872" sldId="266"/>
            <ac:picMk id="10" creationId="{E5E5664C-22CB-E215-11D6-52AA75BAD651}"/>
          </ac:picMkLst>
        </pc:picChg>
      </pc:sldChg>
      <pc:sldChg chg="modSp new mod ord">
        <pc:chgData name="Charles-Étienne Lessard" userId="9e7860fe-5f45-44b0-aa38-fe4050d81879" providerId="ADAL" clId="{89B2CC91-8DD5-4011-B910-922D0BC0F619}" dt="2025-04-16T17:16:56.438" v="3599"/>
        <pc:sldMkLst>
          <pc:docMk/>
          <pc:sldMk cId="1112875975" sldId="267"/>
        </pc:sldMkLst>
      </pc:sldChg>
      <pc:sldChg chg="modSp add del mod ord">
        <pc:chgData name="Charles-Étienne Lessard" userId="9e7860fe-5f45-44b0-aa38-fe4050d81879" providerId="ADAL" clId="{89B2CC91-8DD5-4011-B910-922D0BC0F619}" dt="2025-04-16T17:18:10.650" v="3616" actId="2696"/>
        <pc:sldMkLst>
          <pc:docMk/>
          <pc:sldMk cId="41130886" sldId="268"/>
        </pc:sldMkLst>
      </pc:sldChg>
      <pc:sldChg chg="addSp delSp modSp new mod ord setBg setClrOvrMap">
        <pc:chgData name="Charles-Étienne Lessard" userId="9e7860fe-5f45-44b0-aa38-fe4050d81879" providerId="ADAL" clId="{89B2CC91-8DD5-4011-B910-922D0BC0F619}" dt="2025-04-28T23:39:43.411" v="5706" actId="20578"/>
        <pc:sldMkLst>
          <pc:docMk/>
          <pc:sldMk cId="1958922506" sldId="268"/>
        </pc:sldMkLst>
        <pc:spChg chg="mod">
          <ac:chgData name="Charles-Étienne Lessard" userId="9e7860fe-5f45-44b0-aa38-fe4050d81879" providerId="ADAL" clId="{89B2CC91-8DD5-4011-B910-922D0BC0F619}" dt="2025-04-16T17:23:52.097" v="4030" actId="26606"/>
          <ac:spMkLst>
            <pc:docMk/>
            <pc:sldMk cId="1958922506" sldId="268"/>
            <ac:spMk id="2" creationId="{5C2A1F81-E406-F430-B18F-8CFEA0325983}"/>
          </ac:spMkLst>
        </pc:spChg>
        <pc:spChg chg="mod">
          <ac:chgData name="Charles-Étienne Lessard" userId="9e7860fe-5f45-44b0-aa38-fe4050d81879" providerId="ADAL" clId="{89B2CC91-8DD5-4011-B910-922D0BC0F619}" dt="2025-04-28T23:39:43.411" v="5706" actId="20578"/>
          <ac:spMkLst>
            <pc:docMk/>
            <pc:sldMk cId="1958922506" sldId="268"/>
            <ac:spMk id="3" creationId="{A8BE24E3-8B5C-94D6-D743-AAB56BA3817C}"/>
          </ac:spMkLst>
        </pc:spChg>
        <pc:spChg chg="add mod">
          <ac:chgData name="Charles-Étienne Lessard" userId="9e7860fe-5f45-44b0-aa38-fe4050d81879" providerId="ADAL" clId="{89B2CC91-8DD5-4011-B910-922D0BC0F619}" dt="2025-04-17T19:20:27.315" v="5427" actId="1076"/>
          <ac:spMkLst>
            <pc:docMk/>
            <pc:sldMk cId="1958922506" sldId="268"/>
            <ac:spMk id="10" creationId="{1080CB13-2D4C-F97D-F1F2-C0F892248512}"/>
          </ac:spMkLst>
        </pc:spChg>
        <pc:picChg chg="add mod ord">
          <ac:chgData name="Charles-Étienne Lessard" userId="9e7860fe-5f45-44b0-aa38-fe4050d81879" providerId="ADAL" clId="{89B2CC91-8DD5-4011-B910-922D0BC0F619}" dt="2025-04-17T19:20:48.435" v="5431" actId="1076"/>
          <ac:picMkLst>
            <pc:docMk/>
            <pc:sldMk cId="1958922506" sldId="268"/>
            <ac:picMk id="4" creationId="{C48EF19C-53F1-731D-CD5B-97A5EED326B7}"/>
          </ac:picMkLst>
        </pc:picChg>
        <pc:picChg chg="add mod">
          <ac:chgData name="Charles-Étienne Lessard" userId="9e7860fe-5f45-44b0-aa38-fe4050d81879" providerId="ADAL" clId="{89B2CC91-8DD5-4011-B910-922D0BC0F619}" dt="2025-04-24T20:26:17.335" v="5619" actId="1076"/>
          <ac:picMkLst>
            <pc:docMk/>
            <pc:sldMk cId="1958922506" sldId="268"/>
            <ac:picMk id="5" creationId="{67618254-DA66-E263-DA97-C8717031AD3D}"/>
          </ac:picMkLst>
        </pc:picChg>
        <pc:picChg chg="add mod">
          <ac:chgData name="Charles-Étienne Lessard" userId="9e7860fe-5f45-44b0-aa38-fe4050d81879" providerId="ADAL" clId="{89B2CC91-8DD5-4011-B910-922D0BC0F619}" dt="2025-04-17T19:20:23.092" v="5426" actId="14100"/>
          <ac:picMkLst>
            <pc:docMk/>
            <pc:sldMk cId="1958922506" sldId="268"/>
            <ac:picMk id="7" creationId="{16178BD4-5E0C-0752-7EF5-0E2D0D1324F6}"/>
          </ac:picMkLst>
        </pc:picChg>
      </pc:sldChg>
      <pc:sldChg chg="modSp add mod ord">
        <pc:chgData name="Charles-Étienne Lessard" userId="9e7860fe-5f45-44b0-aa38-fe4050d81879" providerId="ADAL" clId="{89B2CC91-8DD5-4011-B910-922D0BC0F619}" dt="2025-04-24T20:31:52.972" v="5687" actId="20577"/>
        <pc:sldMkLst>
          <pc:docMk/>
          <pc:sldMk cId="545513474" sldId="269"/>
        </pc:sldMkLst>
        <pc:spChg chg="mod">
          <ac:chgData name="Charles-Étienne Lessard" userId="9e7860fe-5f45-44b0-aa38-fe4050d81879" providerId="ADAL" clId="{89B2CC91-8DD5-4011-B910-922D0BC0F619}" dt="2025-04-24T20:31:52.972" v="5687" actId="20577"/>
          <ac:spMkLst>
            <pc:docMk/>
            <pc:sldMk cId="545513474" sldId="269"/>
            <ac:spMk id="2" creationId="{273F96E2-8F3C-008E-A4A0-A015BDCC2302}"/>
          </ac:spMkLst>
        </pc:spChg>
        <pc:spChg chg="mod">
          <ac:chgData name="Charles-Étienne Lessard" userId="9e7860fe-5f45-44b0-aa38-fe4050d81879" providerId="ADAL" clId="{89B2CC91-8DD5-4011-B910-922D0BC0F619}" dt="2025-04-24T20:31:40.488" v="5667" actId="20577"/>
          <ac:spMkLst>
            <pc:docMk/>
            <pc:sldMk cId="545513474" sldId="269"/>
            <ac:spMk id="3" creationId="{A78F788F-ECAC-700A-0324-169F20FDFD7F}"/>
          </ac:spMkLst>
        </pc:spChg>
      </pc:sldChg>
      <pc:sldChg chg="new del">
        <pc:chgData name="Charles-Étienne Lessard" userId="9e7860fe-5f45-44b0-aa38-fe4050d81879" providerId="ADAL" clId="{89B2CC91-8DD5-4011-B910-922D0BC0F619}" dt="2025-04-17T18:29:29.901" v="4674" actId="2696"/>
        <pc:sldMkLst>
          <pc:docMk/>
          <pc:sldMk cId="1325688415" sldId="269"/>
        </pc:sldMkLst>
      </pc:sldChg>
      <pc:sldChg chg="delSp modSp add del mod setBg delDesignElem">
        <pc:chgData name="Charles-Étienne Lessard" userId="9e7860fe-5f45-44b0-aa38-fe4050d81879" providerId="ADAL" clId="{89B2CC91-8DD5-4011-B910-922D0BC0F619}" dt="2025-04-16T17:18:27.878" v="3624" actId="2696"/>
        <pc:sldMkLst>
          <pc:docMk/>
          <pc:sldMk cId="3662644619" sldId="269"/>
        </pc:sldMkLst>
      </pc:sldChg>
      <pc:sldChg chg="add del">
        <pc:chgData name="Charles-Étienne Lessard" userId="9e7860fe-5f45-44b0-aa38-fe4050d81879" providerId="ADAL" clId="{89B2CC91-8DD5-4011-B910-922D0BC0F619}" dt="2025-04-16T17:18:33.747" v="3626"/>
        <pc:sldMkLst>
          <pc:docMk/>
          <pc:sldMk cId="4252641214" sldId="269"/>
        </pc:sldMkLst>
      </pc:sldChg>
      <pc:sldChg chg="addSp delSp modSp add del mod">
        <pc:chgData name="Charles-Étienne Lessard" userId="9e7860fe-5f45-44b0-aa38-fe4050d81879" providerId="ADAL" clId="{89B2CC91-8DD5-4011-B910-922D0BC0F619}" dt="2025-05-20T21:23:06.119" v="5933" actId="2696"/>
        <pc:sldMkLst>
          <pc:docMk/>
          <pc:sldMk cId="3616524586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475F8F-5B82-1411-F1CF-FD44CD595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B2E2DD-7604-527E-5977-8971D30D1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917F94-5B5B-ADF7-77F7-5B9D01F5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300844-A817-ED43-3C57-9EEA9434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C3A080-E525-416F-69EF-6EBFC9E5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4852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DC7A09-5971-96AD-ED0F-E2EADE3C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3BD484-F0EF-460C-7D81-20FA1081A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755279-5447-FE3A-FA52-129968E0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AF987A-7B83-EFFA-AA53-D7B9B7A4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2662CF-D7AA-F4BF-45DC-289C37B7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7335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62A00F5-7EC0-9358-FE8A-6FA36012A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C5B39C-78BB-997B-F925-EBC3B1613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484586-034E-531D-D4D5-A7F32A04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445B7C-DA8C-1D2D-24ED-6731B4D2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4E2EA5-A812-FA73-1397-B26C30BC6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20782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0F5929-FC1F-365C-B54E-18194044E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03513F-8EB3-DB4B-B1D5-05F02DF61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D5301E-3648-A9AD-79F2-DDF5B406E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B72D92-FCE6-10F8-1F79-B174AEE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7C1C07-A00A-DC3E-5B45-6797AE4C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53750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3B1701-1661-66AD-AC21-AC6050CB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D47A0C-1C5E-C0A7-6346-782634FC6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F0233A-A812-C92C-4A48-F376B2D5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3CD5FB-E40D-CA76-061A-C4F48B32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6ADFF1-D3F2-B0BF-2F0E-CD612572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256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6B574-842F-AF5D-C0AF-BACB9727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322701-C725-6AB0-4722-163065833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5D191E-2112-2CA8-992E-C394F4460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0521B8-877F-7948-750A-109E6C76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5FA2C0-44DD-77CD-BC6A-414154793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A75850-57FA-8C0C-3E30-FCB84F15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302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08235-6001-DE71-8E6D-90CCA96B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234BCF-DF97-A3E0-3271-634BFEA9F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8E705E-2B5E-63E2-CA87-34C888940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067CEAA-C43C-58BD-6654-3715C7C1D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136955E-A813-1436-057E-661A1498A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2D92CA7-A950-5767-F330-E5E475AFB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449B21B-33A1-8EF5-95E3-5C35E76A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D60F448-0282-1B45-802C-3FCCA569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794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15C4C4-F19F-053B-7927-F775AA2D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0CDCD43-0153-A558-AD4A-621C8929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D089E7-BEFA-4BBC-3713-205F861C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8C3EB9-EA8F-6B41-5936-D2F9E650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748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AD89C5A-E676-2DD7-9F89-E423DC5B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CED89C4-1573-CB2B-0740-40EF2760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F4946B-A784-B63E-E6AD-5FB202F7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7364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8C86D-423B-F627-A575-03B788B8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FEB291-25DE-4F53-5E25-6D796C97C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F1AFAE-6CA6-DE9B-3697-EE469B1F3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5F4E90-404B-15CC-26EE-D4C8DD15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1260AF-0CE3-A0A8-88E2-6A7632B4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BBFF9C-C37C-B08E-7B3C-C93494AF3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5928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5DC959-FDA3-9BCB-8F82-90A09FA4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5EA4143-3810-F5E9-8A83-8C176F471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D60C60-B9BF-4757-6811-358085828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E62B5B-A414-BD59-F598-872524A7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661F81-ECE2-C571-4DF7-BE05850E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E994A7-4B6E-001E-E258-57A268AB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3328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5BFDADA-31E2-9263-C66E-F16A88FC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84B50D-BFA6-7438-A9EA-747E07B9E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9BFCFA-6D8E-5AE1-43F8-F487C284E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9C58B3-E06C-94F0-879D-7468F4E16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49D8B5-4B0B-FF6A-5705-BBC824802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8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sciencedirect.com/science/article/pii/S0362546X2030103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appily-immense-camel.ngrok-free.app/" TargetMode="Externa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19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21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D0D807-1161-0604-B0C5-FD1146B4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097" y="905403"/>
            <a:ext cx="5429921" cy="3204134"/>
          </a:xfrm>
        </p:spPr>
        <p:txBody>
          <a:bodyPr anchor="b">
            <a:normAutofit/>
          </a:bodyPr>
          <a:lstStyle/>
          <a:p>
            <a:pPr algn="l">
              <a:spcBef>
                <a:spcPts val="1800"/>
              </a:spcBef>
              <a:spcAft>
                <a:spcPts val="1800"/>
              </a:spcAft>
            </a:pPr>
            <a:r>
              <a:rPr lang="en-CA" sz="4000" dirty="0"/>
              <a:t>Symmetry Breaking in Particle Simulations:</a:t>
            </a:r>
            <a:br>
              <a:rPr lang="en-CA" sz="4000" dirty="0"/>
            </a:br>
            <a:br>
              <a:rPr lang="en-CA" sz="4000" dirty="0"/>
            </a:br>
            <a:r>
              <a:rPr lang="en-CA" sz="4000" dirty="0"/>
              <a:t>A Computational Exploration</a:t>
            </a:r>
            <a:endParaRPr lang="en-CA" sz="4000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BEC49E-6E8A-073D-D0F2-C641B12BC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24" y="4872922"/>
            <a:ext cx="5013698" cy="1208141"/>
          </a:xfrm>
        </p:spPr>
        <p:txBody>
          <a:bodyPr>
            <a:normAutofit/>
          </a:bodyPr>
          <a:lstStyle/>
          <a:p>
            <a:pPr algn="l"/>
            <a:r>
              <a:rPr lang="en-CA" noProof="0"/>
              <a:t>Project by Charles-Étienne Lessard</a:t>
            </a:r>
          </a:p>
          <a:p>
            <a:pPr algn="l"/>
            <a:r>
              <a:rPr lang="en-CA" noProof="0"/>
              <a:t>mentored by Miguel Ayala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C888D50-A62A-131E-5313-BCC7A93F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337" y="625683"/>
            <a:ext cx="2708298" cy="27432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F4E40D4-2CD5-D97A-AE47-84A6C2F94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881" y="3550309"/>
            <a:ext cx="297521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13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2A1F81-E406-F430-B18F-8CFEA032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 err="1"/>
              <a:t>Further</a:t>
            </a:r>
            <a:r>
              <a:rPr lang="fr-CA" b="1" dirty="0"/>
              <a:t> exploration</a:t>
            </a:r>
            <a:r>
              <a:rPr lang="fr-CA" dirty="0"/>
              <a:t>: </a:t>
            </a:r>
            <a:r>
              <a:rPr lang="fr-CA" dirty="0" err="1"/>
              <a:t>Other</a:t>
            </a:r>
            <a:r>
              <a:rPr lang="fr-CA" dirty="0"/>
              <a:t> 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BE24E3-8B5C-94D6-D743-AAB56BA38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CA" sz="2000" dirty="0"/>
              <a:t>When exactly and why do we observe a break of symmetry?</a:t>
            </a:r>
            <a:endParaRPr lang="fr-CA" sz="2000" dirty="0"/>
          </a:p>
          <a:p>
            <a:pPr>
              <a:lnSpc>
                <a:spcPct val="200000"/>
              </a:lnSpc>
            </a:pPr>
            <a:r>
              <a:rPr lang="fr-CA" sz="2000" dirty="0"/>
              <a:t>How </a:t>
            </a:r>
            <a:r>
              <a:rPr lang="fr-CA" sz="2000" dirty="0" err="1"/>
              <a:t>does</a:t>
            </a:r>
            <a:r>
              <a:rPr lang="fr-CA" sz="2000" dirty="0"/>
              <a:t> the </a:t>
            </a:r>
            <a:r>
              <a:rPr lang="fr-CA" sz="2000" dirty="0" err="1"/>
              <a:t>parameter</a:t>
            </a:r>
            <a:r>
              <a:rPr lang="fr-CA" sz="2000" dirty="0"/>
              <a:t> </a:t>
            </a:r>
            <a:r>
              <a:rPr lang="fr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fr-CA" sz="2000" dirty="0"/>
              <a:t> affect the </a:t>
            </a:r>
            <a:r>
              <a:rPr lang="fr-CA" sz="2000" dirty="0" err="1"/>
              <a:t>shape</a:t>
            </a:r>
            <a:r>
              <a:rPr lang="fr-CA" sz="2000" dirty="0"/>
              <a:t> of the </a:t>
            </a:r>
            <a:r>
              <a:rPr lang="fr-CA" sz="2000" dirty="0" err="1"/>
              <a:t>minimizers</a:t>
            </a:r>
            <a:r>
              <a:rPr lang="fr-CA" sz="2000" dirty="0"/>
              <a:t>?</a:t>
            </a:r>
          </a:p>
          <a:p>
            <a:pPr>
              <a:lnSpc>
                <a:spcPct val="200000"/>
              </a:lnSpc>
            </a:pPr>
            <a:r>
              <a:rPr lang="fr-CA" sz="2000" dirty="0"/>
              <a:t>Do </a:t>
            </a:r>
            <a:r>
              <a:rPr lang="fr-CA" sz="2000" dirty="0" err="1"/>
              <a:t>different</a:t>
            </a:r>
            <a:r>
              <a:rPr lang="fr-CA" sz="2000" dirty="0"/>
              <a:t> initial conditions affect the </a:t>
            </a:r>
            <a:r>
              <a:rPr lang="fr-CA" sz="2000" dirty="0" err="1"/>
              <a:t>results</a:t>
            </a:r>
            <a:r>
              <a:rPr lang="fr-CA" sz="2000" dirty="0"/>
              <a:t>?</a:t>
            </a:r>
          </a:p>
          <a:p>
            <a:pPr>
              <a:lnSpc>
                <a:spcPct val="200000"/>
              </a:lnSpc>
            </a:pPr>
            <a:r>
              <a:rPr lang="fr-CA" sz="2000" dirty="0" err="1"/>
              <a:t>Does</a:t>
            </a:r>
            <a:r>
              <a:rPr lang="fr-CA" sz="2000" dirty="0"/>
              <a:t> </a:t>
            </a:r>
            <a:r>
              <a:rPr lang="fr-CA" sz="2000" dirty="0" err="1"/>
              <a:t>using</a:t>
            </a:r>
            <a:r>
              <a:rPr lang="fr-CA" sz="2000" dirty="0"/>
              <a:t> a </a:t>
            </a:r>
            <a:r>
              <a:rPr lang="fr-CA" sz="2000" dirty="0" err="1"/>
              <a:t>different</a:t>
            </a:r>
            <a:r>
              <a:rPr lang="fr-CA" sz="2000" dirty="0"/>
              <a:t> solver affect the </a:t>
            </a:r>
            <a:r>
              <a:rPr lang="fr-CA" sz="2000" dirty="0" err="1"/>
              <a:t>results</a:t>
            </a:r>
            <a:r>
              <a:rPr lang="fr-CA" sz="2000" dirty="0"/>
              <a:t>?</a:t>
            </a:r>
          </a:p>
          <a:p>
            <a:pPr>
              <a:lnSpc>
                <a:spcPct val="200000"/>
              </a:lnSpc>
            </a:pPr>
            <a:r>
              <a:rPr lang="fr-CA" sz="2000" dirty="0" err="1"/>
              <a:t>What</a:t>
            </a:r>
            <a:r>
              <a:rPr lang="fr-CA" sz="2000" dirty="0"/>
              <a:t> can </a:t>
            </a:r>
            <a:r>
              <a:rPr lang="fr-CA" sz="2000" dirty="0" err="1"/>
              <a:t>we</a:t>
            </a:r>
            <a:r>
              <a:rPr lang="fr-CA" sz="2000" dirty="0"/>
              <a:t> </a:t>
            </a:r>
            <a:r>
              <a:rPr lang="fr-CA" sz="2000" dirty="0" err="1"/>
              <a:t>say</a:t>
            </a:r>
            <a:r>
              <a:rPr lang="fr-CA" sz="2000" dirty="0"/>
              <a:t> about the </a:t>
            </a:r>
            <a:r>
              <a:rPr lang="fr-CA" sz="2000" dirty="0" err="1"/>
              <a:t>true</a:t>
            </a:r>
            <a:r>
              <a:rPr lang="fr-CA" sz="2000" dirty="0"/>
              <a:t> location of the </a:t>
            </a:r>
            <a:r>
              <a:rPr lang="fr-CA" sz="2000" dirty="0" err="1"/>
              <a:t>minimizers</a:t>
            </a:r>
            <a:r>
              <a:rPr lang="fr-CA" sz="2000" dirty="0"/>
              <a:t>?</a:t>
            </a:r>
          </a:p>
          <a:p>
            <a:pPr>
              <a:lnSpc>
                <a:spcPct val="200000"/>
              </a:lnSpc>
            </a:pPr>
            <a:r>
              <a:rPr lang="fr-CA" sz="2000" dirty="0"/>
              <a:t>How about the global </a:t>
            </a:r>
            <a:r>
              <a:rPr lang="fr-CA" sz="2000" dirty="0" err="1"/>
              <a:t>minimizers</a:t>
            </a:r>
            <a:r>
              <a:rPr lang="fr-CA" sz="2000" dirty="0"/>
              <a:t>?</a:t>
            </a:r>
          </a:p>
          <a:p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48EF19C-53F1-731D-CD5B-97A5EED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622" y="1488980"/>
            <a:ext cx="3305578" cy="151078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7618254-DA66-E263-DA97-C8717031A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968" y="3484921"/>
            <a:ext cx="3085081" cy="20082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6178BD4-5E0C-0752-7EF5-0E2D0D132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1622" y="5467991"/>
            <a:ext cx="1135133" cy="62872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080CB13-2D4C-F97D-F1F2-C0F892248512}"/>
              </a:ext>
            </a:extLst>
          </p:cNvPr>
          <p:cNvSpPr txBox="1"/>
          <p:nvPr/>
        </p:nvSpPr>
        <p:spPr>
          <a:xfrm>
            <a:off x="9716755" y="5577561"/>
            <a:ext cx="1485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/>
              <a:t>6.34 x 10</a:t>
            </a:r>
            <a:r>
              <a:rPr lang="fr-CA" baseline="30000" dirty="0"/>
              <a:t>-7</a:t>
            </a:r>
            <a:endParaRPr lang="fr-CA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9E431EE-37AA-B0CE-FAF0-A5C0A31890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9427" y="6087848"/>
            <a:ext cx="2749470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2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C36267-7236-1DC6-D7F5-EDACEF738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2E98E84-EE4C-5409-2C1C-46857E4CA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19">
            <a:extLst>
              <a:ext uri="{FF2B5EF4-FFF2-40B4-BE49-F238E27FC236}">
                <a16:creationId xmlns:a16="http://schemas.microsoft.com/office/drawing/2014/main" id="{4E307B5E-4BD9-4056-5D87-1E6A857A2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21">
            <a:extLst>
              <a:ext uri="{FF2B5EF4-FFF2-40B4-BE49-F238E27FC236}">
                <a16:creationId xmlns:a16="http://schemas.microsoft.com/office/drawing/2014/main" id="{A3D57F38-004F-0844-48E2-3106C79E2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3F96E2-8F3C-008E-A4A0-A015BDCC2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098" y="1106034"/>
            <a:ext cx="5019074" cy="3204134"/>
          </a:xfrm>
        </p:spPr>
        <p:txBody>
          <a:bodyPr anchor="b">
            <a:normAutofit/>
          </a:bodyPr>
          <a:lstStyle/>
          <a:p>
            <a:pPr algn="l"/>
            <a:r>
              <a:rPr lang="en-CA" sz="5400" noProof="0" dirty="0"/>
              <a:t>Thank you!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8F788F-ECAC-700A-0324-169F20FDF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24" y="4872922"/>
            <a:ext cx="5013698" cy="1208141"/>
          </a:xfrm>
        </p:spPr>
        <p:txBody>
          <a:bodyPr>
            <a:normAutofit/>
          </a:bodyPr>
          <a:lstStyle/>
          <a:p>
            <a:pPr algn="l"/>
            <a:endParaRPr lang="en-CA" noProof="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E2B890-AA56-8680-BDA5-3216B1491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E4B1A67-CDB2-860F-90E6-4AF07B330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337" y="625683"/>
            <a:ext cx="2708298" cy="27432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E87209A-1CF7-5AD8-3565-4B0B9CF9D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9346A63-2C8A-0384-DBF5-E9ED0316F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881" y="3550309"/>
            <a:ext cx="297521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13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024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552F1ED-0F9D-E2D0-033A-BCFC6FBDD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02512"/>
            <a:ext cx="10905066" cy="42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7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142508D-DCB4-49FC-885E-2CF85330E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7">
            <a:extLst>
              <a:ext uri="{FF2B5EF4-FFF2-40B4-BE49-F238E27FC236}">
                <a16:creationId xmlns:a16="http://schemas.microsoft.com/office/drawing/2014/main" id="{2791DBF5-3FCA-4011-AF8A-650D650F9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19">
            <a:extLst>
              <a:ext uri="{FF2B5EF4-FFF2-40B4-BE49-F238E27FC236}">
                <a16:creationId xmlns:a16="http://schemas.microsoft.com/office/drawing/2014/main" id="{D964C04B-075F-470A-BC51-AF7231465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4F5ECF-D296-B648-039C-6C5599AE9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CA" sz="2800" b="1" noProof="0" dirty="0"/>
              <a:t>Computational Mathematics</a:t>
            </a:r>
            <a:r>
              <a:rPr lang="en-CA" sz="2800" noProof="0" dirty="0"/>
              <a:t>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7AB58F-FDBA-4575-9E72-86B7F843F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D78486-07CC-4AFC-93CC-B95A73D03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30656BA-6D30-C4A9-83E9-0E40A44A7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840" y="632246"/>
            <a:ext cx="2142544" cy="19711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48DD9B2-3549-8234-8391-9895BD062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228" y="628283"/>
            <a:ext cx="1950415" cy="197510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E67C22C-540C-46B0-4AB7-97CC642B0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3982" y="628283"/>
            <a:ext cx="2107839" cy="1975104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1B4A06-1906-BAD0-FBF4-F19A53ADC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715768"/>
            <a:ext cx="3438144" cy="3209544"/>
          </a:xfrm>
        </p:spPr>
        <p:txBody>
          <a:bodyPr>
            <a:normAutofit/>
          </a:bodyPr>
          <a:lstStyle/>
          <a:p>
            <a:endParaRPr lang="en-CA" sz="1700" noProof="0" dirty="0"/>
          </a:p>
          <a:p>
            <a:r>
              <a:rPr lang="en-CA" sz="1700" noProof="0" dirty="0"/>
              <a:t>Approximate solutions to complicated differential equations</a:t>
            </a:r>
          </a:p>
          <a:p>
            <a:r>
              <a:rPr lang="en-CA" sz="1700" noProof="0" dirty="0"/>
              <a:t>Efficient visualization tools</a:t>
            </a:r>
          </a:p>
          <a:p>
            <a:r>
              <a:rPr lang="en-CA" sz="1700" dirty="0"/>
              <a:t>Modelling and prediction (when equations become impossible to solve by hand)</a:t>
            </a:r>
          </a:p>
          <a:p>
            <a:r>
              <a:rPr lang="en-CA" sz="1700" b="1" dirty="0"/>
              <a:t>Exploration and intuition</a:t>
            </a:r>
            <a:endParaRPr lang="en-CA" sz="1700" b="1" noProof="0" dirty="0"/>
          </a:p>
          <a:p>
            <a:endParaRPr lang="en-CA" sz="1700" noProof="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52DAE8B-82DF-2E05-7541-E3A918340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1228" y="2978416"/>
            <a:ext cx="6838156" cy="350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4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8D702EC7-F27B-AF53-169B-DA16292A3C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8006" y="6245306"/>
            <a:ext cx="11029950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noProof="0" dirty="0">
                <a:hlinkClick r:id="rId2"/>
              </a:rPr>
              <a:t>https://www.sciencedirect.com/science/article/pii/S0362546X20301036</a:t>
            </a:r>
            <a:r>
              <a:rPr lang="en-CA" sz="1400" noProof="0" dirty="0"/>
              <a:t>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663A547-C4D5-4B0B-419B-8151797A4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27" y="4287973"/>
            <a:ext cx="4184391" cy="135557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2D82202-5098-7C75-75A4-C20E5FED097E}"/>
              </a:ext>
            </a:extLst>
          </p:cNvPr>
          <p:cNvSpPr txBox="1"/>
          <p:nvPr/>
        </p:nvSpPr>
        <p:spPr>
          <a:xfrm>
            <a:off x="774485" y="693218"/>
            <a:ext cx="10422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noProof="0" dirty="0"/>
              <a:t>Our project : </a:t>
            </a:r>
            <a:r>
              <a:rPr lang="en-CA" sz="3600" noProof="0" dirty="0"/>
              <a:t>Study the break of symmetry of a par</a:t>
            </a:r>
            <a:r>
              <a:rPr lang="en-CA" sz="3600" dirty="0" err="1"/>
              <a:t>ticle</a:t>
            </a:r>
            <a:r>
              <a:rPr lang="en-CA" sz="3600" dirty="0"/>
              <a:t> system</a:t>
            </a:r>
            <a:endParaRPr lang="en-CA" sz="3600" noProof="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FB7208D-D1E7-48E5-6840-2CD3633B581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8271"/>
          <a:stretch/>
        </p:blipFill>
        <p:spPr>
          <a:xfrm>
            <a:off x="5147950" y="2681689"/>
            <a:ext cx="6958164" cy="304032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85D7F0D-711E-9FDC-418B-EC6AEBFC461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50000"/>
          <a:stretch/>
        </p:blipFill>
        <p:spPr>
          <a:xfrm>
            <a:off x="8042787" y="1710097"/>
            <a:ext cx="3043474" cy="53442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3E7BC36-0FF9-E440-8AAF-6AADE564058B}"/>
              </a:ext>
            </a:extLst>
          </p:cNvPr>
          <p:cNvSpPr txBox="1"/>
          <p:nvPr/>
        </p:nvSpPr>
        <p:spPr>
          <a:xfrm>
            <a:off x="6171936" y="1825092"/>
            <a:ext cx="211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Energy </a:t>
            </a:r>
            <a:r>
              <a:rPr lang="fr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628F41BD-8662-866E-244D-A795A6B6F4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727" y="2182184"/>
            <a:ext cx="3931793" cy="200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61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FC5B2E7-60D4-872E-1EBD-AEF86E399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92" y="5167766"/>
            <a:ext cx="3928527" cy="86587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404506F-11E3-30BA-E287-D67D7E4A8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381" y="5280625"/>
            <a:ext cx="2724031" cy="95520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0EB8A581-5402-D60A-23B5-B165C59BB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530" y="3525779"/>
            <a:ext cx="731583" cy="45724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E7E8BF4F-71EE-BEEB-6617-C244E99F7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1294" y="2128351"/>
            <a:ext cx="4035963" cy="3252097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75E8FD9E-27AC-1193-1AB9-D6A46BAECD2A}"/>
              </a:ext>
            </a:extLst>
          </p:cNvPr>
          <p:cNvSpPr txBox="1"/>
          <p:nvPr/>
        </p:nvSpPr>
        <p:spPr>
          <a:xfrm>
            <a:off x="8946002" y="1682241"/>
            <a:ext cx="3637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u="sng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N = 3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767A3CA-88AA-9769-3035-40C563830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400" y="2044444"/>
            <a:ext cx="6645143" cy="87287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96400F4-9E1A-5FE2-7EE6-2F3D4EC3C5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673" y="3629128"/>
            <a:ext cx="5517455" cy="87287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E7F30A2-EDC3-5598-29B5-543F84A0B526}"/>
              </a:ext>
            </a:extLst>
          </p:cNvPr>
          <p:cNvSpPr txBox="1"/>
          <p:nvPr/>
        </p:nvSpPr>
        <p:spPr>
          <a:xfrm>
            <a:off x="727586" y="1716536"/>
            <a:ext cx="262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Energy</a:t>
            </a:r>
            <a:r>
              <a:rPr lang="en-CA" noProof="0" dirty="0"/>
              <a:t> </a:t>
            </a:r>
            <a:r>
              <a:rPr lang="en-CA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CA" noProof="0" dirty="0"/>
              <a:t>: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E1160EC-8D97-B05D-10DA-7535D741B767}"/>
              </a:ext>
            </a:extLst>
          </p:cNvPr>
          <p:cNvSpPr txBox="1"/>
          <p:nvPr/>
        </p:nvSpPr>
        <p:spPr>
          <a:xfrm>
            <a:off x="610600" y="3321066"/>
            <a:ext cx="372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Gradient of Energy </a:t>
            </a:r>
            <a:r>
              <a:rPr lang="fr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17" name="Titre 16">
            <a:extLst>
              <a:ext uri="{FF2B5EF4-FFF2-40B4-BE49-F238E27FC236}">
                <a16:creationId xmlns:a16="http://schemas.microsoft.com/office/drawing/2014/main" id="{9E6BE879-3578-75E8-2DB2-41BC19AD4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747" y="688336"/>
            <a:ext cx="8130189" cy="506937"/>
          </a:xfrm>
        </p:spPr>
        <p:txBody>
          <a:bodyPr>
            <a:normAutofit fontScale="90000"/>
          </a:bodyPr>
          <a:lstStyle/>
          <a:p>
            <a:r>
              <a:rPr lang="fr-CA" dirty="0" err="1"/>
              <a:t>Finding</a:t>
            </a:r>
            <a:r>
              <a:rPr lang="fr-CA" dirty="0"/>
              <a:t> the </a:t>
            </a:r>
            <a:r>
              <a:rPr lang="fr-CA" dirty="0" err="1"/>
              <a:t>Minimizers</a:t>
            </a:r>
            <a:endParaRPr lang="fr-CA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626F3C9-A00A-5EFF-C724-21544A62DA77}"/>
              </a:ext>
            </a:extLst>
          </p:cNvPr>
          <p:cNvSpPr txBox="1"/>
          <p:nvPr/>
        </p:nvSpPr>
        <p:spPr>
          <a:xfrm>
            <a:off x="559634" y="4798434"/>
            <a:ext cx="331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Interaction Kernel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0821D74-7D64-3859-B37D-45A1A814FAA3}"/>
              </a:ext>
            </a:extLst>
          </p:cNvPr>
          <p:cNvSpPr txBox="1"/>
          <p:nvPr/>
        </p:nvSpPr>
        <p:spPr>
          <a:xfrm>
            <a:off x="620698" y="6016209"/>
            <a:ext cx="3257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fr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 and α &gt; 0</a:t>
            </a:r>
            <a:endParaRPr lang="fr-CA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51EC0A6-A766-08A0-6243-051AEEBC0D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7699" y="6200875"/>
            <a:ext cx="298201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4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15B7D4-39B6-74E9-A9A7-527BF143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1" y="898801"/>
            <a:ext cx="10126137" cy="549623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/>
              <a:t>What can we explore?</a:t>
            </a:r>
            <a:endParaRPr lang="en-CA" noProof="0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42FA2452-E039-5191-487A-CB1DD0481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379" y="2631299"/>
            <a:ext cx="4343265" cy="98763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DD96F4C-4809-C61B-7669-E23B653CA645}"/>
              </a:ext>
            </a:extLst>
          </p:cNvPr>
          <p:cNvSpPr txBox="1"/>
          <p:nvPr/>
        </p:nvSpPr>
        <p:spPr>
          <a:xfrm>
            <a:off x="5538372" y="2177491"/>
            <a:ext cx="614959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CA" noProof="0" dirty="0"/>
              <a:t>How does the variation of the parameters affect the </a:t>
            </a:r>
            <a:r>
              <a:rPr lang="en-CA" dirty="0"/>
              <a:t>shape</a:t>
            </a:r>
            <a:r>
              <a:rPr lang="en-CA" noProof="0" dirty="0"/>
              <a:t> of the minimizers?</a:t>
            </a:r>
          </a:p>
          <a:p>
            <a:pPr marL="342900" indent="-342900">
              <a:lnSpc>
                <a:spcPct val="150000"/>
              </a:lnSpc>
              <a:spcAft>
                <a:spcPts val="1800"/>
              </a:spcAft>
              <a:buFont typeface="+mj-lt"/>
              <a:buAutoNum type="arabicPeriod"/>
            </a:pPr>
            <a:r>
              <a:rPr lang="en-CA" noProof="0" dirty="0"/>
              <a:t>Which quantitative measurements can we take on the shape of the local minimizers?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CA" noProof="0" dirty="0"/>
              <a:t>Does the number of particles have an influence on the shape of the minimizers?</a:t>
            </a:r>
          </a:p>
          <a:p>
            <a:pPr marL="342900" indent="-342900">
              <a:buFont typeface="+mj-lt"/>
              <a:buAutoNum type="arabicPeriod"/>
            </a:pPr>
            <a:endParaRPr lang="en-CA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noProof="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27271FC-717A-D454-B71A-CD6DD0AE9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73" y="4157221"/>
            <a:ext cx="4188315" cy="135952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8A014B8-EE7A-B35A-46BD-3212E07F66E9}"/>
              </a:ext>
            </a:extLst>
          </p:cNvPr>
          <p:cNvSpPr txBox="1"/>
          <p:nvPr/>
        </p:nvSpPr>
        <p:spPr>
          <a:xfrm>
            <a:off x="688258" y="21774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Interaction Kernel</a:t>
            </a:r>
          </a:p>
        </p:txBody>
      </p:sp>
    </p:spTree>
    <p:extLst>
      <p:ext uri="{BB962C8B-B14F-4D97-AF65-F5344CB8AC3E}">
        <p14:creationId xmlns:p14="http://schemas.microsoft.com/office/powerpoint/2010/main" val="158704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0D64C76-DEAD-9948-12A5-66AE6F74943B}"/>
              </a:ext>
            </a:extLst>
          </p:cNvPr>
          <p:cNvSpPr txBox="1"/>
          <p:nvPr/>
        </p:nvSpPr>
        <p:spPr>
          <a:xfrm>
            <a:off x="5816893" y="501741"/>
            <a:ext cx="6732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b="1" dirty="0"/>
              <a:t>How </a:t>
            </a:r>
            <a:r>
              <a:rPr lang="fr-CA" sz="3600" b="1" dirty="0" err="1"/>
              <a:t>does</a:t>
            </a:r>
            <a:r>
              <a:rPr lang="fr-CA" sz="3600" b="1" dirty="0"/>
              <a:t> a solver </a:t>
            </a:r>
            <a:r>
              <a:rPr lang="fr-CA" sz="3600" b="1" dirty="0" err="1"/>
              <a:t>work</a:t>
            </a:r>
            <a:r>
              <a:rPr lang="fr-CA" sz="3600" b="1" dirty="0"/>
              <a:t>?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464A13C-D5A2-1C8B-3209-419FBD50E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3134" y="3909249"/>
            <a:ext cx="2704069" cy="244701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1384BEC4-C98C-7BAD-9847-CB94C4EC1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638" y="2574616"/>
            <a:ext cx="3138413" cy="259996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8661DB2B-DBF4-303C-79E0-762B29E1D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02" y="1361336"/>
            <a:ext cx="2886103" cy="259996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7DC62589-5C6C-C962-7B2D-8AB14C67E32D}"/>
              </a:ext>
            </a:extLst>
          </p:cNvPr>
          <p:cNvSpPr txBox="1"/>
          <p:nvPr/>
        </p:nvSpPr>
        <p:spPr>
          <a:xfrm>
            <a:off x="284797" y="4147321"/>
            <a:ext cx="3138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/>
              <a:t>Solve the ODE system  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9FC9163D-45DF-113D-A8CF-54293D9336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601" y="4606707"/>
            <a:ext cx="2331779" cy="685168"/>
          </a:xfrm>
          <a:prstGeom prst="rect">
            <a:avLst/>
          </a:prstGeom>
        </p:spPr>
      </p:pic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94DB3CD6-A9F8-F8BD-94D6-90D1ADD45D31}"/>
              </a:ext>
            </a:extLst>
          </p:cNvPr>
          <p:cNvSpPr/>
          <p:nvPr/>
        </p:nvSpPr>
        <p:spPr>
          <a:xfrm>
            <a:off x="3097158" y="3392600"/>
            <a:ext cx="132735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D3E5A177-BE61-13E8-39C6-E705061C7467}"/>
              </a:ext>
            </a:extLst>
          </p:cNvPr>
          <p:cNvSpPr/>
          <p:nvPr/>
        </p:nvSpPr>
        <p:spPr>
          <a:xfrm>
            <a:off x="7730075" y="4302928"/>
            <a:ext cx="1248696" cy="4464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8B3E2C8-7408-0D90-D233-51FBE2F1E9D6}"/>
              </a:ext>
            </a:extLst>
          </p:cNvPr>
          <p:cNvSpPr txBox="1"/>
          <p:nvPr/>
        </p:nvSpPr>
        <p:spPr>
          <a:xfrm>
            <a:off x="7580671" y="4906297"/>
            <a:ext cx="160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Continuation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15AF0B5-30BA-F13D-5490-49B0B54C12FA}"/>
              </a:ext>
            </a:extLst>
          </p:cNvPr>
          <p:cNvSpPr txBox="1"/>
          <p:nvPr/>
        </p:nvSpPr>
        <p:spPr>
          <a:xfrm>
            <a:off x="445601" y="824906"/>
            <a:ext cx="3681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</a:t>
            </a:r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Initial Condition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4C0DFB7-E3D4-48B7-5113-8F6D648EDBB7}"/>
              </a:ext>
            </a:extLst>
          </p:cNvPr>
          <p:cNvSpPr txBox="1"/>
          <p:nvPr/>
        </p:nvSpPr>
        <p:spPr>
          <a:xfrm>
            <a:off x="5298536" y="1942147"/>
            <a:ext cx="255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Small value of 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1BD4C27-3CEE-0117-3093-AA162E689814}"/>
              </a:ext>
            </a:extLst>
          </p:cNvPr>
          <p:cNvSpPr txBox="1"/>
          <p:nvPr/>
        </p:nvSpPr>
        <p:spPr>
          <a:xfrm>
            <a:off x="9625782" y="3284718"/>
            <a:ext cx="247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 value of 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fr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6847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38120C0-684B-3085-3C94-ADE56042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noProof="0" dirty="0"/>
              <a:t>1.How does the variation of the parameters affect the </a:t>
            </a:r>
            <a:r>
              <a:rPr lang="en-US" sz="3200" noProof="0" dirty="0" err="1"/>
              <a:t>behaviour</a:t>
            </a:r>
            <a:r>
              <a:rPr lang="en-US" sz="3200" noProof="0" dirty="0"/>
              <a:t> of the minimizers?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C326B61-D0CD-457E-504E-5913BA6C8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902" y="2619784"/>
            <a:ext cx="3555596" cy="360004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3E47D0B-34E9-6391-81F9-35991BA33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908" y="2660193"/>
            <a:ext cx="3758184" cy="351922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CBDEDC9-D85E-A201-EC15-9D5814C05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208" y="2690611"/>
            <a:ext cx="3758184" cy="345838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D214154-AF07-1BAF-DCD1-DA6341FCDE59}"/>
              </a:ext>
            </a:extLst>
          </p:cNvPr>
          <p:cNvSpPr txBox="1"/>
          <p:nvPr/>
        </p:nvSpPr>
        <p:spPr>
          <a:xfrm>
            <a:off x="393902" y="1818376"/>
            <a:ext cx="515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hlinkClick r:id="rId5"/>
              </a:rPr>
              <a:t>Julia Notebook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8213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B359C3-4593-7FC5-92D8-F6E6BB2A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79" y="405800"/>
            <a:ext cx="12172335" cy="1877865"/>
          </a:xfrm>
        </p:spPr>
        <p:txBody>
          <a:bodyPr>
            <a:normAutofit/>
          </a:bodyPr>
          <a:lstStyle/>
          <a:p>
            <a:pPr algn="ctr"/>
            <a:r>
              <a:rPr lang="en-CA" sz="2400" noProof="0" dirty="0"/>
              <a:t>2. Which </a:t>
            </a:r>
            <a:r>
              <a:rPr lang="en-CA" sz="2400" b="1" noProof="0" dirty="0"/>
              <a:t>quantitative measurements </a:t>
            </a:r>
            <a:r>
              <a:rPr lang="en-CA" sz="2400" noProof="0" dirty="0"/>
              <a:t>can we take on the shape of the local minimizers?</a:t>
            </a:r>
            <a:br>
              <a:rPr lang="en-CA" sz="1100" noProof="0" dirty="0"/>
            </a:br>
            <a:br>
              <a:rPr lang="en-CA" sz="2800" noProof="0" dirty="0"/>
            </a:br>
            <a:br>
              <a:rPr lang="en-CA" sz="2800" noProof="0" dirty="0"/>
            </a:br>
            <a:endParaRPr lang="en-CA" sz="2800" noProof="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7299EF6-2665-376E-7C38-D431B645D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668022"/>
            <a:ext cx="9289110" cy="47631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BD6FC12-8168-6369-2F04-C9D4DD39A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557" y="3369743"/>
            <a:ext cx="1313253" cy="118872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06502EA-3359-9DB8-B6FA-C3A404DEF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3319" y="3332048"/>
            <a:ext cx="1407012" cy="112146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35F2F36-F452-A6D2-7C73-B9FCFF26C03C}"/>
              </a:ext>
            </a:extLst>
          </p:cNvPr>
          <p:cNvSpPr txBox="1"/>
          <p:nvPr/>
        </p:nvSpPr>
        <p:spPr>
          <a:xfrm>
            <a:off x="9022757" y="2962716"/>
            <a:ext cx="108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 = 20</a:t>
            </a:r>
            <a:endParaRPr lang="en-CA" noProof="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95B8120-3DC7-63AD-699C-D990D0F55503}"/>
              </a:ext>
            </a:extLst>
          </p:cNvPr>
          <p:cNvSpPr txBox="1"/>
          <p:nvPr/>
        </p:nvSpPr>
        <p:spPr>
          <a:xfrm>
            <a:off x="10680996" y="2962716"/>
            <a:ext cx="1085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noProof="0" dirty="0"/>
              <a:t>α = 75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B9299488-68A4-4503-F605-C61287453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8742" y="5064456"/>
            <a:ext cx="1313252" cy="1181267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88009FF-2812-F208-140A-676953F69BF1}"/>
              </a:ext>
            </a:extLst>
          </p:cNvPr>
          <p:cNvSpPr txBox="1"/>
          <p:nvPr/>
        </p:nvSpPr>
        <p:spPr>
          <a:xfrm>
            <a:off x="9113218" y="4626249"/>
            <a:ext cx="886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noProof="0" dirty="0"/>
              <a:t>α = 80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B1C2F855-A8B3-9FF3-78DC-030B3CCCF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43319" y="5111511"/>
            <a:ext cx="1407012" cy="113937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FACA9B23-022D-D01E-5C6E-DFCFA172EE97}"/>
              </a:ext>
            </a:extLst>
          </p:cNvPr>
          <p:cNvSpPr txBox="1"/>
          <p:nvPr/>
        </p:nvSpPr>
        <p:spPr>
          <a:xfrm>
            <a:off x="10680996" y="4672415"/>
            <a:ext cx="1169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noProof="0" dirty="0"/>
              <a:t>α = 100</a:t>
            </a:r>
          </a:p>
          <a:p>
            <a:endParaRPr lang="en-CA" noProof="0" dirty="0"/>
          </a:p>
        </p:txBody>
      </p:sp>
    </p:spTree>
    <p:extLst>
      <p:ext uri="{BB962C8B-B14F-4D97-AF65-F5344CB8AC3E}">
        <p14:creationId xmlns:p14="http://schemas.microsoft.com/office/powerpoint/2010/main" val="1052585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B24D95-6D69-A2A9-067D-E98CE3E52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15" y="423026"/>
            <a:ext cx="11029616" cy="1188720"/>
          </a:xfrm>
        </p:spPr>
        <p:txBody>
          <a:bodyPr>
            <a:normAutofit/>
          </a:bodyPr>
          <a:lstStyle/>
          <a:p>
            <a:r>
              <a:rPr lang="en-CA" sz="2400" noProof="0" dirty="0"/>
              <a:t>3. Does the </a:t>
            </a:r>
            <a:r>
              <a:rPr lang="en-CA" sz="2400" b="1" noProof="0" dirty="0"/>
              <a:t>number of particles </a:t>
            </a:r>
            <a:r>
              <a:rPr lang="en-CA" sz="2400" noProof="0" dirty="0"/>
              <a:t>have an influence on the behaviour of the Minimizers?</a:t>
            </a:r>
            <a:br>
              <a:rPr lang="en-CA" sz="2400" noProof="0" dirty="0"/>
            </a:br>
            <a:endParaRPr lang="en-CA" sz="2400" noProof="0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7927C86-9267-4920-B813-CC1C4ACA3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315" y="1421091"/>
            <a:ext cx="5631491" cy="2819634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543DC2F-B634-C72B-66B0-A9917C727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805" y="1280980"/>
            <a:ext cx="5525297" cy="258569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18D62B5-C323-803F-75A6-BAC86E0C7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15" y="4229021"/>
            <a:ext cx="5543000" cy="262897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E5664C-22CB-E215-11D6-52AA75BAD6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315" y="3993047"/>
            <a:ext cx="5714272" cy="253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0658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</TotalTime>
  <Words>311</Words>
  <Application>Microsoft Office PowerPoint</Application>
  <PresentationFormat>Grand écran</PresentationFormat>
  <Paragraphs>46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Times New Roman</vt:lpstr>
      <vt:lpstr>Thème Office</vt:lpstr>
      <vt:lpstr>Symmetry Breaking in Particle Simulations:  A Computational Exploration</vt:lpstr>
      <vt:lpstr>Computational Mathematics:</vt:lpstr>
      <vt:lpstr>https://www.sciencedirect.com/science/article/pii/S0362546X20301036 </vt:lpstr>
      <vt:lpstr>Finding the Minimizers</vt:lpstr>
      <vt:lpstr>What can we explore?</vt:lpstr>
      <vt:lpstr>Présentation PowerPoint</vt:lpstr>
      <vt:lpstr>1.How does the variation of the parameters affect the behaviour of the minimizers?</vt:lpstr>
      <vt:lpstr>2. Which quantitative measurements can we take on the shape of the local minimizers?   </vt:lpstr>
      <vt:lpstr>3. Does the number of particles have an influence on the behaviour of the Minimizers? </vt:lpstr>
      <vt:lpstr>Further exploration: Other questions</vt:lpstr>
      <vt:lpstr>Thank you!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Charles-Étienne Lessard</dc:creator>
  <cp:lastModifiedBy>Charles-Étienne Lessard</cp:lastModifiedBy>
  <cp:revision>2</cp:revision>
  <dcterms:created xsi:type="dcterms:W3CDTF">2025-04-09T19:31:37Z</dcterms:created>
  <dcterms:modified xsi:type="dcterms:W3CDTF">2025-05-20T21:23:11Z</dcterms:modified>
</cp:coreProperties>
</file>