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86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47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29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33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57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40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48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66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30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92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1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35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png"/><Relationship Id="rId4" Type="http://schemas.openxmlformats.org/officeDocument/2006/relationships/image" Target="../media/image8.wm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wmf"/><Relationship Id="rId7" Type="http://schemas.openxmlformats.org/officeDocument/2006/relationships/image" Target="../media/image20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可視光で撮影された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静脈画像の鮮明化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東京電機大学工学部情報通信工学科</a:t>
            </a:r>
            <a:endParaRPr kumimoji="1" lang="en-US" altLang="ja-JP" dirty="0" smtClean="0"/>
          </a:p>
          <a:p>
            <a:r>
              <a:rPr lang="ja-JP" altLang="en-US" dirty="0" smtClean="0"/>
              <a:t>長谷川誠　渡邊瑞己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807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カメラ</a:t>
            </a:r>
            <a:r>
              <a:rPr lang="ja-JP" altLang="en-US" dirty="0" smtClean="0"/>
              <a:t>を用いた生体認証（背景）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（生体認証）人間の身体的特徴を用いた利用者照合</a:t>
            </a:r>
            <a:endParaRPr kumimoji="1" lang="en-US" altLang="ja-JP" dirty="0" smtClean="0"/>
          </a:p>
          <a:p>
            <a:r>
              <a:rPr kumimoji="1" lang="ja-JP" altLang="en-US" dirty="0" smtClean="0"/>
              <a:t>静脈認証</a:t>
            </a:r>
            <a:endParaRPr kumimoji="1" lang="en-US" altLang="ja-JP" dirty="0" smtClean="0"/>
          </a:p>
          <a:p>
            <a:r>
              <a:rPr lang="ja-JP" altLang="en-US" dirty="0"/>
              <a:t>掌</a:t>
            </a:r>
            <a:r>
              <a:rPr lang="ja-JP" altLang="en-US" dirty="0" smtClean="0"/>
              <a:t>紋認証</a:t>
            </a:r>
            <a:endParaRPr lang="en-US" altLang="ja-JP" dirty="0" smtClean="0"/>
          </a:p>
          <a:p>
            <a:r>
              <a:rPr kumimoji="1" lang="ja-JP" altLang="en-US" dirty="0" smtClean="0"/>
              <a:t>顔認証</a:t>
            </a:r>
            <a:endParaRPr kumimoji="1" lang="en-US" altLang="ja-JP" dirty="0" smtClean="0"/>
          </a:p>
          <a:p>
            <a:r>
              <a:rPr lang="ja-JP" altLang="en-US" dirty="0" smtClean="0"/>
              <a:t>虹彩認証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（長所）</a:t>
            </a:r>
            <a:endParaRPr lang="en-US" altLang="ja-JP" dirty="0" smtClean="0"/>
          </a:p>
          <a:p>
            <a:r>
              <a:rPr lang="ja-JP" altLang="en-US" dirty="0" smtClean="0"/>
              <a:t>入力デバイスはカメラのみ（指紋センサ等必要なし）</a:t>
            </a:r>
          </a:p>
          <a:p>
            <a:r>
              <a:rPr lang="ja-JP" altLang="en-US" dirty="0" smtClean="0"/>
              <a:t>非接触</a:t>
            </a:r>
            <a:r>
              <a:rPr lang="ja-JP" altLang="en-US" dirty="0"/>
              <a:t>認証が可能（衛生的，センサの汚れによる性能低下なし，歩きながら大量の認証が可能）</a:t>
            </a:r>
            <a:endParaRPr kumimoji="1" lang="ja-JP" altLang="en-US" dirty="0"/>
          </a:p>
        </p:txBody>
      </p:sp>
      <p:pic>
        <p:nvPicPr>
          <p:cNvPr id="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0930" y="2637658"/>
            <a:ext cx="1584231" cy="1214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vein_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 flipH="1">
            <a:off x="2701090" y="2455141"/>
            <a:ext cx="1214785" cy="1579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4720" y="2637658"/>
            <a:ext cx="1388326" cy="1214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87699" y="2637657"/>
            <a:ext cx="1264482" cy="12147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5002869" y="40012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生体</a:t>
            </a:r>
            <a:r>
              <a:rPr lang="ja-JP" altLang="en-US" dirty="0" smtClean="0"/>
              <a:t>認証の例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503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静脈認証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（特徴）</a:t>
            </a:r>
            <a:endParaRPr lang="ja-JP" altLang="en-US" dirty="0"/>
          </a:p>
          <a:p>
            <a:r>
              <a:rPr lang="ja-JP" altLang="en-US" dirty="0"/>
              <a:t>唯一性；永続性（血管のパタン）</a:t>
            </a:r>
          </a:p>
          <a:p>
            <a:r>
              <a:rPr lang="ja-JP" altLang="en-US" dirty="0"/>
              <a:t>体内器官であるため偽造が困難</a:t>
            </a:r>
          </a:p>
          <a:p>
            <a:r>
              <a:rPr lang="ja-JP" altLang="en-US" dirty="0"/>
              <a:t>非接触認証であり衛生的</a:t>
            </a:r>
          </a:p>
          <a:p>
            <a:r>
              <a:rPr lang="ja-JP" altLang="en-US" dirty="0"/>
              <a:t>認証精度が高い</a:t>
            </a:r>
          </a:p>
          <a:p>
            <a:r>
              <a:rPr lang="ja-JP" altLang="en-US" dirty="0"/>
              <a:t>近赤外線のカメラと投光器が</a:t>
            </a:r>
            <a:r>
              <a:rPr lang="ja-JP" altLang="en-US" dirty="0" smtClean="0"/>
              <a:t>必要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携帯端末を用いた静脈認証</a:t>
            </a:r>
          </a:p>
          <a:p>
            <a:pPr marL="0" indent="0">
              <a:buNone/>
            </a:pPr>
            <a:r>
              <a:rPr lang="ja-JP" altLang="en-US" dirty="0"/>
              <a:t>（技術的課題）　近赤外線カメラが使えない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可視光による静脈の鮮明化を検討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vein_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1859" y="954741"/>
            <a:ext cx="2783540" cy="371138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6897496" y="471169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静脈パタン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693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200" dirty="0" smtClean="0"/>
              <a:t>静脈画像生成</a:t>
            </a:r>
            <a:r>
              <a:rPr kumimoji="1" lang="ja-JP" altLang="en-US" sz="3200" dirty="0" smtClean="0"/>
              <a:t>（静脈が青く見えるのは錯覚）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静脈は青成分が高いことはない</a:t>
            </a:r>
          </a:p>
          <a:p>
            <a:r>
              <a:rPr lang="ja-JP" altLang="en-US" dirty="0"/>
              <a:t>ヘモグロビンで吸収（赤・緑成分）</a:t>
            </a:r>
          </a:p>
          <a:p>
            <a:r>
              <a:rPr lang="ja-JP" altLang="en-US" dirty="0"/>
              <a:t>皮膚内部での拡散（青成分）</a:t>
            </a:r>
          </a:p>
          <a:p>
            <a:pPr marL="0" indent="0">
              <a:buNone/>
            </a:pPr>
            <a:r>
              <a:rPr lang="ja-JP" altLang="en-US" dirty="0"/>
              <a:t>（提案）</a:t>
            </a:r>
          </a:p>
          <a:p>
            <a:r>
              <a:rPr lang="ja-JP" altLang="en-US" dirty="0"/>
              <a:t>カラー信号の赤・緑成分を配合</a:t>
            </a:r>
          </a:p>
          <a:p>
            <a:r>
              <a:rPr lang="ja-JP" altLang="en-US" dirty="0"/>
              <a:t>鮮明な静脈画像を生成</a:t>
            </a:r>
          </a:p>
          <a:p>
            <a:r>
              <a:rPr lang="ja-JP" altLang="en-US" dirty="0"/>
              <a:t>配分比を最適化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92" y="5400685"/>
            <a:ext cx="5117040" cy="494160"/>
          </a:xfrm>
          <a:prstGeom prst="rect">
            <a:avLst/>
          </a:prstGeom>
        </p:spPr>
      </p:pic>
      <p:sp>
        <p:nvSpPr>
          <p:cNvPr id="5" name="テキスト ボックス 6"/>
          <p:cNvSpPr txBox="1">
            <a:spLocks noChangeArrowheads="1"/>
          </p:cNvSpPr>
          <p:nvPr/>
        </p:nvSpPr>
        <p:spPr bwMode="auto">
          <a:xfrm>
            <a:off x="957637" y="5894845"/>
            <a:ext cx="70135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kumimoji="1"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静脈画像：　　　　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　　　赤</a:t>
            </a:r>
            <a:r>
              <a:rPr kumimoji="1"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成分画像：　　　　</a:t>
            </a:r>
            <a:endParaRPr kumimoji="1" lang="en-US" altLang="ja-JP" sz="1800" dirty="0" smtClean="0">
              <a:solidFill>
                <a:schemeClr val="tx1"/>
              </a:solidFill>
              <a:ea typeface="ＭＳ Ｐゴシック" panose="020B0600070205080204" pitchFamily="50" charset="-128"/>
            </a:endParaRPr>
          </a:p>
          <a:p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緑</a:t>
            </a:r>
            <a:r>
              <a:rPr kumimoji="1"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成分画像：　　　　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　　　　配合比</a:t>
            </a:r>
            <a:r>
              <a:rPr kumimoji="1"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：</a:t>
            </a:r>
          </a:p>
        </p:txBody>
      </p:sp>
      <p:pic>
        <p:nvPicPr>
          <p:cNvPr id="6" name="図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87" y="5910720"/>
            <a:ext cx="8477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図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012" y="5923420"/>
            <a:ext cx="82708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223" y="6250668"/>
            <a:ext cx="8255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84" y="6331628"/>
            <a:ext cx="2635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スクリーンショット 2015-06-18 4.06.27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70128" y="1425371"/>
            <a:ext cx="1546431" cy="1546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スクリーンショット 2015-06-18 4.07.34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483272" y="1425371"/>
            <a:ext cx="1540191" cy="1559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スクリーンショット 2015-06-18 4.07.50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870128" y="3333329"/>
            <a:ext cx="1546431" cy="1546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スクリーンショット 2015-06-18 4.08.0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483272" y="3319818"/>
            <a:ext cx="1540191" cy="15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テキスト ボックス 167"/>
          <p:cNvSpPr txBox="1">
            <a:spLocks noChangeArrowheads="1"/>
          </p:cNvSpPr>
          <p:nvPr/>
        </p:nvSpPr>
        <p:spPr bwMode="auto">
          <a:xfrm>
            <a:off x="6021217" y="2922071"/>
            <a:ext cx="1244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カラー画像</a:t>
            </a:r>
            <a:endParaRPr kumimoji="1" lang="ja-JP" altLang="en-US" sz="18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67"/>
          <p:cNvSpPr txBox="1">
            <a:spLocks noChangeArrowheads="1"/>
          </p:cNvSpPr>
          <p:nvPr/>
        </p:nvSpPr>
        <p:spPr bwMode="auto">
          <a:xfrm>
            <a:off x="7879883" y="2934416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赤成分</a:t>
            </a:r>
            <a:endParaRPr kumimoji="1" lang="ja-JP" altLang="en-US" sz="18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67"/>
          <p:cNvSpPr txBox="1">
            <a:spLocks noChangeArrowheads="1"/>
          </p:cNvSpPr>
          <p:nvPr/>
        </p:nvSpPr>
        <p:spPr bwMode="auto">
          <a:xfrm>
            <a:off x="6204760" y="4851806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緑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成分</a:t>
            </a:r>
            <a:endParaRPr kumimoji="1" lang="ja-JP" altLang="en-US" sz="18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7" name="テキスト ボックス 167"/>
          <p:cNvSpPr txBox="1">
            <a:spLocks noChangeArrowheads="1"/>
          </p:cNvSpPr>
          <p:nvPr/>
        </p:nvSpPr>
        <p:spPr bwMode="auto">
          <a:xfrm>
            <a:off x="7814785" y="4835562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青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成分</a:t>
            </a:r>
            <a:endParaRPr kumimoji="1" lang="ja-JP" altLang="en-US" sz="18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77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配合比の最適化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近赤外線静脈画像との誤差が最小となる配合比を算出</a:t>
            </a:r>
          </a:p>
          <a:p>
            <a:pPr marL="0" indent="0">
              <a:buNone/>
            </a:pPr>
            <a:r>
              <a:rPr lang="ja-JP" altLang="en-US" sz="2400" dirty="0"/>
              <a:t>（最適化時のみ近赤外線画像を使用：普段は使わない</a:t>
            </a:r>
            <a:r>
              <a:rPr lang="ja-JP" altLang="en-US" sz="2400" dirty="0" smtClean="0"/>
              <a:t>）</a:t>
            </a:r>
            <a:endParaRPr lang="ja-JP" altLang="en-US" sz="2400" dirty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近似</a:t>
            </a:r>
            <a:r>
              <a:rPr lang="ja-JP" altLang="en-US" sz="2400" dirty="0"/>
              <a:t>誤差の定義</a:t>
            </a:r>
          </a:p>
          <a:p>
            <a:endParaRPr lang="ja-JP" altLang="en-US" sz="24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ja-JP" altLang="en-US" sz="2400" dirty="0"/>
          </a:p>
          <a:p>
            <a:r>
              <a:rPr lang="ja-JP" altLang="en-US" sz="2400" dirty="0"/>
              <a:t>誤差が最小となる配合比を算出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32" y="3627753"/>
            <a:ext cx="3567204" cy="78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図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72" y="5788901"/>
            <a:ext cx="2084106" cy="3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199"/>
          <p:cNvSpPr txBox="1">
            <a:spLocks noChangeArrowheads="1"/>
          </p:cNvSpPr>
          <p:nvPr/>
        </p:nvSpPr>
        <p:spPr bwMode="auto">
          <a:xfrm>
            <a:off x="766202" y="4491832"/>
            <a:ext cx="7013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kumimoji="1"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近似誤差：　　　　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　近</a:t>
            </a:r>
            <a:r>
              <a:rPr kumimoji="1"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赤外線画像：　　　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　　　画像領域：　</a:t>
            </a:r>
            <a:endParaRPr kumimoji="1" lang="ja-JP" altLang="en-US" sz="18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pic>
        <p:nvPicPr>
          <p:cNvPr id="7" name="図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01" y="4478899"/>
            <a:ext cx="6302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618" y="4478899"/>
            <a:ext cx="76041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466" y="4548703"/>
            <a:ext cx="2619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a014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41985" y="4636133"/>
            <a:ext cx="1722773" cy="1722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スクリーンショット 2015-06-18 7.18.24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41985" y="2664504"/>
            <a:ext cx="1698584" cy="172008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テキスト ボックス 167"/>
          <p:cNvSpPr txBox="1">
            <a:spLocks noChangeArrowheads="1"/>
          </p:cNvSpPr>
          <p:nvPr/>
        </p:nvSpPr>
        <p:spPr bwMode="auto">
          <a:xfrm>
            <a:off x="6818541" y="4307444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近</a:t>
            </a:r>
            <a:r>
              <a:rPr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赤外</a:t>
            </a:r>
            <a:r>
              <a:rPr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線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画像</a:t>
            </a:r>
            <a:endParaRPr kumimoji="1" lang="ja-JP" altLang="en-US" sz="18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9" name="テキスト ボックス 167"/>
          <p:cNvSpPr txBox="1">
            <a:spLocks noChangeArrowheads="1"/>
          </p:cNvSpPr>
          <p:nvPr/>
        </p:nvSpPr>
        <p:spPr bwMode="auto">
          <a:xfrm>
            <a:off x="7037279" y="6318541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静脈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画像</a:t>
            </a:r>
            <a:endParaRPr kumimoji="1" lang="ja-JP" altLang="en-US" sz="18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932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256</Words>
  <Application>Microsoft Office PowerPoint</Application>
  <PresentationFormat>画面に合わせる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可視光で撮影された 静脈画像の鮮明化 </vt:lpstr>
      <vt:lpstr>カメラを用いた生体認証（背景）</vt:lpstr>
      <vt:lpstr>静脈認証</vt:lpstr>
      <vt:lpstr>静脈画像生成（静脈が青く見えるのは錯覚）</vt:lpstr>
      <vt:lpstr>配合比の最適化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</dc:creator>
  <cp:lastModifiedBy>hasegawa</cp:lastModifiedBy>
  <cp:revision>10</cp:revision>
  <dcterms:created xsi:type="dcterms:W3CDTF">2015-08-26T02:03:46Z</dcterms:created>
  <dcterms:modified xsi:type="dcterms:W3CDTF">2015-08-26T04:48:42Z</dcterms:modified>
</cp:coreProperties>
</file>