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5"/>
    <p:restoredTop sz="96327"/>
  </p:normalViewPr>
  <p:slideViewPr>
    <p:cSldViewPr snapToGrid="0">
      <p:cViewPr>
        <p:scale>
          <a:sx n="110" d="100"/>
          <a:sy n="110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18F0-4D86-E591-FABA-156710A7B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46533-158F-5AC5-0D20-8D0E3B7BF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3B50-DFCA-0259-2FF3-FC534C6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FA90-84B3-6908-23F1-E0177B40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77E0-1A11-FE56-828B-16B98A14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B129-FA01-7A7F-E818-44EF2AE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4F5B8-DFFD-68A6-5F2B-CECD54B1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5794-7F95-0299-D1D1-EC8A5355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BC4A-0040-4717-0FE8-58285C85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78E0-184D-D71C-DB49-CB09052D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6CA22-A16B-4C06-7B71-D317F6A35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D62A-FAA4-5499-D51F-BB5D8879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A054-73A6-D138-B132-C359AD2A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2CC9-7257-3EA1-8830-DA3FD966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EB63-973A-7685-8F61-942ED74E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2F0-E1C9-4C50-018A-7EDB4E23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E9E6-9F84-4333-5564-3FFFFE60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0F48-DC6B-0244-A191-3B7114E0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17C1-38D6-FA09-3165-7840DC3C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096C-50F3-3D3E-FF8F-98B008FD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7B21-5635-A3B4-51B2-C79888B6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66B4-7A45-6CCE-2EBB-7619E4EA4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569A-1E44-C129-1C5F-575ACD06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3DAE-76FC-EE8E-D15A-7D724A29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E440-9742-0831-A652-C7CA224C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521-7D60-0036-0E83-F374BF0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85A-15AC-56EB-EDEC-499FCD1C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F5244-9CED-8189-CBDF-5C9E83ABB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F3D1-42B6-29AE-C360-0415FCE1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17F4B-2FA9-D705-4CCC-FD7A6104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9B8E-8FDC-34B8-6F18-0A7DF9B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B500-0EF3-D170-9CC3-48FE091C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9233-5862-2865-71B0-CA1EF462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DF19-266A-A9AC-9E74-874D909F9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2371A-3E7C-0A43-3752-B8B5956CB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83AB9-7E64-DB02-284D-94348E22B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7960D-7586-A992-620D-A97D232F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69646-8582-6B26-0505-09803F32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7DEEA-F930-640A-AA19-D0F3C7F8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D355-BFF9-2E49-8DFE-395E947D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08E7E-CCD2-22DC-38C0-024D9EB0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6F638-6070-990A-8BDD-D977FC1F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5B89-37D8-CD3C-CD65-0C098A6F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6009A-91B3-5D84-81BC-5F004915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ED0ED-48AE-CB79-6CFE-2E36D5E6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6BB11-23E7-4477-12EC-CC7CC9E4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21E6-BEEC-8FAB-2124-FA0185D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072A-CDB8-3455-02D5-9AFA29A9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4B42-1214-037D-1372-FBD3040BC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0EA1-587A-5D25-7CD3-5F8E00D3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34E56-88A7-0034-6320-ABC41D02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6B6D-5870-4AB6-450F-4E48C3B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A0B-A554-A16C-8CF5-847F13B2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224FC-A4C1-4EA1-DC3D-7080EA14F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EA63-40D3-86F2-69F2-AAAF8210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DB77-95DB-7D80-E296-CF7A2548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FC5-3AF5-1EDC-3C82-EBC27181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85EC-FE5D-1892-38FE-F0559ADC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C646-5D27-3A29-BFB0-21153FFB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07309-71AB-49F4-2790-B8C760AC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624B-C93A-058B-FE88-D18A6289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534B-F087-BC40-A01D-E6D1C054961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63E5-BE21-41B1-4F4D-718AF8F7F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9620-0CB1-D01A-4B2D-8BD0A15FC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E4F3-6A6B-0741-8772-3B18AA5D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FF06B4-5EAC-7362-0ED1-C1E0E3F72114}"/>
                  </a:ext>
                </a:extLst>
              </p:cNvPr>
              <p:cNvSpPr/>
              <p:nvPr/>
            </p:nvSpPr>
            <p:spPr>
              <a:xfrm>
                <a:off x="2153483" y="229638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FF06B4-5EAC-7362-0ED1-C1E0E3F72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83" y="2296380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CAF4C7-175D-ADA9-A96F-3E1C9F9435C8}"/>
                  </a:ext>
                </a:extLst>
              </p:cNvPr>
              <p:cNvSpPr/>
              <p:nvPr/>
            </p:nvSpPr>
            <p:spPr>
              <a:xfrm>
                <a:off x="2873483" y="1163761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CAF4C7-175D-ADA9-A96F-3E1C9F94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83" y="116376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6780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68D827-D66D-C2F8-7B73-2A0717FBA3C6}"/>
                  </a:ext>
                </a:extLst>
              </p:cNvPr>
              <p:cNvSpPr/>
              <p:nvPr/>
            </p:nvSpPr>
            <p:spPr>
              <a:xfrm>
                <a:off x="4034412" y="1163761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68D827-D66D-C2F8-7B73-2A0717FBA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12" y="1163761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ECDDE9-6FEB-0857-825C-4D1E4FA072F6}"/>
                  </a:ext>
                </a:extLst>
              </p:cNvPr>
              <p:cNvSpPr/>
              <p:nvPr/>
            </p:nvSpPr>
            <p:spPr>
              <a:xfrm>
                <a:off x="4754412" y="229638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ECDDE9-6FEB-0857-825C-4D1E4FA07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2" y="2296380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BC94D1-D939-AA4A-D12B-091E4477F4ED}"/>
                  </a:ext>
                </a:extLst>
              </p:cNvPr>
              <p:cNvSpPr/>
              <p:nvPr/>
            </p:nvSpPr>
            <p:spPr>
              <a:xfrm>
                <a:off x="4034412" y="342900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BC94D1-D939-AA4A-D12B-091E4477F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12" y="3429000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193378-57E2-0B79-E025-572DF805F0C7}"/>
                  </a:ext>
                </a:extLst>
              </p:cNvPr>
              <p:cNvSpPr/>
              <p:nvPr/>
            </p:nvSpPr>
            <p:spPr>
              <a:xfrm>
                <a:off x="2873483" y="342900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193378-57E2-0B79-E025-572DF805F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83" y="3429000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 l="-6780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3CEF0A8-F3A5-898D-6B42-E73BA947CEC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2307174" y="1730071"/>
            <a:ext cx="772619" cy="36000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233DA13-01AB-8304-B1A7-EE8DEA047D86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3813947" y="943297"/>
            <a:ext cx="12700" cy="651813"/>
          </a:xfrm>
          <a:prstGeom prst="curvedConnector3">
            <a:avLst>
              <a:gd name="adj1" fmla="val 26302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A6B50DC-B394-31F0-11D6-24468F92FB36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54412" y="1523761"/>
            <a:ext cx="360000" cy="77261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4BB8A6-30F1-F634-D727-748EF6CDB63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4548102" y="3222690"/>
            <a:ext cx="772620" cy="36000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33D4667-FC09-AEB7-9195-7304BBBB85F7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 rot="5400000">
            <a:off x="3813948" y="3717652"/>
            <a:ext cx="12700" cy="651813"/>
          </a:xfrm>
          <a:prstGeom prst="curvedConnector3">
            <a:avLst>
              <a:gd name="adj1" fmla="val 26302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A20424A-9A23-1DB7-ABA4-096D21DE7370}"/>
              </a:ext>
            </a:extLst>
          </p:cNvPr>
          <p:cNvCxnSpPr>
            <a:cxnSpLocks/>
            <a:stCxn id="9" idx="2"/>
            <a:endCxn id="4" idx="4"/>
          </p:cNvCxnSpPr>
          <p:nvPr/>
        </p:nvCxnSpPr>
        <p:spPr>
          <a:xfrm rot="10800000">
            <a:off x="2513483" y="3016380"/>
            <a:ext cx="360000" cy="77262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FF06B4-5EAC-7362-0ED1-C1E0E3F72114}"/>
                  </a:ext>
                </a:extLst>
              </p:cNvPr>
              <p:cNvSpPr/>
              <p:nvPr/>
            </p:nvSpPr>
            <p:spPr>
              <a:xfrm>
                <a:off x="1024878" y="2296381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FF06B4-5EAC-7362-0ED1-C1E0E3F72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78" y="2296381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CAF4C7-175D-ADA9-A96F-3E1C9F9435C8}"/>
                  </a:ext>
                </a:extLst>
              </p:cNvPr>
              <p:cNvSpPr/>
              <p:nvPr/>
            </p:nvSpPr>
            <p:spPr>
              <a:xfrm>
                <a:off x="2268056" y="229638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CAF4C7-175D-ADA9-A96F-3E1C9F94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56" y="2296380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68D827-D66D-C2F8-7B73-2A0717FBA3C6}"/>
                  </a:ext>
                </a:extLst>
              </p:cNvPr>
              <p:cNvSpPr/>
              <p:nvPr/>
            </p:nvSpPr>
            <p:spPr>
              <a:xfrm>
                <a:off x="3511234" y="230273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68D827-D66D-C2F8-7B73-2A0717FBA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4" y="230273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ECDDE9-6FEB-0857-825C-4D1E4FA072F6}"/>
                  </a:ext>
                </a:extLst>
              </p:cNvPr>
              <p:cNvSpPr/>
              <p:nvPr/>
            </p:nvSpPr>
            <p:spPr>
              <a:xfrm>
                <a:off x="4754412" y="229638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ECDDE9-6FEB-0857-825C-4D1E4FA07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2" y="2296380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6667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BC94D1-D939-AA4A-D12B-091E4477F4ED}"/>
                  </a:ext>
                </a:extLst>
              </p:cNvPr>
              <p:cNvSpPr/>
              <p:nvPr/>
            </p:nvSpPr>
            <p:spPr>
              <a:xfrm>
                <a:off x="5997590" y="229638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BC94D1-D939-AA4A-D12B-091E4477F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90" y="2296380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6780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193378-57E2-0B79-E025-572DF805F0C7}"/>
                  </a:ext>
                </a:extLst>
              </p:cNvPr>
              <p:cNvSpPr/>
              <p:nvPr/>
            </p:nvSpPr>
            <p:spPr>
              <a:xfrm>
                <a:off x="7240768" y="2302731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193378-57E2-0B79-E025-572DF805F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68" y="2302731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 l="-8475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3CEF0A8-F3A5-898D-6B42-E73BA947CE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6467" y="1668439"/>
            <a:ext cx="1" cy="1243178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233DA13-01AB-8304-B1A7-EE8DEA047D86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3246470" y="1677966"/>
            <a:ext cx="6350" cy="1243178"/>
          </a:xfrm>
          <a:prstGeom prst="curvedConnector3">
            <a:avLst>
              <a:gd name="adj1" fmla="val -36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A6B50DC-B394-31F0-11D6-24468F92FB36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4489648" y="1677966"/>
            <a:ext cx="6350" cy="1243178"/>
          </a:xfrm>
          <a:prstGeom prst="curvedConnector3">
            <a:avLst>
              <a:gd name="adj1" fmla="val 37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4BB8A6-30F1-F634-D727-748EF6CDB63C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5736001" y="1674791"/>
            <a:ext cx="12700" cy="124317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33D4667-FC09-AEB7-9195-7304BBBB85F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6976003" y="1677966"/>
            <a:ext cx="6351" cy="1243178"/>
          </a:xfrm>
          <a:prstGeom prst="curvedConnector3">
            <a:avLst>
              <a:gd name="adj1" fmla="val -35994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A20424A-9A23-1DB7-ABA4-096D21DE7370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 flipH="1">
            <a:off x="4489648" y="-88389"/>
            <a:ext cx="6350" cy="6215890"/>
          </a:xfrm>
          <a:prstGeom prst="curvedConnector3">
            <a:avLst>
              <a:gd name="adj1" fmla="val -5328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5D2B08-2E40-5B75-B3E9-EF92FF2D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0" t="48105" r="22705" b="16967"/>
          <a:stretch/>
        </p:blipFill>
        <p:spPr>
          <a:xfrm>
            <a:off x="560439" y="867713"/>
            <a:ext cx="11415144" cy="40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236B3A-DCCB-8DAF-0C30-A11F78DD3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3" t="9002" r="11541" b="11309"/>
          <a:stretch/>
        </p:blipFill>
        <p:spPr>
          <a:xfrm>
            <a:off x="1632030" y="528441"/>
            <a:ext cx="8113854" cy="58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Mirko D'angelo</dc:creator>
  <cp:lastModifiedBy>Mirko D'angelo</cp:lastModifiedBy>
  <cp:revision>2</cp:revision>
  <dcterms:created xsi:type="dcterms:W3CDTF">2023-09-04T13:25:50Z</dcterms:created>
  <dcterms:modified xsi:type="dcterms:W3CDTF">2023-09-07T12:18:03Z</dcterms:modified>
</cp:coreProperties>
</file>