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howSpecialPlsOnTitleSld="0" saveSubsetFonts="1">
  <p:sldMasterIdLst>
    <p:sldMasterId id="2147483660" r:id="rId4"/>
  </p:sldMasterIdLst>
  <p:notesMasterIdLst>
    <p:notesMasterId r:id="rId35"/>
  </p:notesMasterIdLst>
  <p:handoutMasterIdLst>
    <p:handoutMasterId r:id="rId36"/>
  </p:handoutMasterIdLst>
  <p:sldIdLst>
    <p:sldId id="256" r:id="rId5"/>
    <p:sldId id="257" r:id="rId6"/>
    <p:sldId id="262" r:id="rId7"/>
    <p:sldId id="280" r:id="rId8"/>
    <p:sldId id="285" r:id="rId9"/>
    <p:sldId id="281" r:id="rId10"/>
    <p:sldId id="286" r:id="rId11"/>
    <p:sldId id="263" r:id="rId12"/>
    <p:sldId id="291" r:id="rId13"/>
    <p:sldId id="264" r:id="rId14"/>
    <p:sldId id="292" r:id="rId15"/>
    <p:sldId id="266" r:id="rId16"/>
    <p:sldId id="271" r:id="rId17"/>
    <p:sldId id="293" r:id="rId18"/>
    <p:sldId id="288" r:id="rId19"/>
    <p:sldId id="300" r:id="rId20"/>
    <p:sldId id="275" r:id="rId21"/>
    <p:sldId id="272" r:id="rId22"/>
    <p:sldId id="294" r:id="rId23"/>
    <p:sldId id="269" r:id="rId24"/>
    <p:sldId id="295" r:id="rId25"/>
    <p:sldId id="277" r:id="rId26"/>
    <p:sldId id="296" r:id="rId27"/>
    <p:sldId id="279" r:id="rId28"/>
    <p:sldId id="278" r:id="rId29"/>
    <p:sldId id="284" r:id="rId30"/>
    <p:sldId id="297" r:id="rId31"/>
    <p:sldId id="301" r:id="rId32"/>
    <p:sldId id="276"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0576BA2-23F3-400F-896B-0647D5B7E5CD}">
          <p14:sldIdLst>
            <p14:sldId id="256"/>
            <p14:sldId id="257"/>
            <p14:sldId id="262"/>
            <p14:sldId id="280"/>
            <p14:sldId id="285"/>
            <p14:sldId id="281"/>
            <p14:sldId id="286"/>
            <p14:sldId id="263"/>
            <p14:sldId id="291"/>
            <p14:sldId id="264"/>
            <p14:sldId id="292"/>
            <p14:sldId id="266"/>
            <p14:sldId id="271"/>
            <p14:sldId id="293"/>
            <p14:sldId id="288"/>
            <p14:sldId id="300"/>
            <p14:sldId id="275"/>
            <p14:sldId id="272"/>
            <p14:sldId id="294"/>
            <p14:sldId id="269"/>
            <p14:sldId id="295"/>
            <p14:sldId id="277"/>
            <p14:sldId id="296"/>
            <p14:sldId id="279"/>
            <p14:sldId id="278"/>
            <p14:sldId id="284"/>
            <p14:sldId id="297"/>
            <p14:sldId id="301"/>
            <p14:sldId id="276"/>
            <p14:sldId id="289"/>
          </p14:sldIdLst>
        </p14:section>
        <p14:section name="Untitled Section" id="{74344A01-1D36-4378-9900-5F60F26EA51F}">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033"/>
    <a:srgbClr val="595959"/>
    <a:srgbClr val="BD2C00"/>
    <a:srgbClr val="4A31FF"/>
    <a:srgbClr val="C951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0D67F-9B41-DC4A-8D93-7023E78A6639}" v="1476" dt="2022-04-20T09:18:56.0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26"/>
    <p:restoredTop sz="88832"/>
  </p:normalViewPr>
  <p:slideViewPr>
    <p:cSldViewPr snapToGrid="0">
      <p:cViewPr varScale="1">
        <p:scale>
          <a:sx n="120" d="100"/>
          <a:sy n="120" d="100"/>
        </p:scale>
        <p:origin x="13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7C1F78-CD87-2C5D-C164-4ACC792B51D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a:extLst>
              <a:ext uri="{FF2B5EF4-FFF2-40B4-BE49-F238E27FC236}">
                <a16:creationId xmlns:a16="http://schemas.microsoft.com/office/drawing/2014/main" id="{C12B688A-4E5E-22D1-97FC-861EF0C2BED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AA81EA5-9737-0141-8120-455857F95F55}" type="datetimeFigureOut">
              <a:rPr lang="en-NL" smtClean="0"/>
              <a:t>20/04/2022</a:t>
            </a:fld>
            <a:endParaRPr lang="en-NL"/>
          </a:p>
        </p:txBody>
      </p:sp>
      <p:sp>
        <p:nvSpPr>
          <p:cNvPr id="4" name="Footer Placeholder 3">
            <a:extLst>
              <a:ext uri="{FF2B5EF4-FFF2-40B4-BE49-F238E27FC236}">
                <a16:creationId xmlns:a16="http://schemas.microsoft.com/office/drawing/2014/main" id="{DA94A28E-96EC-0CC1-B9EB-F8575FEC07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5" name="Slide Number Placeholder 4">
            <a:extLst>
              <a:ext uri="{FF2B5EF4-FFF2-40B4-BE49-F238E27FC236}">
                <a16:creationId xmlns:a16="http://schemas.microsoft.com/office/drawing/2014/main" id="{B07CD952-0E03-D032-4A49-E5D805D9BF2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DF35E8-F901-D143-BD83-C65A1F5E58A1}" type="slidenum">
              <a:rPr lang="en-NL" smtClean="0"/>
              <a:t>‹#›</a:t>
            </a:fld>
            <a:endParaRPr lang="en-NL"/>
          </a:p>
        </p:txBody>
      </p:sp>
    </p:spTree>
    <p:extLst>
      <p:ext uri="{BB962C8B-B14F-4D97-AF65-F5344CB8AC3E}">
        <p14:creationId xmlns:p14="http://schemas.microsoft.com/office/powerpoint/2010/main" val="41385373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A25CD8-716B-41AC-8FB6-4AC366F49B5C}" type="datetimeFigureOut">
              <a:rPr lang="en-US" smtClean="0"/>
              <a:t>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CDF3BF-07E0-4223-A644-019C3B484027}" type="slidenum">
              <a:rPr lang="en-US" smtClean="0"/>
              <a:t>‹#›</a:t>
            </a:fld>
            <a:endParaRPr lang="en-US"/>
          </a:p>
        </p:txBody>
      </p:sp>
    </p:spTree>
    <p:extLst>
      <p:ext uri="{BB962C8B-B14F-4D97-AF65-F5344CB8AC3E}">
        <p14:creationId xmlns:p14="http://schemas.microsoft.com/office/powerpoint/2010/main" val="150846880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CDF3BF-07E0-4223-A644-019C3B484027}" type="slidenum">
              <a:rPr lang="en-US" smtClean="0"/>
              <a:t>2</a:t>
            </a:fld>
            <a:endParaRPr lang="en-US"/>
          </a:p>
        </p:txBody>
      </p:sp>
    </p:spTree>
    <p:extLst>
      <p:ext uri="{BB962C8B-B14F-4D97-AF65-F5344CB8AC3E}">
        <p14:creationId xmlns:p14="http://schemas.microsoft.com/office/powerpoint/2010/main" val="3503273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CDF3BF-07E0-4223-A644-019C3B484027}" type="slidenum">
              <a:rPr lang="en-US" smtClean="0"/>
              <a:t>11</a:t>
            </a:fld>
            <a:endParaRPr lang="en-US"/>
          </a:p>
        </p:txBody>
      </p:sp>
    </p:spTree>
    <p:extLst>
      <p:ext uri="{BB962C8B-B14F-4D97-AF65-F5344CB8AC3E}">
        <p14:creationId xmlns:p14="http://schemas.microsoft.com/office/powerpoint/2010/main" val="49839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CDF3BF-07E0-4223-A644-019C3B484027}" type="slidenum">
              <a:rPr lang="en-US" smtClean="0"/>
              <a:t>12</a:t>
            </a:fld>
            <a:endParaRPr lang="en-US"/>
          </a:p>
        </p:txBody>
      </p:sp>
    </p:spTree>
    <p:extLst>
      <p:ext uri="{BB962C8B-B14F-4D97-AF65-F5344CB8AC3E}">
        <p14:creationId xmlns:p14="http://schemas.microsoft.com/office/powerpoint/2010/main" val="1902938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sz="1200" b="0" i="0" u="none" strike="noStrike" kern="1200" dirty="0">
                <a:solidFill>
                  <a:schemeClr val="tx1"/>
                </a:solidFill>
                <a:effectLst/>
                <a:latin typeface="+mn-lt"/>
                <a:ea typeface="+mn-ea"/>
                <a:cs typeface="+mn-cs"/>
              </a:rPr>
              <a:t>HEAD can point to </a:t>
            </a:r>
            <a:r>
              <a:rPr lang="en-GB" sz="1200" b="0" i="1" u="none" strike="noStrike" kern="1200" dirty="0">
                <a:solidFill>
                  <a:schemeClr val="tx1"/>
                </a:solidFill>
                <a:effectLst/>
                <a:latin typeface="+mn-lt"/>
                <a:ea typeface="+mn-ea"/>
                <a:cs typeface="+mn-cs"/>
              </a:rPr>
              <a:t>any</a:t>
            </a:r>
            <a:r>
              <a:rPr lang="en-GB" sz="1200" b="0" i="0" u="none" strike="noStrike" kern="1200" dirty="0">
                <a:solidFill>
                  <a:schemeClr val="tx1"/>
                </a:solidFill>
                <a:effectLst/>
                <a:latin typeface="+mn-lt"/>
                <a:ea typeface="+mn-ea"/>
                <a:cs typeface="+mn-cs"/>
              </a:rPr>
              <a:t> commit, it does not need to be the last commit in any branch. (When HEAD points to a commit that is not the last commit in a branch, that is a "detached HEAD"</a:t>
            </a:r>
            <a:endParaRPr lang="en-US" dirty="0"/>
          </a:p>
        </p:txBody>
      </p:sp>
      <p:sp>
        <p:nvSpPr>
          <p:cNvPr id="4" name="Slide Number Placeholder 3"/>
          <p:cNvSpPr>
            <a:spLocks noGrp="1"/>
          </p:cNvSpPr>
          <p:nvPr>
            <p:ph type="sldNum" sz="quarter" idx="10"/>
          </p:nvPr>
        </p:nvSpPr>
        <p:spPr/>
        <p:txBody>
          <a:bodyPr/>
          <a:lstStyle/>
          <a:p>
            <a:fld id="{A3CDF3BF-07E0-4223-A644-019C3B484027}" type="slidenum">
              <a:rPr lang="en-US" smtClean="0"/>
              <a:t>13</a:t>
            </a:fld>
            <a:endParaRPr lang="en-US"/>
          </a:p>
        </p:txBody>
      </p:sp>
    </p:spTree>
    <p:extLst>
      <p:ext uri="{BB962C8B-B14F-4D97-AF65-F5344CB8AC3E}">
        <p14:creationId xmlns:p14="http://schemas.microsoft.com/office/powerpoint/2010/main" val="2618158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CDF3BF-07E0-4223-A644-019C3B484027}" type="slidenum">
              <a:rPr lang="en-US" smtClean="0"/>
              <a:t>14</a:t>
            </a:fld>
            <a:endParaRPr lang="en-US"/>
          </a:p>
        </p:txBody>
      </p:sp>
    </p:spTree>
    <p:extLst>
      <p:ext uri="{BB962C8B-B14F-4D97-AF65-F5344CB8AC3E}">
        <p14:creationId xmlns:p14="http://schemas.microsoft.com/office/powerpoint/2010/main" val="3508631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CDF3BF-07E0-4223-A644-019C3B484027}" type="slidenum">
              <a:rPr lang="en-US" smtClean="0"/>
              <a:t>15</a:t>
            </a:fld>
            <a:endParaRPr lang="en-US"/>
          </a:p>
        </p:txBody>
      </p:sp>
    </p:spTree>
    <p:extLst>
      <p:ext uri="{BB962C8B-B14F-4D97-AF65-F5344CB8AC3E}">
        <p14:creationId xmlns:p14="http://schemas.microsoft.com/office/powerpoint/2010/main" val="1642573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CDF3BF-07E0-4223-A644-019C3B484027}" type="slidenum">
              <a:rPr lang="en-US" smtClean="0"/>
              <a:t>16</a:t>
            </a:fld>
            <a:endParaRPr lang="en-US"/>
          </a:p>
        </p:txBody>
      </p:sp>
    </p:spTree>
    <p:extLst>
      <p:ext uri="{BB962C8B-B14F-4D97-AF65-F5344CB8AC3E}">
        <p14:creationId xmlns:p14="http://schemas.microsoft.com/office/powerpoint/2010/main" val="38514285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CDF3BF-07E0-4223-A644-019C3B484027}" type="slidenum">
              <a:rPr lang="en-US" smtClean="0"/>
              <a:t>17</a:t>
            </a:fld>
            <a:endParaRPr lang="en-US"/>
          </a:p>
        </p:txBody>
      </p:sp>
    </p:spTree>
    <p:extLst>
      <p:ext uri="{BB962C8B-B14F-4D97-AF65-F5344CB8AC3E}">
        <p14:creationId xmlns:p14="http://schemas.microsoft.com/office/powerpoint/2010/main" val="3888634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CDF3BF-07E0-4223-A644-019C3B484027}" type="slidenum">
              <a:rPr lang="en-US" smtClean="0"/>
              <a:t>18</a:t>
            </a:fld>
            <a:endParaRPr lang="en-US"/>
          </a:p>
        </p:txBody>
      </p:sp>
    </p:spTree>
    <p:extLst>
      <p:ext uri="{BB962C8B-B14F-4D97-AF65-F5344CB8AC3E}">
        <p14:creationId xmlns:p14="http://schemas.microsoft.com/office/powerpoint/2010/main" val="1553327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CDF3BF-07E0-4223-A644-019C3B484027}" type="slidenum">
              <a:rPr lang="en-US" smtClean="0"/>
              <a:t>19</a:t>
            </a:fld>
            <a:endParaRPr lang="en-US"/>
          </a:p>
        </p:txBody>
      </p:sp>
    </p:spTree>
    <p:extLst>
      <p:ext uri="{BB962C8B-B14F-4D97-AF65-F5344CB8AC3E}">
        <p14:creationId xmlns:p14="http://schemas.microsoft.com/office/powerpoint/2010/main" val="16117394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CDF3BF-07E0-4223-A644-019C3B484027}" type="slidenum">
              <a:rPr lang="en-US" smtClean="0"/>
              <a:t>20</a:t>
            </a:fld>
            <a:endParaRPr lang="en-US"/>
          </a:p>
        </p:txBody>
      </p:sp>
    </p:spTree>
    <p:extLst>
      <p:ext uri="{BB962C8B-B14F-4D97-AF65-F5344CB8AC3E}">
        <p14:creationId xmlns:p14="http://schemas.microsoft.com/office/powerpoint/2010/main" val="2437881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CDF3BF-07E0-4223-A644-019C3B484027}" type="slidenum">
              <a:rPr lang="en-US" smtClean="0"/>
              <a:t>3</a:t>
            </a:fld>
            <a:endParaRPr lang="en-US"/>
          </a:p>
        </p:txBody>
      </p:sp>
    </p:spTree>
    <p:extLst>
      <p:ext uri="{BB962C8B-B14F-4D97-AF65-F5344CB8AC3E}">
        <p14:creationId xmlns:p14="http://schemas.microsoft.com/office/powerpoint/2010/main" val="33100223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CDF3BF-07E0-4223-A644-019C3B484027}" type="slidenum">
              <a:rPr lang="en-US" smtClean="0"/>
              <a:t>21</a:t>
            </a:fld>
            <a:endParaRPr lang="en-US"/>
          </a:p>
        </p:txBody>
      </p:sp>
    </p:spTree>
    <p:extLst>
      <p:ext uri="{BB962C8B-B14F-4D97-AF65-F5344CB8AC3E}">
        <p14:creationId xmlns:p14="http://schemas.microsoft.com/office/powerpoint/2010/main" val="32607458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CDF3BF-07E0-4223-A644-019C3B484027}" type="slidenum">
              <a:rPr lang="en-US" smtClean="0"/>
              <a:t>22</a:t>
            </a:fld>
            <a:endParaRPr lang="en-US"/>
          </a:p>
        </p:txBody>
      </p:sp>
    </p:spTree>
    <p:extLst>
      <p:ext uri="{BB962C8B-B14F-4D97-AF65-F5344CB8AC3E}">
        <p14:creationId xmlns:p14="http://schemas.microsoft.com/office/powerpoint/2010/main" val="2989001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CDF3BF-07E0-4223-A644-019C3B484027}" type="slidenum">
              <a:rPr lang="en-US" smtClean="0"/>
              <a:t>23</a:t>
            </a:fld>
            <a:endParaRPr lang="en-US"/>
          </a:p>
        </p:txBody>
      </p:sp>
    </p:spTree>
    <p:extLst>
      <p:ext uri="{BB962C8B-B14F-4D97-AF65-F5344CB8AC3E}">
        <p14:creationId xmlns:p14="http://schemas.microsoft.com/office/powerpoint/2010/main" val="27731114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CDF3BF-07E0-4223-A644-019C3B484027}" type="slidenum">
              <a:rPr lang="en-US" smtClean="0"/>
              <a:t>24</a:t>
            </a:fld>
            <a:endParaRPr lang="en-US"/>
          </a:p>
        </p:txBody>
      </p:sp>
    </p:spTree>
    <p:extLst>
      <p:ext uri="{BB962C8B-B14F-4D97-AF65-F5344CB8AC3E}">
        <p14:creationId xmlns:p14="http://schemas.microsoft.com/office/powerpoint/2010/main" val="644185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CDF3BF-07E0-4223-A644-019C3B484027}" type="slidenum">
              <a:rPr lang="en-US" smtClean="0"/>
              <a:t>25</a:t>
            </a:fld>
            <a:endParaRPr lang="en-US"/>
          </a:p>
        </p:txBody>
      </p:sp>
    </p:spTree>
    <p:extLst>
      <p:ext uri="{BB962C8B-B14F-4D97-AF65-F5344CB8AC3E}">
        <p14:creationId xmlns:p14="http://schemas.microsoft.com/office/powerpoint/2010/main" val="29402383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CDF3BF-07E0-4223-A644-019C3B484027}" type="slidenum">
              <a:rPr lang="en-US" smtClean="0"/>
              <a:t>26</a:t>
            </a:fld>
            <a:endParaRPr lang="en-US"/>
          </a:p>
        </p:txBody>
      </p:sp>
    </p:spTree>
    <p:extLst>
      <p:ext uri="{BB962C8B-B14F-4D97-AF65-F5344CB8AC3E}">
        <p14:creationId xmlns:p14="http://schemas.microsoft.com/office/powerpoint/2010/main" val="35987375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CDF3BF-07E0-4223-A644-019C3B484027}" type="slidenum">
              <a:rPr lang="en-US" smtClean="0"/>
              <a:t>27</a:t>
            </a:fld>
            <a:endParaRPr lang="en-US"/>
          </a:p>
        </p:txBody>
      </p:sp>
    </p:spTree>
    <p:extLst>
      <p:ext uri="{BB962C8B-B14F-4D97-AF65-F5344CB8AC3E}">
        <p14:creationId xmlns:p14="http://schemas.microsoft.com/office/powerpoint/2010/main" val="19067530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CDF3BF-07E0-4223-A644-019C3B484027}" type="slidenum">
              <a:rPr lang="en-US" smtClean="0"/>
              <a:t>28</a:t>
            </a:fld>
            <a:endParaRPr lang="en-US"/>
          </a:p>
        </p:txBody>
      </p:sp>
    </p:spTree>
    <p:extLst>
      <p:ext uri="{BB962C8B-B14F-4D97-AF65-F5344CB8AC3E}">
        <p14:creationId xmlns:p14="http://schemas.microsoft.com/office/powerpoint/2010/main" val="42409163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CDF3BF-07E0-4223-A644-019C3B484027}" type="slidenum">
              <a:rPr lang="en-US" smtClean="0"/>
              <a:t>29</a:t>
            </a:fld>
            <a:endParaRPr lang="en-US"/>
          </a:p>
        </p:txBody>
      </p:sp>
    </p:spTree>
    <p:extLst>
      <p:ext uri="{BB962C8B-B14F-4D97-AF65-F5344CB8AC3E}">
        <p14:creationId xmlns:p14="http://schemas.microsoft.com/office/powerpoint/2010/main" val="38364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A3CDF3BF-07E0-4223-A644-019C3B484027}" type="slidenum">
              <a:rPr lang="en-US" smtClean="0"/>
              <a:t>31</a:t>
            </a:fld>
            <a:endParaRPr lang="en-US"/>
          </a:p>
        </p:txBody>
      </p:sp>
    </p:spTree>
    <p:extLst>
      <p:ext uri="{BB962C8B-B14F-4D97-AF65-F5344CB8AC3E}">
        <p14:creationId xmlns:p14="http://schemas.microsoft.com/office/powerpoint/2010/main" val="1158423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A3CDF3BF-07E0-4223-A644-019C3B484027}" type="slidenum">
              <a:rPr lang="en-US" smtClean="0"/>
              <a:t>4</a:t>
            </a:fld>
            <a:endParaRPr lang="en-US"/>
          </a:p>
        </p:txBody>
      </p:sp>
    </p:spTree>
    <p:extLst>
      <p:ext uri="{BB962C8B-B14F-4D97-AF65-F5344CB8AC3E}">
        <p14:creationId xmlns:p14="http://schemas.microsoft.com/office/powerpoint/2010/main" val="72752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10"/>
          </p:nvPr>
        </p:nvSpPr>
        <p:spPr/>
        <p:txBody>
          <a:bodyPr/>
          <a:lstStyle/>
          <a:p>
            <a:fld id="{A3CDF3BF-07E0-4223-A644-019C3B484027}" type="slidenum">
              <a:rPr lang="en-US" smtClean="0"/>
              <a:t>5</a:t>
            </a:fld>
            <a:endParaRPr lang="en-US"/>
          </a:p>
        </p:txBody>
      </p:sp>
    </p:spTree>
    <p:extLst>
      <p:ext uri="{BB962C8B-B14F-4D97-AF65-F5344CB8AC3E}">
        <p14:creationId xmlns:p14="http://schemas.microsoft.com/office/powerpoint/2010/main" val="2097868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CDF3BF-07E0-4223-A644-019C3B484027}" type="slidenum">
              <a:rPr lang="en-US" smtClean="0"/>
              <a:t>6</a:t>
            </a:fld>
            <a:endParaRPr lang="en-US"/>
          </a:p>
        </p:txBody>
      </p:sp>
    </p:spTree>
    <p:extLst>
      <p:ext uri="{BB962C8B-B14F-4D97-AF65-F5344CB8AC3E}">
        <p14:creationId xmlns:p14="http://schemas.microsoft.com/office/powerpoint/2010/main" val="3409404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A3CDF3BF-07E0-4223-A644-019C3B484027}" type="slidenum">
              <a:rPr lang="en-US" smtClean="0"/>
              <a:t>7</a:t>
            </a:fld>
            <a:endParaRPr lang="en-US"/>
          </a:p>
        </p:txBody>
      </p:sp>
    </p:spTree>
    <p:extLst>
      <p:ext uri="{BB962C8B-B14F-4D97-AF65-F5344CB8AC3E}">
        <p14:creationId xmlns:p14="http://schemas.microsoft.com/office/powerpoint/2010/main" val="3323582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A3CDF3BF-07E0-4223-A644-019C3B484027}" type="slidenum">
              <a:rPr lang="en-US" smtClean="0"/>
              <a:t>8</a:t>
            </a:fld>
            <a:endParaRPr lang="en-US"/>
          </a:p>
        </p:txBody>
      </p:sp>
    </p:spTree>
    <p:extLst>
      <p:ext uri="{BB962C8B-B14F-4D97-AF65-F5344CB8AC3E}">
        <p14:creationId xmlns:p14="http://schemas.microsoft.com/office/powerpoint/2010/main" val="1618654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A3CDF3BF-07E0-4223-A644-019C3B484027}" type="slidenum">
              <a:rPr lang="en-US" smtClean="0"/>
              <a:t>9</a:t>
            </a:fld>
            <a:endParaRPr lang="en-US"/>
          </a:p>
        </p:txBody>
      </p:sp>
    </p:spTree>
    <p:extLst>
      <p:ext uri="{BB962C8B-B14F-4D97-AF65-F5344CB8AC3E}">
        <p14:creationId xmlns:p14="http://schemas.microsoft.com/office/powerpoint/2010/main" val="1238915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A3CDF3BF-07E0-4223-A644-019C3B484027}" type="slidenum">
              <a:rPr lang="en-US" smtClean="0"/>
              <a:t>10</a:t>
            </a:fld>
            <a:endParaRPr lang="en-US"/>
          </a:p>
        </p:txBody>
      </p:sp>
    </p:spTree>
    <p:extLst>
      <p:ext uri="{BB962C8B-B14F-4D97-AF65-F5344CB8AC3E}">
        <p14:creationId xmlns:p14="http://schemas.microsoft.com/office/powerpoint/2010/main" val="2528525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68412C0-9C47-0046-83E2-C2831418C811}" type="datetime1">
              <a:rPr lang="en-US" smtClean="0"/>
              <a:t>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22C77B-6E6D-3A45-AC96-8CB4945B5C71}" type="datetime1">
              <a:rPr lang="en-US" smtClean="0"/>
              <a:t>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C96D09-F9C7-764B-A8CB-BC781C21A432}" type="datetime1">
              <a:rPr lang="en-US" smtClean="0"/>
              <a:t>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C7AF98-02FA-5347-82B5-434C1A9BBB2D}" type="datetime1">
              <a:rPr lang="en-US" smtClean="0"/>
              <a:t>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63D98A-9328-764D-B1B7-E76B6389B650}" type="datetime1">
              <a:rPr lang="en-US" smtClean="0"/>
              <a:t>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89B3E05-9C73-0C48-9FB4-790942BED463}" type="datetime1">
              <a:rPr lang="en-US" smtClean="0"/>
              <a:t>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43C505-FA79-E04B-A2BA-148AFE4690A6}" type="datetime1">
              <a:rPr lang="en-US" smtClean="0"/>
              <a:t>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CCE7460-D789-F342-ABD8-8643526B1591}" type="datetime1">
              <a:rPr lang="en-US" smtClean="0"/>
              <a:t>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5D8EC3-10EE-B840-A4C1-B172F7206F74}" type="datetime1">
              <a:rPr lang="en-US" smtClean="0"/>
              <a:t>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709F16-05D0-4F47-8A57-7C9188355A54}" type="datetime1">
              <a:rPr lang="en-US" smtClean="0"/>
              <a:t>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DDCE85-B18F-8546-BFF1-90A8F750A011}" type="datetime1">
              <a:rPr lang="en-US" smtClean="0"/>
              <a:t>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F5D59C-C0E9-1048-AEF2-A26414D27867}" type="datetime1">
              <a:rPr lang="en-US" smtClean="0"/>
              <a:t>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20.sv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2.svg"/></Relationships>
</file>

<file path=ppt/slides/_rels/slide13.xml.rels><?xml version="1.0" encoding="UTF-8" standalone="yes"?>
<Relationships xmlns="http://schemas.openxmlformats.org/package/2006/relationships"><Relationship Id="rId3" Type="http://schemas.openxmlformats.org/officeDocument/2006/relationships/hyperlink" Target="https://tinyurl.com/pretty-lo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1.png"/><Relationship Id="rId7"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5.svg"/><Relationship Id="rId4" Type="http://schemas.openxmlformats.org/officeDocument/2006/relationships/image" Target="../media/image22.svg"/><Relationship Id="rId9"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5.xml"/><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vert="horz" lIns="91440" tIns="45720" rIns="91440" bIns="45720" rtlCol="0" anchor="t">
            <a:normAutofit/>
          </a:bodyPr>
          <a:lstStyle/>
          <a:p>
            <a:endParaRPr lang="en-US" dirty="0">
              <a:solidFill>
                <a:srgbClr val="7F7F7F"/>
              </a:solidFill>
            </a:endParaRPr>
          </a:p>
          <a:p>
            <a:r>
              <a:rPr lang="en-US" dirty="0">
                <a:solidFill>
                  <a:srgbClr val="7F7F7F"/>
                </a:solidFill>
              </a:rPr>
              <a:t>20 April 2022</a:t>
            </a:r>
            <a:endParaRPr lang="en-US" b="1" dirty="0">
              <a:solidFill>
                <a:srgbClr val="7F7F7F"/>
              </a:solidFill>
            </a:endParaRPr>
          </a:p>
        </p:txBody>
      </p:sp>
      <p:pic>
        <p:nvPicPr>
          <p:cNvPr id="4" name="Picture 4">
            <a:extLst>
              <a:ext uri="{FF2B5EF4-FFF2-40B4-BE49-F238E27FC236}">
                <a16:creationId xmlns:a16="http://schemas.microsoft.com/office/drawing/2014/main" id="{D860326A-E06E-43D9-A204-88DED0CCA87B}"/>
              </a:ext>
            </a:extLst>
          </p:cNvPr>
          <p:cNvPicPr>
            <a:picLocks noChangeAspect="1"/>
          </p:cNvPicPr>
          <p:nvPr/>
        </p:nvPicPr>
        <p:blipFill>
          <a:blip r:embed="rId3"/>
          <a:stretch>
            <a:fillRect/>
          </a:stretch>
        </p:blipFill>
        <p:spPr>
          <a:xfrm>
            <a:off x="4723959" y="2352675"/>
            <a:ext cx="2744519" cy="1152525"/>
          </a:xfrm>
          <a:prstGeom prst="rect">
            <a:avLst/>
          </a:prstGeom>
        </p:spPr>
      </p:pic>
      <p:pic>
        <p:nvPicPr>
          <p:cNvPr id="5" name="Graphic 4">
            <a:extLst>
              <a:ext uri="{FF2B5EF4-FFF2-40B4-BE49-F238E27FC236}">
                <a16:creationId xmlns:a16="http://schemas.microsoft.com/office/drawing/2014/main" id="{DB752522-0214-48EE-9747-0456A75B1C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94920" y="4619382"/>
            <a:ext cx="3009257" cy="3009257"/>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CC5EFFCF-B1E1-4E92-9F93-43930A55D8D9}"/>
              </a:ext>
            </a:extLst>
          </p:cNvPr>
          <p:cNvSpPr txBox="1">
            <a:spLocks/>
          </p:cNvSpPr>
          <p:nvPr/>
        </p:nvSpPr>
        <p:spPr>
          <a:xfrm>
            <a:off x="839724" y="2339633"/>
            <a:ext cx="5256276" cy="407189"/>
          </a:xfrm>
          <a:prstGeom prst="rect">
            <a:avLst/>
          </a:prstGeom>
          <a:ln>
            <a:noFill/>
          </a:ln>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1">
                    <a:lumMod val="75000"/>
                    <a:lumOff val="25000"/>
                  </a:schemeClr>
                </a:solidFill>
              </a:rPr>
              <a:t>Initialize local </a:t>
            </a:r>
            <a:r>
              <a:rPr lang="en-US" sz="2400" b="1" dirty="0">
                <a:solidFill>
                  <a:schemeClr val="tx1">
                    <a:lumMod val="75000"/>
                    <a:lumOff val="25000"/>
                  </a:schemeClr>
                </a:solidFill>
              </a:rPr>
              <a:t>repository</a:t>
            </a:r>
            <a:endParaRPr lang="en-US" sz="2400" dirty="0">
              <a:solidFill>
                <a:schemeClr val="tx1">
                  <a:lumMod val="75000"/>
                  <a:lumOff val="25000"/>
                </a:schemeClr>
              </a:solidFill>
              <a:cs typeface="Calibri"/>
            </a:endParaRPr>
          </a:p>
        </p:txBody>
      </p:sp>
      <p:sp>
        <p:nvSpPr>
          <p:cNvPr id="2" name="Title 1">
            <a:extLst>
              <a:ext uri="{FF2B5EF4-FFF2-40B4-BE49-F238E27FC236}">
                <a16:creationId xmlns:a16="http://schemas.microsoft.com/office/drawing/2014/main" id="{89AE4589-2EB0-4883-88FC-2593CAB2F408}"/>
              </a:ext>
            </a:extLst>
          </p:cNvPr>
          <p:cNvSpPr>
            <a:spLocks noGrp="1"/>
          </p:cNvSpPr>
          <p:nvPr>
            <p:ph type="title"/>
          </p:nvPr>
        </p:nvSpPr>
        <p:spPr>
          <a:xfrm>
            <a:off x="838200" y="365125"/>
            <a:ext cx="10515600" cy="1325563"/>
          </a:xfrm>
        </p:spPr>
        <p:txBody>
          <a:bodyPr/>
          <a:lstStyle/>
          <a:p>
            <a:r>
              <a:rPr lang="en-US">
                <a:solidFill>
                  <a:schemeClr val="tx1">
                    <a:lumMod val="65000"/>
                    <a:lumOff val="35000"/>
                  </a:schemeClr>
                </a:solidFill>
              </a:rPr>
              <a:t>Local Repositories – CLI</a:t>
            </a:r>
          </a:p>
        </p:txBody>
      </p:sp>
      <p:sp>
        <p:nvSpPr>
          <p:cNvPr id="10" name="Slide Number Placeholder 9">
            <a:extLst>
              <a:ext uri="{FF2B5EF4-FFF2-40B4-BE49-F238E27FC236}">
                <a16:creationId xmlns:a16="http://schemas.microsoft.com/office/drawing/2014/main" id="{43053324-27DA-48D0-8698-DDA12514368A}"/>
              </a:ext>
            </a:extLst>
          </p:cNvPr>
          <p:cNvSpPr>
            <a:spLocks noGrp="1"/>
          </p:cNvSpPr>
          <p:nvPr>
            <p:ph type="sldNum" sz="quarter" idx="12"/>
          </p:nvPr>
        </p:nvSpPr>
        <p:spPr>
          <a:xfrm>
            <a:off x="0" y="6492875"/>
            <a:ext cx="12192000" cy="365124"/>
          </a:xfrm>
          <a:solidFill>
            <a:srgbClr val="F05033"/>
          </a:solidFill>
        </p:spPr>
        <p:txBody>
          <a:bodyPr/>
          <a:lstStyle/>
          <a:p>
            <a:fld id="{330EA680-D336-4FF7-8B7A-9848BB0A1C32}" type="slidenum">
              <a:rPr lang="en-US" sz="1800" smtClean="0">
                <a:solidFill>
                  <a:schemeClr val="bg1"/>
                </a:solidFill>
              </a:rPr>
              <a:t>11</a:t>
            </a:fld>
            <a:r>
              <a:rPr lang="en-US" sz="1800" dirty="0">
                <a:solidFill>
                  <a:schemeClr val="bg1"/>
                </a:solidFill>
              </a:rPr>
              <a:t>	</a:t>
            </a:r>
          </a:p>
        </p:txBody>
      </p:sp>
      <p:sp>
        <p:nvSpPr>
          <p:cNvPr id="7" name="Content Placeholder 2">
            <a:extLst>
              <a:ext uri="{FF2B5EF4-FFF2-40B4-BE49-F238E27FC236}">
                <a16:creationId xmlns:a16="http://schemas.microsoft.com/office/drawing/2014/main" id="{10EF2B08-94C3-4663-A306-C1C97E72B8FC}"/>
              </a:ext>
            </a:extLst>
          </p:cNvPr>
          <p:cNvSpPr txBox="1">
            <a:spLocks/>
          </p:cNvSpPr>
          <p:nvPr/>
        </p:nvSpPr>
        <p:spPr>
          <a:xfrm>
            <a:off x="838200" y="2746820"/>
            <a:ext cx="5256276"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FFFFFF"/>
                </a:solidFill>
                <a:latin typeface="Courier New"/>
                <a:cs typeface="Courier New"/>
              </a:rPr>
              <a:t>git </a:t>
            </a:r>
            <a:r>
              <a:rPr lang="en-US" sz="2000" dirty="0" err="1">
                <a:solidFill>
                  <a:srgbClr val="FFFFFF"/>
                </a:solidFill>
                <a:latin typeface="Courier New"/>
                <a:cs typeface="Courier New"/>
              </a:rPr>
              <a:t>init</a:t>
            </a:r>
            <a:r>
              <a:rPr lang="en-US" sz="2000" dirty="0">
                <a:solidFill>
                  <a:srgbClr val="FFFFFF"/>
                </a:solidFill>
                <a:latin typeface="Courier New"/>
                <a:cs typeface="Courier New"/>
              </a:rPr>
              <a:t> [project-name]</a:t>
            </a:r>
            <a:endParaRPr lang="en-US" dirty="0"/>
          </a:p>
          <a:p>
            <a:pPr marL="0" indent="0">
              <a:buNone/>
            </a:pPr>
            <a:endParaRPr lang="en-US" sz="2400" dirty="0">
              <a:solidFill>
                <a:srgbClr val="FFFFFF"/>
              </a:solidFill>
              <a:latin typeface="Courier New"/>
              <a:cs typeface="Courier New"/>
            </a:endParaRPr>
          </a:p>
          <a:p>
            <a:pPr marL="0" indent="0">
              <a:buNone/>
            </a:pPr>
            <a:endParaRPr lang="en-US" sz="2400" dirty="0">
              <a:solidFill>
                <a:srgbClr val="FFFFFF"/>
              </a:solidFill>
              <a:latin typeface="Courier New"/>
              <a:cs typeface="Courier New"/>
            </a:endParaRPr>
          </a:p>
        </p:txBody>
      </p:sp>
      <p:sp>
        <p:nvSpPr>
          <p:cNvPr id="13" name="Content Placeholder 2">
            <a:extLst>
              <a:ext uri="{FF2B5EF4-FFF2-40B4-BE49-F238E27FC236}">
                <a16:creationId xmlns:a16="http://schemas.microsoft.com/office/drawing/2014/main" id="{79E04CE0-65DA-4A5B-A8A4-27489F901172}"/>
              </a:ext>
            </a:extLst>
          </p:cNvPr>
          <p:cNvSpPr txBox="1">
            <a:spLocks/>
          </p:cNvSpPr>
          <p:nvPr/>
        </p:nvSpPr>
        <p:spPr>
          <a:xfrm>
            <a:off x="838200" y="3742561"/>
            <a:ext cx="5256276" cy="411480"/>
          </a:xfrm>
          <a:prstGeom prst="rect">
            <a:avLst/>
          </a:prstGeom>
          <a:solidFill>
            <a:schemeClr val="tx1">
              <a:lumMod val="65000"/>
              <a:lumOff val="3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status</a:t>
            </a:r>
            <a:endParaRPr lang="en-US" sz="2400">
              <a:solidFill>
                <a:srgbClr val="FFFFFF"/>
              </a:solidFill>
              <a:latin typeface="Courier New"/>
              <a:cs typeface="Courier New"/>
            </a:endParaRPr>
          </a:p>
        </p:txBody>
      </p:sp>
      <p:sp>
        <p:nvSpPr>
          <p:cNvPr id="14" name="Content Placeholder 2">
            <a:extLst>
              <a:ext uri="{FF2B5EF4-FFF2-40B4-BE49-F238E27FC236}">
                <a16:creationId xmlns:a16="http://schemas.microsoft.com/office/drawing/2014/main" id="{6A284824-0E5B-42AA-BB07-713F177575BF}"/>
              </a:ext>
            </a:extLst>
          </p:cNvPr>
          <p:cNvSpPr txBox="1">
            <a:spLocks/>
          </p:cNvSpPr>
          <p:nvPr/>
        </p:nvSpPr>
        <p:spPr>
          <a:xfrm>
            <a:off x="838200" y="3335370"/>
            <a:ext cx="5256276" cy="407190"/>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400">
                <a:solidFill>
                  <a:schemeClr val="tx1">
                    <a:lumMod val="75000"/>
                    <a:lumOff val="25000"/>
                  </a:schemeClr>
                </a:solidFill>
              </a:rPr>
              <a:t>Check s</a:t>
            </a:r>
            <a:r>
              <a:rPr lang="en-US" sz="2400" b="1">
                <a:solidFill>
                  <a:schemeClr val="tx1">
                    <a:lumMod val="75000"/>
                    <a:lumOff val="25000"/>
                  </a:schemeClr>
                </a:solidFill>
              </a:rPr>
              <a:t>tatus</a:t>
            </a:r>
            <a:r>
              <a:rPr lang="en-US" sz="2400">
                <a:solidFill>
                  <a:schemeClr val="tx1">
                    <a:lumMod val="75000"/>
                    <a:lumOff val="25000"/>
                  </a:schemeClr>
                </a:solidFill>
              </a:rPr>
              <a:t> of local repository </a:t>
            </a:r>
            <a:endParaRPr lang="en-US"/>
          </a:p>
        </p:txBody>
      </p:sp>
      <p:sp>
        <p:nvSpPr>
          <p:cNvPr id="15" name="Content Placeholder 2">
            <a:extLst>
              <a:ext uri="{FF2B5EF4-FFF2-40B4-BE49-F238E27FC236}">
                <a16:creationId xmlns:a16="http://schemas.microsoft.com/office/drawing/2014/main" id="{C2FDE663-9D92-4EE3-A0C9-105F0207EDE7}"/>
              </a:ext>
            </a:extLst>
          </p:cNvPr>
          <p:cNvSpPr txBox="1">
            <a:spLocks/>
          </p:cNvSpPr>
          <p:nvPr/>
        </p:nvSpPr>
        <p:spPr>
          <a:xfrm>
            <a:off x="9105905" y="3631545"/>
            <a:ext cx="517642" cy="369332"/>
          </a:xfrm>
          <a:prstGeom prst="rect">
            <a:avLst/>
          </a:prstGeom>
        </p:spPr>
        <p:txBody>
          <a:bodyPr vert="horz" wrap="non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000">
                <a:solidFill>
                  <a:schemeClr val="tx1">
                    <a:lumMod val="75000"/>
                    <a:lumOff val="25000"/>
                  </a:schemeClr>
                </a:solidFill>
              </a:rPr>
              <a:t>.git</a:t>
            </a:r>
            <a:endParaRPr lang="en-US" sz="2000"/>
          </a:p>
        </p:txBody>
      </p:sp>
      <p:pic>
        <p:nvPicPr>
          <p:cNvPr id="11" name="Graphic 10" descr="Open Folder">
            <a:extLst>
              <a:ext uri="{FF2B5EF4-FFF2-40B4-BE49-F238E27FC236}">
                <a16:creationId xmlns:a16="http://schemas.microsoft.com/office/drawing/2014/main" id="{FCBAB83F-0157-4440-B3D5-9A25CBB94F7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4576" y="2565608"/>
            <a:ext cx="914400" cy="914400"/>
          </a:xfrm>
          <a:prstGeom prst="rect">
            <a:avLst/>
          </a:prstGeom>
        </p:spPr>
      </p:pic>
      <p:pic>
        <p:nvPicPr>
          <p:cNvPr id="5" name="Graphic 4" descr="Folder">
            <a:extLst>
              <a:ext uri="{FF2B5EF4-FFF2-40B4-BE49-F238E27FC236}">
                <a16:creationId xmlns:a16="http://schemas.microsoft.com/office/drawing/2014/main" id="{BD2EA305-1DA2-4579-84FF-8D0077644D0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22078" y="3397359"/>
            <a:ext cx="783827" cy="783827"/>
          </a:xfrm>
          <a:prstGeom prst="rect">
            <a:avLst/>
          </a:prstGeom>
        </p:spPr>
      </p:pic>
      <p:pic>
        <p:nvPicPr>
          <p:cNvPr id="16" name="Graphic 15" descr="Document">
            <a:extLst>
              <a:ext uri="{FF2B5EF4-FFF2-40B4-BE49-F238E27FC236}">
                <a16:creationId xmlns:a16="http://schemas.microsoft.com/office/drawing/2014/main" id="{71D2077C-F2F2-44AD-9B8B-AD49D87B254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04575" y="4400212"/>
            <a:ext cx="644298" cy="644298"/>
          </a:xfrm>
          <a:prstGeom prst="rect">
            <a:avLst/>
          </a:prstGeom>
        </p:spPr>
      </p:pic>
      <p:sp>
        <p:nvSpPr>
          <p:cNvPr id="17" name="Content Placeholder 2">
            <a:extLst>
              <a:ext uri="{FF2B5EF4-FFF2-40B4-BE49-F238E27FC236}">
                <a16:creationId xmlns:a16="http://schemas.microsoft.com/office/drawing/2014/main" id="{A470D7E4-275A-4C28-8EBF-497B35B01FBE}"/>
              </a:ext>
            </a:extLst>
          </p:cNvPr>
          <p:cNvSpPr txBox="1">
            <a:spLocks/>
          </p:cNvSpPr>
          <p:nvPr/>
        </p:nvSpPr>
        <p:spPr>
          <a:xfrm>
            <a:off x="9048873" y="4578440"/>
            <a:ext cx="1333891" cy="369332"/>
          </a:xfrm>
          <a:prstGeom prst="rect">
            <a:avLst/>
          </a:prstGeom>
        </p:spPr>
        <p:txBody>
          <a:bodyPr vert="horz" wrap="non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000">
                <a:solidFill>
                  <a:schemeClr val="tx1">
                    <a:lumMod val="75000"/>
                    <a:lumOff val="25000"/>
                  </a:schemeClr>
                </a:solidFill>
              </a:rPr>
              <a:t>readme.txt</a:t>
            </a:r>
          </a:p>
        </p:txBody>
      </p:sp>
      <p:pic>
        <p:nvPicPr>
          <p:cNvPr id="18" name="Graphic 17" descr="Document">
            <a:extLst>
              <a:ext uri="{FF2B5EF4-FFF2-40B4-BE49-F238E27FC236}">
                <a16:creationId xmlns:a16="http://schemas.microsoft.com/office/drawing/2014/main" id="{360D1756-C45A-4E8C-92B3-655D5DF4B23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04575" y="5258459"/>
            <a:ext cx="644298" cy="644298"/>
          </a:xfrm>
          <a:prstGeom prst="rect">
            <a:avLst/>
          </a:prstGeom>
        </p:spPr>
      </p:pic>
      <p:sp>
        <p:nvSpPr>
          <p:cNvPr id="19" name="Content Placeholder 2">
            <a:extLst>
              <a:ext uri="{FF2B5EF4-FFF2-40B4-BE49-F238E27FC236}">
                <a16:creationId xmlns:a16="http://schemas.microsoft.com/office/drawing/2014/main" id="{61B1F3DF-EC3B-4602-BD6D-6E815B26B79B}"/>
              </a:ext>
            </a:extLst>
          </p:cNvPr>
          <p:cNvSpPr txBox="1">
            <a:spLocks/>
          </p:cNvSpPr>
          <p:nvPr/>
        </p:nvSpPr>
        <p:spPr>
          <a:xfrm>
            <a:off x="9048873" y="5408147"/>
            <a:ext cx="1346882" cy="369332"/>
          </a:xfrm>
          <a:prstGeom prst="rect">
            <a:avLst/>
          </a:prstGeom>
        </p:spPr>
        <p:txBody>
          <a:bodyPr vert="horz" wrap="non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000" err="1">
                <a:solidFill>
                  <a:schemeClr val="tx1">
                    <a:lumMod val="75000"/>
                    <a:lumOff val="25000"/>
                  </a:schemeClr>
                </a:solidFill>
              </a:rPr>
              <a:t>my_code.R</a:t>
            </a:r>
            <a:endParaRPr lang="en-US" sz="2000">
              <a:solidFill>
                <a:schemeClr val="tx1">
                  <a:lumMod val="75000"/>
                  <a:lumOff val="25000"/>
                </a:schemeClr>
              </a:solidFill>
            </a:endParaRPr>
          </a:p>
        </p:txBody>
      </p:sp>
      <p:cxnSp>
        <p:nvCxnSpPr>
          <p:cNvPr id="8" name="Connector: Elbow 7">
            <a:extLst>
              <a:ext uri="{FF2B5EF4-FFF2-40B4-BE49-F238E27FC236}">
                <a16:creationId xmlns:a16="http://schemas.microsoft.com/office/drawing/2014/main" id="{9E69577D-4321-4A72-91A2-DAFACEBCED44}"/>
              </a:ext>
            </a:extLst>
          </p:cNvPr>
          <p:cNvCxnSpPr>
            <a:cxnSpLocks/>
            <a:stCxn id="11" idx="2"/>
            <a:endCxn id="5" idx="1"/>
          </p:cNvCxnSpPr>
          <p:nvPr/>
        </p:nvCxnSpPr>
        <p:spPr>
          <a:xfrm rot="16200000" flipH="1">
            <a:off x="7852295" y="3319489"/>
            <a:ext cx="309265" cy="630302"/>
          </a:xfrm>
          <a:prstGeom prst="bent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Content Placeholder 2">
            <a:extLst>
              <a:ext uri="{FF2B5EF4-FFF2-40B4-BE49-F238E27FC236}">
                <a16:creationId xmlns:a16="http://schemas.microsoft.com/office/drawing/2014/main" id="{5893B24E-819A-48FC-B43C-5BED2E3D6D3C}"/>
              </a:ext>
            </a:extLst>
          </p:cNvPr>
          <p:cNvSpPr txBox="1">
            <a:spLocks/>
          </p:cNvSpPr>
          <p:nvPr/>
        </p:nvSpPr>
        <p:spPr>
          <a:xfrm>
            <a:off x="8196133" y="2869061"/>
            <a:ext cx="1751505" cy="369332"/>
          </a:xfrm>
          <a:prstGeom prst="rect">
            <a:avLst/>
          </a:prstGeom>
        </p:spPr>
        <p:txBody>
          <a:bodyPr vert="horz" wrap="non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000">
                <a:solidFill>
                  <a:schemeClr val="tx1">
                    <a:lumMod val="75000"/>
                    <a:lumOff val="25000"/>
                  </a:schemeClr>
                </a:solidFill>
              </a:rPr>
              <a:t>[project-name]</a:t>
            </a:r>
            <a:endParaRPr lang="en-US" sz="2000"/>
          </a:p>
        </p:txBody>
      </p:sp>
      <p:cxnSp>
        <p:nvCxnSpPr>
          <p:cNvPr id="32" name="Connector: Elbow 31">
            <a:extLst>
              <a:ext uri="{FF2B5EF4-FFF2-40B4-BE49-F238E27FC236}">
                <a16:creationId xmlns:a16="http://schemas.microsoft.com/office/drawing/2014/main" id="{93B3CAD8-18EA-4BD3-9FCD-277E26E32A07}"/>
              </a:ext>
            </a:extLst>
          </p:cNvPr>
          <p:cNvCxnSpPr>
            <a:cxnSpLocks/>
            <a:endCxn id="16" idx="1"/>
          </p:cNvCxnSpPr>
          <p:nvPr/>
        </p:nvCxnSpPr>
        <p:spPr>
          <a:xfrm rot="16200000" flipH="1">
            <a:off x="7569261" y="3887046"/>
            <a:ext cx="957829" cy="712799"/>
          </a:xfrm>
          <a:prstGeom prst="bent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A65F2659-E284-449F-A5F4-1FFB778915DA}"/>
              </a:ext>
            </a:extLst>
          </p:cNvPr>
          <p:cNvCxnSpPr>
            <a:cxnSpLocks/>
            <a:endCxn id="18" idx="1"/>
          </p:cNvCxnSpPr>
          <p:nvPr/>
        </p:nvCxnSpPr>
        <p:spPr>
          <a:xfrm rot="16200000" flipH="1">
            <a:off x="7626796" y="4802828"/>
            <a:ext cx="842759" cy="712799"/>
          </a:xfrm>
          <a:prstGeom prst="bent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F9780F62-69EF-4161-AF03-F9DE6B28716D}"/>
              </a:ext>
            </a:extLst>
          </p:cNvPr>
          <p:cNvSpPr txBox="1">
            <a:spLocks/>
          </p:cNvSpPr>
          <p:nvPr/>
        </p:nvSpPr>
        <p:spPr>
          <a:xfrm>
            <a:off x="838200" y="1690688"/>
            <a:ext cx="10515600" cy="646331"/>
          </a:xfrm>
          <a:prstGeom prst="rect">
            <a:avLst/>
          </a:prstGeom>
        </p:spPr>
        <p:txBody>
          <a:bodyPr vert="horz" lIns="91440" tIns="45720" rIns="91440" bIns="4572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3F3F3F"/>
                </a:solidFill>
              </a:rPr>
              <a:t>The local repository is the project folder under version control. It contains the .git subfolder (hidden by default) and all project related files and subfolders.</a:t>
            </a:r>
          </a:p>
        </p:txBody>
      </p:sp>
      <p:sp>
        <p:nvSpPr>
          <p:cNvPr id="3" name="Content Placeholder 2">
            <a:extLst>
              <a:ext uri="{FF2B5EF4-FFF2-40B4-BE49-F238E27FC236}">
                <a16:creationId xmlns:a16="http://schemas.microsoft.com/office/drawing/2014/main" id="{E8B7377F-BCFE-44F6-9B3D-E9F569DBB4F7}"/>
              </a:ext>
            </a:extLst>
          </p:cNvPr>
          <p:cNvSpPr txBox="1">
            <a:spLocks/>
          </p:cNvSpPr>
          <p:nvPr/>
        </p:nvSpPr>
        <p:spPr>
          <a:xfrm>
            <a:off x="839724" y="4350467"/>
            <a:ext cx="5256276" cy="407189"/>
          </a:xfrm>
          <a:prstGeom prst="rect">
            <a:avLst/>
          </a:prstGeom>
          <a:ln>
            <a:noFill/>
          </a:ln>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a:solidFill>
                  <a:schemeClr val="tx1">
                    <a:lumMod val="75000"/>
                    <a:lumOff val="25000"/>
                  </a:schemeClr>
                </a:solidFill>
              </a:rPr>
              <a:t>Create empty file on Windows</a:t>
            </a:r>
            <a:endParaRPr lang="en-US" sz="2400">
              <a:solidFill>
                <a:schemeClr val="tx1">
                  <a:lumMod val="75000"/>
                  <a:lumOff val="25000"/>
                </a:schemeClr>
              </a:solidFill>
              <a:cs typeface="Calibri"/>
            </a:endParaRPr>
          </a:p>
        </p:txBody>
      </p:sp>
      <p:sp>
        <p:nvSpPr>
          <p:cNvPr id="4" name="Content Placeholder 2">
            <a:extLst>
              <a:ext uri="{FF2B5EF4-FFF2-40B4-BE49-F238E27FC236}">
                <a16:creationId xmlns:a16="http://schemas.microsoft.com/office/drawing/2014/main" id="{6C9C1BBD-0A5E-46EE-A341-59DF258BB5DF}"/>
              </a:ext>
            </a:extLst>
          </p:cNvPr>
          <p:cNvSpPr txBox="1">
            <a:spLocks/>
          </p:cNvSpPr>
          <p:nvPr/>
        </p:nvSpPr>
        <p:spPr>
          <a:xfrm>
            <a:off x="838200" y="4757653"/>
            <a:ext cx="5256276"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copy NUL [file-name]</a:t>
            </a:r>
          </a:p>
          <a:p>
            <a:pPr marL="0" indent="0">
              <a:buNone/>
            </a:pPr>
            <a:endParaRPr lang="en-US" sz="2400">
              <a:solidFill>
                <a:srgbClr val="FFFFFF"/>
              </a:solidFill>
              <a:latin typeface="Courier New"/>
              <a:cs typeface="Courier New"/>
            </a:endParaRPr>
          </a:p>
        </p:txBody>
      </p:sp>
      <p:sp>
        <p:nvSpPr>
          <p:cNvPr id="6" name="Content Placeholder 2">
            <a:extLst>
              <a:ext uri="{FF2B5EF4-FFF2-40B4-BE49-F238E27FC236}">
                <a16:creationId xmlns:a16="http://schemas.microsoft.com/office/drawing/2014/main" id="{167FBEE2-B414-483A-B9D3-0A2B22CE9C30}"/>
              </a:ext>
            </a:extLst>
          </p:cNvPr>
          <p:cNvSpPr txBox="1">
            <a:spLocks/>
          </p:cNvSpPr>
          <p:nvPr/>
        </p:nvSpPr>
        <p:spPr>
          <a:xfrm>
            <a:off x="838200" y="5753394"/>
            <a:ext cx="5256276" cy="411480"/>
          </a:xfrm>
          <a:prstGeom prst="rect">
            <a:avLst/>
          </a:prstGeom>
          <a:solidFill>
            <a:schemeClr val="tx1">
              <a:lumMod val="65000"/>
              <a:lumOff val="3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touch [file-name]</a:t>
            </a:r>
            <a:endParaRPr lang="en-US" sz="2400">
              <a:solidFill>
                <a:srgbClr val="FFFFFF"/>
              </a:solidFill>
              <a:latin typeface="Courier New"/>
              <a:cs typeface="Courier New"/>
            </a:endParaRPr>
          </a:p>
        </p:txBody>
      </p:sp>
      <p:sp>
        <p:nvSpPr>
          <p:cNvPr id="9" name="Content Placeholder 2">
            <a:extLst>
              <a:ext uri="{FF2B5EF4-FFF2-40B4-BE49-F238E27FC236}">
                <a16:creationId xmlns:a16="http://schemas.microsoft.com/office/drawing/2014/main" id="{D57CD86A-4D67-42AF-B38E-85AC98849A56}"/>
              </a:ext>
            </a:extLst>
          </p:cNvPr>
          <p:cNvSpPr txBox="1">
            <a:spLocks/>
          </p:cNvSpPr>
          <p:nvPr/>
        </p:nvSpPr>
        <p:spPr>
          <a:xfrm>
            <a:off x="838200" y="5346203"/>
            <a:ext cx="5256276" cy="407190"/>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400">
                <a:solidFill>
                  <a:schemeClr val="tx1">
                    <a:lumMod val="75000"/>
                    <a:lumOff val="25000"/>
                  </a:schemeClr>
                </a:solidFill>
              </a:rPr>
              <a:t>Create empty file on macOS, Linux </a:t>
            </a:r>
            <a:r>
              <a:rPr lang="en-US" sz="2400">
                <a:solidFill>
                  <a:srgbClr val="404040"/>
                </a:solidFill>
                <a:cs typeface="Calibri"/>
              </a:rPr>
              <a:t> </a:t>
            </a:r>
            <a:endParaRPr lang="en-US"/>
          </a:p>
        </p:txBody>
      </p:sp>
    </p:spTree>
    <p:extLst>
      <p:ext uri="{BB962C8B-B14F-4D97-AF65-F5344CB8AC3E}">
        <p14:creationId xmlns:p14="http://schemas.microsoft.com/office/powerpoint/2010/main" val="827145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par>
                                <p:cTn id="50" presetID="10" presetClass="entr" presetSubtype="0" fill="hold"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childTnLst>
                                </p:cTn>
                              </p:par>
                              <p:par>
                                <p:cTn id="61" presetID="10" presetClass="entr" presetSubtype="0" fill="hold" nodeType="with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fade">
                                      <p:cBhvr>
                                        <p:cTn id="6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 grpId="0" animBg="1"/>
      <p:bldP spid="13" grpId="0" animBg="1"/>
      <p:bldP spid="14" grpId="0"/>
      <p:bldP spid="15" grpId="0"/>
      <p:bldP spid="17" grpId="0"/>
      <p:bldP spid="19" grpId="0"/>
      <p:bldP spid="27" grpId="0"/>
      <p:bldP spid="3" grpId="0"/>
      <p:bldP spid="4" grpId="0" animBg="1"/>
      <p:bldP spid="6" grpId="0" animBg="1"/>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E4589-2EB0-4883-88FC-2593CAB2F408}"/>
              </a:ext>
            </a:extLst>
          </p:cNvPr>
          <p:cNvSpPr>
            <a:spLocks noGrp="1"/>
          </p:cNvSpPr>
          <p:nvPr>
            <p:ph type="title"/>
          </p:nvPr>
        </p:nvSpPr>
        <p:spPr>
          <a:xfrm>
            <a:off x="838200" y="365125"/>
            <a:ext cx="10515600" cy="1325563"/>
          </a:xfrm>
        </p:spPr>
        <p:txBody>
          <a:bodyPr/>
          <a:lstStyle/>
          <a:p>
            <a:r>
              <a:rPr lang="en-US" dirty="0">
                <a:solidFill>
                  <a:schemeClr val="tx1">
                    <a:lumMod val="65000"/>
                    <a:lumOff val="35000"/>
                  </a:schemeClr>
                </a:solidFill>
              </a:rPr>
              <a:t>Local Repositories – GUI (GitHub Desktop)</a:t>
            </a:r>
          </a:p>
        </p:txBody>
      </p:sp>
      <p:sp>
        <p:nvSpPr>
          <p:cNvPr id="10" name="Slide Number Placeholder 9">
            <a:extLst>
              <a:ext uri="{FF2B5EF4-FFF2-40B4-BE49-F238E27FC236}">
                <a16:creationId xmlns:a16="http://schemas.microsoft.com/office/drawing/2014/main" id="{43053324-27DA-48D0-8698-DDA12514368A}"/>
              </a:ext>
            </a:extLst>
          </p:cNvPr>
          <p:cNvSpPr>
            <a:spLocks noGrp="1"/>
          </p:cNvSpPr>
          <p:nvPr>
            <p:ph type="sldNum" sz="quarter" idx="12"/>
          </p:nvPr>
        </p:nvSpPr>
        <p:spPr>
          <a:xfrm>
            <a:off x="0" y="6492875"/>
            <a:ext cx="12192000" cy="365124"/>
          </a:xfrm>
          <a:solidFill>
            <a:srgbClr val="F05033"/>
          </a:solidFill>
        </p:spPr>
        <p:txBody>
          <a:bodyPr/>
          <a:lstStyle/>
          <a:p>
            <a:fld id="{330EA680-D336-4FF7-8B7A-9848BB0A1C32}" type="slidenum">
              <a:rPr lang="en-US" sz="1800" smtClean="0">
                <a:solidFill>
                  <a:schemeClr val="bg1"/>
                </a:solidFill>
              </a:rPr>
              <a:t>12</a:t>
            </a:fld>
            <a:r>
              <a:rPr lang="en-US" sz="1800" dirty="0">
                <a:solidFill>
                  <a:schemeClr val="bg1"/>
                </a:solidFill>
              </a:rPr>
              <a:t>	</a:t>
            </a:r>
          </a:p>
        </p:txBody>
      </p:sp>
      <p:pic>
        <p:nvPicPr>
          <p:cNvPr id="25" name="Picture 3">
            <a:extLst>
              <a:ext uri="{FF2B5EF4-FFF2-40B4-BE49-F238E27FC236}">
                <a16:creationId xmlns:a16="http://schemas.microsoft.com/office/drawing/2014/main" id="{EBFC0BBC-1161-EA4C-8523-DBB3BE088F40}"/>
              </a:ext>
            </a:extLst>
          </p:cNvPr>
          <p:cNvPicPr>
            <a:picLocks noChangeAspect="1"/>
          </p:cNvPicPr>
          <p:nvPr/>
        </p:nvPicPr>
        <p:blipFill>
          <a:blip r:embed="rId3"/>
          <a:stretch>
            <a:fillRect/>
          </a:stretch>
        </p:blipFill>
        <p:spPr>
          <a:xfrm>
            <a:off x="647120" y="2685457"/>
            <a:ext cx="5224060" cy="3600000"/>
          </a:xfrm>
          <a:prstGeom prst="rect">
            <a:avLst/>
          </a:prstGeom>
          <a:ln w="57150">
            <a:solidFill>
              <a:srgbClr val="F05033"/>
            </a:solidFill>
          </a:ln>
        </p:spPr>
      </p:pic>
      <p:sp>
        <p:nvSpPr>
          <p:cNvPr id="26" name="Content Placeholder 2">
            <a:extLst>
              <a:ext uri="{FF2B5EF4-FFF2-40B4-BE49-F238E27FC236}">
                <a16:creationId xmlns:a16="http://schemas.microsoft.com/office/drawing/2014/main" id="{3ED5ADEA-0DB2-E84F-B854-71C16E49346C}"/>
              </a:ext>
            </a:extLst>
          </p:cNvPr>
          <p:cNvSpPr txBox="1">
            <a:spLocks/>
          </p:cNvSpPr>
          <p:nvPr/>
        </p:nvSpPr>
        <p:spPr>
          <a:xfrm>
            <a:off x="1878575" y="2070850"/>
            <a:ext cx="3175526" cy="407189"/>
          </a:xfrm>
          <a:prstGeom prst="rect">
            <a:avLst/>
          </a:prstGeom>
          <a:ln>
            <a:noFill/>
          </a:ln>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a:solidFill>
                  <a:schemeClr val="tx1">
                    <a:lumMod val="75000"/>
                    <a:lumOff val="25000"/>
                  </a:schemeClr>
                </a:solidFill>
              </a:rPr>
              <a:t>File </a:t>
            </a:r>
            <a:r>
              <a:rPr lang="en-US" sz="2400">
                <a:solidFill>
                  <a:schemeClr val="tx1">
                    <a:lumMod val="75000"/>
                    <a:lumOff val="25000"/>
                  </a:schemeClr>
                </a:solidFill>
                <a:sym typeface="Wingdings" pitchFamily="2" charset="2"/>
              </a:rPr>
              <a:t> New repository</a:t>
            </a:r>
            <a:endParaRPr lang="en-US" sz="2400">
              <a:solidFill>
                <a:schemeClr val="tx1">
                  <a:lumMod val="75000"/>
                  <a:lumOff val="25000"/>
                </a:schemeClr>
              </a:solidFill>
              <a:cs typeface="Calibri"/>
            </a:endParaRPr>
          </a:p>
        </p:txBody>
      </p:sp>
      <p:pic>
        <p:nvPicPr>
          <p:cNvPr id="3" name="Picture 3" descr="A screenshot of a cell phone&#10;&#10;Description automatically generated">
            <a:extLst>
              <a:ext uri="{FF2B5EF4-FFF2-40B4-BE49-F238E27FC236}">
                <a16:creationId xmlns:a16="http://schemas.microsoft.com/office/drawing/2014/main" id="{E47C17F2-7764-4C45-BB5E-FEE0723316D4}"/>
              </a:ext>
            </a:extLst>
          </p:cNvPr>
          <p:cNvPicPr>
            <a:picLocks noChangeAspect="1"/>
          </p:cNvPicPr>
          <p:nvPr/>
        </p:nvPicPr>
        <p:blipFill>
          <a:blip r:embed="rId4"/>
          <a:stretch>
            <a:fillRect/>
          </a:stretch>
        </p:blipFill>
        <p:spPr>
          <a:xfrm>
            <a:off x="6320820" y="2685457"/>
            <a:ext cx="5224060" cy="3600000"/>
          </a:xfrm>
          <a:prstGeom prst="rect">
            <a:avLst/>
          </a:prstGeom>
          <a:ln w="57150">
            <a:solidFill>
              <a:srgbClr val="F05033"/>
            </a:solidFill>
          </a:ln>
        </p:spPr>
      </p:pic>
      <p:sp>
        <p:nvSpPr>
          <p:cNvPr id="28" name="Content Placeholder 2">
            <a:extLst>
              <a:ext uri="{FF2B5EF4-FFF2-40B4-BE49-F238E27FC236}">
                <a16:creationId xmlns:a16="http://schemas.microsoft.com/office/drawing/2014/main" id="{3C77AA15-7EDD-7A42-BEE4-C4989EA8C142}"/>
              </a:ext>
            </a:extLst>
          </p:cNvPr>
          <p:cNvSpPr txBox="1">
            <a:spLocks/>
          </p:cNvSpPr>
          <p:nvPr/>
        </p:nvSpPr>
        <p:spPr>
          <a:xfrm>
            <a:off x="6486336" y="1741827"/>
            <a:ext cx="4478655" cy="739583"/>
          </a:xfrm>
          <a:prstGeom prst="rect">
            <a:avLst/>
          </a:prstGeom>
          <a:ln>
            <a:noFill/>
          </a:ln>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a:solidFill>
                  <a:schemeClr val="tx1">
                    <a:lumMod val="75000"/>
                    <a:lumOff val="25000"/>
                  </a:schemeClr>
                </a:solidFill>
              </a:rPr>
              <a:t>Changes are detected with a background call to </a:t>
            </a:r>
            <a:r>
              <a:rPr lang="en-US" sz="2400">
                <a:solidFill>
                  <a:schemeClr val="tx1">
                    <a:lumMod val="75000"/>
                    <a:lumOff val="25000"/>
                  </a:schemeClr>
                </a:solidFill>
                <a:latin typeface="Courier New" panose="02070309020205020404" pitchFamily="49" charset="0"/>
                <a:cs typeface="Courier New" panose="02070309020205020404" pitchFamily="49" charset="0"/>
              </a:rPr>
              <a:t>git status</a:t>
            </a:r>
            <a:endParaRPr lang="en-US" sz="2400">
              <a:solidFill>
                <a:schemeClr val="tx1">
                  <a:lumMod val="75000"/>
                  <a:lumOff val="25000"/>
                </a:schemeClr>
              </a:solidFill>
              <a:cs typeface="Calibri"/>
            </a:endParaRPr>
          </a:p>
        </p:txBody>
      </p:sp>
    </p:spTree>
    <p:extLst>
      <p:ext uri="{BB962C8B-B14F-4D97-AF65-F5344CB8AC3E}">
        <p14:creationId xmlns:p14="http://schemas.microsoft.com/office/powerpoint/2010/main" val="1690893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7EED1-078B-4D89-975F-6C34B40B0640}"/>
              </a:ext>
            </a:extLst>
          </p:cNvPr>
          <p:cNvSpPr>
            <a:spLocks noGrp="1"/>
          </p:cNvSpPr>
          <p:nvPr>
            <p:ph type="title"/>
          </p:nvPr>
        </p:nvSpPr>
        <p:spPr>
          <a:xfrm>
            <a:off x="838200" y="365125"/>
            <a:ext cx="10515600" cy="1325563"/>
          </a:xfrm>
        </p:spPr>
        <p:txBody>
          <a:bodyPr/>
          <a:lstStyle/>
          <a:p>
            <a:r>
              <a:rPr lang="en-US">
                <a:solidFill>
                  <a:schemeClr val="tx1">
                    <a:lumMod val="65000"/>
                    <a:lumOff val="35000"/>
                  </a:schemeClr>
                </a:solidFill>
              </a:rPr>
              <a:t>File Status Lifecycle</a:t>
            </a:r>
            <a:endParaRPr lang="en-US"/>
          </a:p>
        </p:txBody>
      </p:sp>
      <p:sp>
        <p:nvSpPr>
          <p:cNvPr id="3" name="Content Placeholder 2">
            <a:extLst>
              <a:ext uri="{FF2B5EF4-FFF2-40B4-BE49-F238E27FC236}">
                <a16:creationId xmlns:a16="http://schemas.microsoft.com/office/drawing/2014/main" id="{8589EF9F-A921-415A-9FA6-1B2ABD5DB3EB}"/>
              </a:ext>
            </a:extLst>
          </p:cNvPr>
          <p:cNvSpPr>
            <a:spLocks noGrp="1"/>
          </p:cNvSpPr>
          <p:nvPr>
            <p:ph idx="1"/>
          </p:nvPr>
        </p:nvSpPr>
        <p:spPr>
          <a:xfrm>
            <a:off x="838200" y="1825625"/>
            <a:ext cx="5257800" cy="408331"/>
          </a:xfrm>
        </p:spPr>
        <p:txBody>
          <a:bodyPr anchor="ctr">
            <a:normAutofit lnSpcReduction="10000"/>
          </a:bodyPr>
          <a:lstStyle/>
          <a:p>
            <a:pPr marL="0" indent="0">
              <a:buNone/>
            </a:pPr>
            <a:r>
              <a:rPr lang="en-US" sz="2400" b="1" dirty="0">
                <a:solidFill>
                  <a:schemeClr val="tx1">
                    <a:lumMod val="75000"/>
                    <a:lumOff val="25000"/>
                  </a:schemeClr>
                </a:solidFill>
              </a:rPr>
              <a:t>Stage </a:t>
            </a:r>
            <a:r>
              <a:rPr lang="en-US" sz="2400" dirty="0">
                <a:solidFill>
                  <a:schemeClr val="tx1">
                    <a:lumMod val="75000"/>
                    <a:lumOff val="25000"/>
                  </a:schemeClr>
                </a:solidFill>
              </a:rPr>
              <a:t>untracked/modified </a:t>
            </a:r>
            <a:r>
              <a:rPr lang="en-US" sz="2400" dirty="0">
                <a:solidFill>
                  <a:schemeClr val="tx1">
                    <a:lumMod val="75000"/>
                    <a:lumOff val="25000"/>
                  </a:schemeClr>
                </a:solidFill>
                <a:cs typeface="Calibri"/>
              </a:rPr>
              <a:t>file</a:t>
            </a:r>
            <a:endParaRPr lang="en-US" sz="2400" dirty="0">
              <a:solidFill>
                <a:schemeClr val="tx1">
                  <a:lumMod val="75000"/>
                  <a:lumOff val="25000"/>
                </a:schemeClr>
              </a:solidFill>
            </a:endParaRPr>
          </a:p>
        </p:txBody>
      </p:sp>
      <p:sp>
        <p:nvSpPr>
          <p:cNvPr id="5" name="Slide Number Placeholder 9">
            <a:extLst>
              <a:ext uri="{FF2B5EF4-FFF2-40B4-BE49-F238E27FC236}">
                <a16:creationId xmlns:a16="http://schemas.microsoft.com/office/drawing/2014/main" id="{AFDE6C92-7D66-4782-BE4F-58EFB37994B0}"/>
              </a:ext>
            </a:extLst>
          </p:cNvPr>
          <p:cNvSpPr txBox="1">
            <a:spLocks/>
          </p:cNvSpPr>
          <p:nvPr/>
        </p:nvSpPr>
        <p:spPr>
          <a:xfrm>
            <a:off x="0" y="6492874"/>
            <a:ext cx="12192000" cy="365125"/>
          </a:xfrm>
          <a:prstGeom prst="rect">
            <a:avLst/>
          </a:prstGeom>
          <a:solidFill>
            <a:srgbClr val="F05033"/>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z="1800" smtClean="0">
                <a:solidFill>
                  <a:schemeClr val="bg1"/>
                </a:solidFill>
              </a:rPr>
              <a:pPr/>
              <a:t>13</a:t>
            </a:fld>
            <a:r>
              <a:rPr lang="en-US" sz="1800" dirty="0">
                <a:solidFill>
                  <a:schemeClr val="bg1"/>
                </a:solidFill>
              </a:rPr>
              <a:t>	</a:t>
            </a:r>
          </a:p>
        </p:txBody>
      </p:sp>
      <p:sp>
        <p:nvSpPr>
          <p:cNvPr id="14" name="Rectangle 13">
            <a:extLst>
              <a:ext uri="{FF2B5EF4-FFF2-40B4-BE49-F238E27FC236}">
                <a16:creationId xmlns:a16="http://schemas.microsoft.com/office/drawing/2014/main" id="{540B84F7-08AC-45DF-9F79-F41600C94E92}"/>
              </a:ext>
            </a:extLst>
          </p:cNvPr>
          <p:cNvSpPr/>
          <p:nvPr/>
        </p:nvSpPr>
        <p:spPr>
          <a:xfrm>
            <a:off x="7617044" y="3862190"/>
            <a:ext cx="3213717" cy="1187342"/>
          </a:xfrm>
          <a:prstGeom prst="rect">
            <a:avLst/>
          </a:prstGeom>
          <a:solidFill>
            <a:schemeClr val="bg1"/>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bg2"/>
                </a:solidFill>
              </a:rPr>
              <a:t> </a:t>
            </a:r>
            <a:r>
              <a:rPr lang="en-US">
                <a:solidFill>
                  <a:schemeClr val="tx1">
                    <a:lumMod val="50000"/>
                    <a:lumOff val="50000"/>
                  </a:schemeClr>
                </a:solidFill>
              </a:rPr>
              <a:t>modified</a:t>
            </a:r>
          </a:p>
        </p:txBody>
      </p:sp>
      <p:sp>
        <p:nvSpPr>
          <p:cNvPr id="18" name="Rectangle: Top Corners Rounded 17">
            <a:extLst>
              <a:ext uri="{FF2B5EF4-FFF2-40B4-BE49-F238E27FC236}">
                <a16:creationId xmlns:a16="http://schemas.microsoft.com/office/drawing/2014/main" id="{8D419B56-AF8F-49D8-B0F8-148866F74F6D}"/>
              </a:ext>
            </a:extLst>
          </p:cNvPr>
          <p:cNvSpPr/>
          <p:nvPr/>
        </p:nvSpPr>
        <p:spPr>
          <a:xfrm>
            <a:off x="7617044" y="5047845"/>
            <a:ext cx="3213717" cy="1176034"/>
          </a:xfrm>
          <a:prstGeom prst="round2SameRect">
            <a:avLst>
              <a:gd name="adj1" fmla="val 0"/>
              <a:gd name="adj2" fmla="val 0"/>
            </a:avLst>
          </a:prstGeom>
          <a:solidFill>
            <a:schemeClr val="bg1"/>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lumMod val="50000"/>
                    <a:lumOff val="50000"/>
                  </a:schemeClr>
                </a:solidFill>
              </a:rPr>
              <a:t>untracked</a:t>
            </a:r>
          </a:p>
        </p:txBody>
      </p:sp>
      <p:sp>
        <p:nvSpPr>
          <p:cNvPr id="17" name="Rectangle 16">
            <a:extLst>
              <a:ext uri="{FF2B5EF4-FFF2-40B4-BE49-F238E27FC236}">
                <a16:creationId xmlns:a16="http://schemas.microsoft.com/office/drawing/2014/main" id="{FE64891A-0CE0-43B4-A642-DAB24B9C939E}"/>
              </a:ext>
            </a:extLst>
          </p:cNvPr>
          <p:cNvSpPr/>
          <p:nvPr/>
        </p:nvSpPr>
        <p:spPr>
          <a:xfrm>
            <a:off x="7617044" y="1490272"/>
            <a:ext cx="3213717" cy="1187342"/>
          </a:xfrm>
          <a:prstGeom prst="rect">
            <a:avLst/>
          </a:prstGeom>
          <a:solidFill>
            <a:schemeClr val="bg1"/>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lumMod val="50000"/>
                    <a:lumOff val="50000"/>
                  </a:schemeClr>
                </a:solidFill>
              </a:rPr>
              <a:t> committed</a:t>
            </a:r>
          </a:p>
        </p:txBody>
      </p:sp>
      <p:sp>
        <p:nvSpPr>
          <p:cNvPr id="19" name="Content Placeholder 2">
            <a:extLst>
              <a:ext uri="{FF2B5EF4-FFF2-40B4-BE49-F238E27FC236}">
                <a16:creationId xmlns:a16="http://schemas.microsoft.com/office/drawing/2014/main" id="{9607F4D2-F7F7-483D-BE55-0EC1A997EEF0}"/>
              </a:ext>
            </a:extLst>
          </p:cNvPr>
          <p:cNvSpPr txBox="1">
            <a:spLocks/>
          </p:cNvSpPr>
          <p:nvPr/>
        </p:nvSpPr>
        <p:spPr>
          <a:xfrm>
            <a:off x="838200" y="2233956"/>
            <a:ext cx="5257800"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FFFFFF"/>
                </a:solidFill>
                <a:latin typeface="Courier New"/>
                <a:cs typeface="Courier New"/>
              </a:rPr>
              <a:t>git add [file-name]</a:t>
            </a:r>
            <a:endParaRPr lang="en-US" sz="2400" dirty="0">
              <a:solidFill>
                <a:srgbClr val="FFFFFF"/>
              </a:solidFill>
              <a:latin typeface="Courier New"/>
              <a:cs typeface="Courier New"/>
            </a:endParaRPr>
          </a:p>
        </p:txBody>
      </p:sp>
      <p:sp>
        <p:nvSpPr>
          <p:cNvPr id="16" name="Rectangle 15">
            <a:extLst>
              <a:ext uri="{FF2B5EF4-FFF2-40B4-BE49-F238E27FC236}">
                <a16:creationId xmlns:a16="http://schemas.microsoft.com/office/drawing/2014/main" id="{8E75ABFF-7E3A-4E51-9243-77E6842A071C}"/>
              </a:ext>
            </a:extLst>
          </p:cNvPr>
          <p:cNvSpPr/>
          <p:nvPr/>
        </p:nvSpPr>
        <p:spPr>
          <a:xfrm>
            <a:off x="7617044" y="2674267"/>
            <a:ext cx="3213717" cy="1187342"/>
          </a:xfrm>
          <a:prstGeom prst="rect">
            <a:avLst/>
          </a:prstGeom>
          <a:solidFill>
            <a:schemeClr val="bg1"/>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bg2"/>
                </a:solidFill>
              </a:rPr>
              <a:t> </a:t>
            </a:r>
            <a:r>
              <a:rPr lang="en-US">
                <a:solidFill>
                  <a:schemeClr val="tx1">
                    <a:lumMod val="50000"/>
                    <a:lumOff val="50000"/>
                  </a:schemeClr>
                </a:solidFill>
              </a:rPr>
              <a:t>staged</a:t>
            </a:r>
          </a:p>
        </p:txBody>
      </p:sp>
      <p:pic>
        <p:nvPicPr>
          <p:cNvPr id="7" name="Graphic 6" descr="Document">
            <a:extLst>
              <a:ext uri="{FF2B5EF4-FFF2-40B4-BE49-F238E27FC236}">
                <a16:creationId xmlns:a16="http://schemas.microsoft.com/office/drawing/2014/main" id="{33F083BC-C899-4BAB-A35D-9C515402BA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17136" y="5253899"/>
            <a:ext cx="644298" cy="644298"/>
          </a:xfrm>
          <a:prstGeom prst="rect">
            <a:avLst/>
          </a:prstGeom>
        </p:spPr>
      </p:pic>
      <p:sp>
        <p:nvSpPr>
          <p:cNvPr id="8" name="Content Placeholder 2">
            <a:extLst>
              <a:ext uri="{FF2B5EF4-FFF2-40B4-BE49-F238E27FC236}">
                <a16:creationId xmlns:a16="http://schemas.microsoft.com/office/drawing/2014/main" id="{23C97B1B-EFCA-40B6-93C3-ADEC4178DADB}"/>
              </a:ext>
            </a:extLst>
          </p:cNvPr>
          <p:cNvSpPr txBox="1">
            <a:spLocks/>
          </p:cNvSpPr>
          <p:nvPr/>
        </p:nvSpPr>
        <p:spPr>
          <a:xfrm>
            <a:off x="8495184" y="5878190"/>
            <a:ext cx="990079" cy="286232"/>
          </a:xfrm>
          <a:prstGeom prst="rect">
            <a:avLst/>
          </a:prstGeom>
        </p:spPr>
        <p:txBody>
          <a:bodyPr vert="horz" wrap="non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1400">
                <a:solidFill>
                  <a:schemeClr val="tx1">
                    <a:lumMod val="75000"/>
                    <a:lumOff val="25000"/>
                  </a:schemeClr>
                </a:solidFill>
              </a:rPr>
              <a:t>readme.txt</a:t>
            </a:r>
          </a:p>
        </p:txBody>
      </p:sp>
      <p:pic>
        <p:nvPicPr>
          <p:cNvPr id="12" name="Graphic 11" descr="Document">
            <a:extLst>
              <a:ext uri="{FF2B5EF4-FFF2-40B4-BE49-F238E27FC236}">
                <a16:creationId xmlns:a16="http://schemas.microsoft.com/office/drawing/2014/main" id="{943E643B-AC87-4BD9-8346-1667D713819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91316" y="5253899"/>
            <a:ext cx="644298" cy="644298"/>
          </a:xfrm>
          <a:prstGeom prst="rect">
            <a:avLst/>
          </a:prstGeom>
        </p:spPr>
      </p:pic>
      <p:sp>
        <p:nvSpPr>
          <p:cNvPr id="13" name="Content Placeholder 2">
            <a:extLst>
              <a:ext uri="{FF2B5EF4-FFF2-40B4-BE49-F238E27FC236}">
                <a16:creationId xmlns:a16="http://schemas.microsoft.com/office/drawing/2014/main" id="{4972A2AE-C942-4978-8AED-EC3944AF1D0B}"/>
              </a:ext>
            </a:extLst>
          </p:cNvPr>
          <p:cNvSpPr txBox="1">
            <a:spLocks/>
          </p:cNvSpPr>
          <p:nvPr/>
        </p:nvSpPr>
        <p:spPr>
          <a:xfrm>
            <a:off x="9804694" y="5878190"/>
            <a:ext cx="990977" cy="286232"/>
          </a:xfrm>
          <a:prstGeom prst="rect">
            <a:avLst/>
          </a:prstGeom>
        </p:spPr>
        <p:txBody>
          <a:bodyPr vert="horz" wrap="non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1400" err="1">
                <a:solidFill>
                  <a:schemeClr val="tx1">
                    <a:lumMod val="75000"/>
                    <a:lumOff val="25000"/>
                  </a:schemeClr>
                </a:solidFill>
              </a:rPr>
              <a:t>my_code.R</a:t>
            </a:r>
            <a:endParaRPr lang="en-US" sz="1400">
              <a:solidFill>
                <a:schemeClr val="tx1">
                  <a:lumMod val="75000"/>
                  <a:lumOff val="25000"/>
                </a:schemeClr>
              </a:solidFill>
            </a:endParaRPr>
          </a:p>
        </p:txBody>
      </p:sp>
      <p:sp>
        <p:nvSpPr>
          <p:cNvPr id="20" name="Content Placeholder 2">
            <a:extLst>
              <a:ext uri="{FF2B5EF4-FFF2-40B4-BE49-F238E27FC236}">
                <a16:creationId xmlns:a16="http://schemas.microsoft.com/office/drawing/2014/main" id="{E712D3F2-670D-465D-875C-D9F3F598BD75}"/>
              </a:ext>
            </a:extLst>
          </p:cNvPr>
          <p:cNvSpPr txBox="1">
            <a:spLocks/>
          </p:cNvSpPr>
          <p:nvPr/>
        </p:nvSpPr>
        <p:spPr>
          <a:xfrm>
            <a:off x="838200" y="2780005"/>
            <a:ext cx="5257800" cy="408331"/>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a:solidFill>
                  <a:schemeClr val="tx1">
                    <a:lumMod val="75000"/>
                    <a:lumOff val="25000"/>
                  </a:schemeClr>
                </a:solidFill>
              </a:rPr>
              <a:t>Commit</a:t>
            </a:r>
            <a:r>
              <a:rPr lang="en-US" sz="2400">
                <a:solidFill>
                  <a:schemeClr val="tx1">
                    <a:lumMod val="75000"/>
                    <a:lumOff val="25000"/>
                  </a:schemeClr>
                </a:solidFill>
              </a:rPr>
              <a:t> staged files</a:t>
            </a:r>
          </a:p>
        </p:txBody>
      </p:sp>
      <p:sp>
        <p:nvSpPr>
          <p:cNvPr id="21" name="Content Placeholder 2">
            <a:extLst>
              <a:ext uri="{FF2B5EF4-FFF2-40B4-BE49-F238E27FC236}">
                <a16:creationId xmlns:a16="http://schemas.microsoft.com/office/drawing/2014/main" id="{E983BB03-8CFF-4BDC-9FF6-7368629D1C3C}"/>
              </a:ext>
            </a:extLst>
          </p:cNvPr>
          <p:cNvSpPr txBox="1">
            <a:spLocks/>
          </p:cNvSpPr>
          <p:nvPr/>
        </p:nvSpPr>
        <p:spPr>
          <a:xfrm>
            <a:off x="838200" y="3188336"/>
            <a:ext cx="5257800"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commit -m “[message]”</a:t>
            </a:r>
            <a:endParaRPr lang="en-US"/>
          </a:p>
        </p:txBody>
      </p:sp>
      <p:sp>
        <p:nvSpPr>
          <p:cNvPr id="4" name="Content Placeholder 2">
            <a:extLst>
              <a:ext uri="{FF2B5EF4-FFF2-40B4-BE49-F238E27FC236}">
                <a16:creationId xmlns:a16="http://schemas.microsoft.com/office/drawing/2014/main" id="{36BDDFA7-9B05-42E2-AA1F-77B4F25989B9}"/>
              </a:ext>
            </a:extLst>
          </p:cNvPr>
          <p:cNvSpPr txBox="1">
            <a:spLocks/>
          </p:cNvSpPr>
          <p:nvPr/>
        </p:nvSpPr>
        <p:spPr>
          <a:xfrm>
            <a:off x="847798" y="3793853"/>
            <a:ext cx="5257800" cy="408331"/>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400">
                <a:solidFill>
                  <a:schemeClr val="tx1">
                    <a:lumMod val="75000"/>
                    <a:lumOff val="25000"/>
                  </a:schemeClr>
                </a:solidFill>
              </a:rPr>
              <a:t>Show</a:t>
            </a:r>
            <a:r>
              <a:rPr lang="en-US" sz="2400">
                <a:solidFill>
                  <a:srgbClr val="404040"/>
                </a:solidFill>
                <a:cs typeface="Calibri"/>
              </a:rPr>
              <a:t> </a:t>
            </a:r>
            <a:r>
              <a:rPr lang="en-US" sz="2400" b="1">
                <a:solidFill>
                  <a:srgbClr val="404040"/>
                </a:solidFill>
                <a:cs typeface="Calibri"/>
              </a:rPr>
              <a:t>modification</a:t>
            </a:r>
            <a:endParaRPr lang="en-US"/>
          </a:p>
        </p:txBody>
      </p:sp>
      <p:sp>
        <p:nvSpPr>
          <p:cNvPr id="23" name="Content Placeholder 2">
            <a:extLst>
              <a:ext uri="{FF2B5EF4-FFF2-40B4-BE49-F238E27FC236}">
                <a16:creationId xmlns:a16="http://schemas.microsoft.com/office/drawing/2014/main" id="{02E6ABFF-30CC-4D7D-B2D6-B800D5F20814}"/>
              </a:ext>
            </a:extLst>
          </p:cNvPr>
          <p:cNvSpPr txBox="1">
            <a:spLocks/>
          </p:cNvSpPr>
          <p:nvPr/>
        </p:nvSpPr>
        <p:spPr>
          <a:xfrm>
            <a:off x="847798" y="4203427"/>
            <a:ext cx="5257800" cy="813600"/>
          </a:xfrm>
          <a:prstGeom prst="rect">
            <a:avLst/>
          </a:prstGeom>
          <a:solidFill>
            <a:schemeClr val="tx1">
              <a:lumMod val="65000"/>
              <a:lumOff val="35000"/>
            </a:schemeClr>
          </a:solidFill>
          <a:ln>
            <a:noFill/>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diff HEAD</a:t>
            </a:r>
          </a:p>
          <a:p>
            <a:pPr marL="0" indent="0">
              <a:buNone/>
            </a:pPr>
            <a:r>
              <a:rPr lang="en-US" sz="2000">
                <a:solidFill>
                  <a:srgbClr val="FFFFFF"/>
                </a:solidFill>
                <a:latin typeface="Courier New"/>
                <a:cs typeface="Courier New"/>
              </a:rPr>
              <a:t>git diff [commit] [commit]</a:t>
            </a:r>
            <a:endParaRPr lang="en-US"/>
          </a:p>
        </p:txBody>
      </p:sp>
      <p:sp>
        <p:nvSpPr>
          <p:cNvPr id="29" name="Oval 28">
            <a:extLst>
              <a:ext uri="{FF2B5EF4-FFF2-40B4-BE49-F238E27FC236}">
                <a16:creationId xmlns:a16="http://schemas.microsoft.com/office/drawing/2014/main" id="{9FA91FD6-28E9-4CBA-ADFC-2C3FCB1BC0CB}"/>
              </a:ext>
            </a:extLst>
          </p:cNvPr>
          <p:cNvSpPr/>
          <p:nvPr/>
        </p:nvSpPr>
        <p:spPr>
          <a:xfrm>
            <a:off x="8625076" y="922034"/>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C5460C31-1BA7-4407-845B-554704341C5C}"/>
              </a:ext>
            </a:extLst>
          </p:cNvPr>
          <p:cNvCxnSpPr>
            <a:cxnSpLocks/>
            <a:stCxn id="29" idx="6"/>
            <a:endCxn id="33" idx="2"/>
          </p:cNvCxnSpPr>
          <p:nvPr/>
        </p:nvCxnSpPr>
        <p:spPr>
          <a:xfrm>
            <a:off x="8913076" y="1066034"/>
            <a:ext cx="792000" cy="0"/>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F55708C1-D0FF-4F73-B2CF-ABF12C3C1029}"/>
              </a:ext>
            </a:extLst>
          </p:cNvPr>
          <p:cNvSpPr/>
          <p:nvPr/>
        </p:nvSpPr>
        <p:spPr>
          <a:xfrm>
            <a:off x="9705076" y="922034"/>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B207C5CB-7640-40FC-9AEC-2DD058226F9E}"/>
              </a:ext>
            </a:extLst>
          </p:cNvPr>
          <p:cNvSpPr txBox="1"/>
          <p:nvPr/>
        </p:nvSpPr>
        <p:spPr>
          <a:xfrm>
            <a:off x="8249022" y="537231"/>
            <a:ext cx="1044338" cy="369888"/>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b3bd9b</a:t>
            </a:r>
          </a:p>
        </p:txBody>
      </p:sp>
      <p:sp>
        <p:nvSpPr>
          <p:cNvPr id="37" name="TextBox 36">
            <a:extLst>
              <a:ext uri="{FF2B5EF4-FFF2-40B4-BE49-F238E27FC236}">
                <a16:creationId xmlns:a16="http://schemas.microsoft.com/office/drawing/2014/main" id="{AB55AF23-15E1-4AEF-A265-13B8BB9D939C}"/>
              </a:ext>
            </a:extLst>
          </p:cNvPr>
          <p:cNvSpPr txBox="1"/>
          <p:nvPr/>
        </p:nvSpPr>
        <p:spPr>
          <a:xfrm>
            <a:off x="9326906" y="552702"/>
            <a:ext cx="104433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b06ecf</a:t>
            </a:r>
            <a:endParaRPr lang="en-US">
              <a:solidFill>
                <a:srgbClr val="586069"/>
              </a:solidFill>
              <a:latin typeface="Courier New"/>
              <a:cs typeface="Courier New"/>
            </a:endParaRPr>
          </a:p>
        </p:txBody>
      </p:sp>
      <p:sp>
        <p:nvSpPr>
          <p:cNvPr id="24" name="Content Placeholder 2">
            <a:extLst>
              <a:ext uri="{FF2B5EF4-FFF2-40B4-BE49-F238E27FC236}">
                <a16:creationId xmlns:a16="http://schemas.microsoft.com/office/drawing/2014/main" id="{E90D55F1-13E2-49FF-9118-2080F47E466E}"/>
              </a:ext>
            </a:extLst>
          </p:cNvPr>
          <p:cNvSpPr txBox="1">
            <a:spLocks/>
          </p:cNvSpPr>
          <p:nvPr/>
        </p:nvSpPr>
        <p:spPr>
          <a:xfrm>
            <a:off x="847798" y="5161225"/>
            <a:ext cx="5257800" cy="408331"/>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400" b="1">
                <a:solidFill>
                  <a:schemeClr val="tx1">
                    <a:lumMod val="75000"/>
                    <a:lumOff val="25000"/>
                  </a:schemeClr>
                </a:solidFill>
              </a:rPr>
              <a:t>Stage</a:t>
            </a:r>
            <a:r>
              <a:rPr lang="en-US" sz="2400">
                <a:solidFill>
                  <a:srgbClr val="404040"/>
                </a:solidFill>
                <a:cs typeface="Calibri"/>
              </a:rPr>
              <a:t> all files</a:t>
            </a:r>
            <a:endParaRPr lang="en-US"/>
          </a:p>
        </p:txBody>
      </p:sp>
      <p:sp>
        <p:nvSpPr>
          <p:cNvPr id="25" name="Content Placeholder 2">
            <a:extLst>
              <a:ext uri="{FF2B5EF4-FFF2-40B4-BE49-F238E27FC236}">
                <a16:creationId xmlns:a16="http://schemas.microsoft.com/office/drawing/2014/main" id="{5B66458C-4826-4ACE-98E1-C4BEA9C80473}"/>
              </a:ext>
            </a:extLst>
          </p:cNvPr>
          <p:cNvSpPr txBox="1">
            <a:spLocks/>
          </p:cNvSpPr>
          <p:nvPr/>
        </p:nvSpPr>
        <p:spPr>
          <a:xfrm>
            <a:off x="847798" y="5570800"/>
            <a:ext cx="5257800"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FFFFFF"/>
                </a:solidFill>
                <a:latin typeface="Courier New"/>
                <a:cs typeface="Courier New"/>
              </a:rPr>
              <a:t>git add –A</a:t>
            </a:r>
          </a:p>
        </p:txBody>
      </p:sp>
      <p:sp>
        <p:nvSpPr>
          <p:cNvPr id="6" name="TextBox 5">
            <a:extLst>
              <a:ext uri="{FF2B5EF4-FFF2-40B4-BE49-F238E27FC236}">
                <a16:creationId xmlns:a16="http://schemas.microsoft.com/office/drawing/2014/main" id="{A8FBC397-4EFD-40BE-9E27-E95B9D2A8AC0}"/>
              </a:ext>
            </a:extLst>
          </p:cNvPr>
          <p:cNvSpPr txBox="1"/>
          <p:nvPr/>
        </p:nvSpPr>
        <p:spPr>
          <a:xfrm>
            <a:off x="8401026" y="281068"/>
            <a:ext cx="73609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HEAD</a:t>
            </a:r>
          </a:p>
        </p:txBody>
      </p:sp>
      <p:sp>
        <p:nvSpPr>
          <p:cNvPr id="9" name="TextBox 8">
            <a:extLst>
              <a:ext uri="{FF2B5EF4-FFF2-40B4-BE49-F238E27FC236}">
                <a16:creationId xmlns:a16="http://schemas.microsoft.com/office/drawing/2014/main" id="{D7402997-3A11-4EC1-A933-568B3A15DAE4}"/>
              </a:ext>
            </a:extLst>
          </p:cNvPr>
          <p:cNvSpPr txBox="1">
            <a:spLocks/>
          </p:cNvSpPr>
          <p:nvPr/>
        </p:nvSpPr>
        <p:spPr>
          <a:xfrm>
            <a:off x="7579715" y="885488"/>
            <a:ext cx="1011815" cy="369332"/>
          </a:xfrm>
          <a:prstGeom prst="rect">
            <a:avLst/>
          </a:prstGeom>
          <a:noFill/>
        </p:spPr>
        <p:txBody>
          <a:bodyPr wrap="square" rtlCol="0">
            <a:spAutoFit/>
          </a:bodyPr>
          <a:lstStyle/>
          <a:p>
            <a:r>
              <a:rPr lang="en-US">
                <a:latin typeface="Courier New" panose="02070309020205020404" pitchFamily="49" charset="0"/>
                <a:cs typeface="Courier New" panose="02070309020205020404" pitchFamily="49" charset="0"/>
              </a:rPr>
              <a:t>master</a:t>
            </a:r>
          </a:p>
        </p:txBody>
      </p:sp>
      <p:pic>
        <p:nvPicPr>
          <p:cNvPr id="11" name="Graphic 10" descr="Shopping cart">
            <a:extLst>
              <a:ext uri="{FF2B5EF4-FFF2-40B4-BE49-F238E27FC236}">
                <a16:creationId xmlns:a16="http://schemas.microsoft.com/office/drawing/2014/main" id="{E539F5D3-F886-47FE-96BB-CA5A5DE5529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71993" y="2947484"/>
            <a:ext cx="607722" cy="607722"/>
          </a:xfrm>
          <a:prstGeom prst="rect">
            <a:avLst/>
          </a:prstGeom>
        </p:spPr>
      </p:pic>
      <p:sp>
        <p:nvSpPr>
          <p:cNvPr id="10" name="Slide Number Placeholder 9">
            <a:extLst>
              <a:ext uri="{FF2B5EF4-FFF2-40B4-BE49-F238E27FC236}">
                <a16:creationId xmlns:a16="http://schemas.microsoft.com/office/drawing/2014/main" id="{45836CB8-F692-8710-3E4B-9927C83FCF6F}"/>
              </a:ext>
            </a:extLst>
          </p:cNvPr>
          <p:cNvSpPr>
            <a:spLocks noGrp="1"/>
          </p:cNvSpPr>
          <p:nvPr>
            <p:ph type="sldNum" sz="quarter" idx="12"/>
          </p:nvPr>
        </p:nvSpPr>
        <p:spPr/>
        <p:txBody>
          <a:bodyPr/>
          <a:lstStyle/>
          <a:p>
            <a:fld id="{330EA680-D336-4FF7-8B7A-9848BB0A1C32}" type="slidenum">
              <a:rPr lang="en-US" smtClean="0"/>
              <a:t>13</a:t>
            </a:fld>
            <a:endParaRPr lang="en-US"/>
          </a:p>
        </p:txBody>
      </p:sp>
    </p:spTree>
    <p:extLst>
      <p:ext uri="{BB962C8B-B14F-4D97-AF65-F5344CB8AC3E}">
        <p14:creationId xmlns:p14="http://schemas.microsoft.com/office/powerpoint/2010/main" val="19348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75E-6 -2.96296E-6 L -0.00013 -0.33703 " pathEditMode="relative" rAng="0" ptsTypes="AA">
                                      <p:cBhvr>
                                        <p:cTn id="6" dur="2000" fill="hold"/>
                                        <p:tgtEl>
                                          <p:spTgt spid="7"/>
                                        </p:tgtEl>
                                        <p:attrNameLst>
                                          <p:attrName>ppt_x</p:attrName>
                                          <p:attrName>ppt_y</p:attrName>
                                        </p:attrNameLst>
                                      </p:cBhvr>
                                      <p:rCtr x="-13" y="-16852"/>
                                    </p:animMotion>
                                  </p:childTnLst>
                                </p:cTn>
                              </p:par>
                              <p:par>
                                <p:cTn id="7" presetID="42" presetClass="path" presetSubtype="0" accel="50000" decel="50000" fill="hold" grpId="0" nodeType="withEffect">
                                  <p:stCondLst>
                                    <p:cond delay="0"/>
                                  </p:stCondLst>
                                  <p:childTnLst>
                                    <p:animMotion origin="layout" path="M 2.08333E-7 7.40741E-7 L 0.00013 -0.34282 " pathEditMode="relative" rAng="0" ptsTypes="AA">
                                      <p:cBhvr>
                                        <p:cTn id="8" dur="2000" fill="hold"/>
                                        <p:tgtEl>
                                          <p:spTgt spid="8"/>
                                        </p:tgtEl>
                                        <p:attrNameLst>
                                          <p:attrName>ppt_x</p:attrName>
                                          <p:attrName>ppt_y</p:attrName>
                                        </p:attrNameLst>
                                      </p:cBhvr>
                                      <p:rCtr x="0" y="-17153"/>
                                    </p:animMotion>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3.54167E-6 -2.96296E-6 L 0.00026 -0.33217 " pathEditMode="relative" rAng="0" ptsTypes="AA">
                                      <p:cBhvr>
                                        <p:cTn id="14" dur="2000" fill="hold"/>
                                        <p:tgtEl>
                                          <p:spTgt spid="12"/>
                                        </p:tgtEl>
                                        <p:attrNameLst>
                                          <p:attrName>ppt_x</p:attrName>
                                          <p:attrName>ppt_y</p:attrName>
                                        </p:attrNameLst>
                                      </p:cBhvr>
                                      <p:rCtr x="13" y="-16620"/>
                                    </p:animMotion>
                                  </p:childTnLst>
                                </p:cTn>
                              </p:par>
                              <p:par>
                                <p:cTn id="15" presetID="42" presetClass="path" presetSubtype="0" accel="50000" decel="50000" fill="hold" grpId="0" nodeType="withEffect">
                                  <p:stCondLst>
                                    <p:cond delay="0"/>
                                  </p:stCondLst>
                                  <p:childTnLst>
                                    <p:animMotion origin="layout" path="M -1.66667E-6 7.40741E-7 L 0.00169 -0.34329 " pathEditMode="relative" rAng="0" ptsTypes="AA">
                                      <p:cBhvr>
                                        <p:cTn id="16" dur="2000" fill="hold"/>
                                        <p:tgtEl>
                                          <p:spTgt spid="13"/>
                                        </p:tgtEl>
                                        <p:attrNameLst>
                                          <p:attrName>ppt_x</p:attrName>
                                          <p:attrName>ppt_y</p:attrName>
                                        </p:attrNameLst>
                                      </p:cBhvr>
                                      <p:rCtr x="78" y="-17176"/>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nodeType="clickEffect">
                                  <p:stCondLst>
                                    <p:cond delay="0"/>
                                  </p:stCondLst>
                                  <p:childTnLst>
                                    <p:animMotion origin="layout" path="M 0.00026 -0.33217 L 0.00196 -0.52106 " pathEditMode="relative" rAng="0" ptsTypes="AA">
                                      <p:cBhvr>
                                        <p:cTn id="26" dur="2000" fill="hold"/>
                                        <p:tgtEl>
                                          <p:spTgt spid="12"/>
                                        </p:tgtEl>
                                        <p:attrNameLst>
                                          <p:attrName>ppt_x</p:attrName>
                                          <p:attrName>ppt_y</p:attrName>
                                        </p:attrNameLst>
                                      </p:cBhvr>
                                      <p:rCtr x="78" y="-9444"/>
                                    </p:animMotion>
                                  </p:childTnLst>
                                </p:cTn>
                              </p:par>
                              <p:par>
                                <p:cTn id="27" presetID="42" presetClass="path" presetSubtype="0" accel="50000" decel="50000" fill="hold" grpId="1" nodeType="withEffect">
                                  <p:stCondLst>
                                    <p:cond delay="0"/>
                                  </p:stCondLst>
                                  <p:childTnLst>
                                    <p:animMotion origin="layout" path="M 0.00169 -0.34329 L 0.00117 -0.51945 " pathEditMode="relative" rAng="0" ptsTypes="AA">
                                      <p:cBhvr>
                                        <p:cTn id="28" dur="2000" fill="hold"/>
                                        <p:tgtEl>
                                          <p:spTgt spid="13"/>
                                        </p:tgtEl>
                                        <p:attrNameLst>
                                          <p:attrName>ppt_x</p:attrName>
                                          <p:attrName>ppt_y</p:attrName>
                                        </p:attrNameLst>
                                      </p:cBhvr>
                                      <p:rCtr x="-26" y="-8819"/>
                                    </p:animMotion>
                                  </p:childTnLst>
                                </p:cTn>
                              </p:par>
                              <p:par>
                                <p:cTn id="29" presetID="42" presetClass="path" presetSubtype="0" accel="50000" decel="50000" fill="hold" nodeType="withEffect">
                                  <p:stCondLst>
                                    <p:cond delay="0"/>
                                  </p:stCondLst>
                                  <p:childTnLst>
                                    <p:animMotion origin="layout" path="M -0.00013 -0.33703 L -0.00118 -0.5206 " pathEditMode="relative" rAng="0" ptsTypes="AA">
                                      <p:cBhvr>
                                        <p:cTn id="30" dur="2000" fill="hold"/>
                                        <p:tgtEl>
                                          <p:spTgt spid="7"/>
                                        </p:tgtEl>
                                        <p:attrNameLst>
                                          <p:attrName>ppt_x</p:attrName>
                                          <p:attrName>ppt_y</p:attrName>
                                        </p:attrNameLst>
                                      </p:cBhvr>
                                      <p:rCtr x="-52" y="-9190"/>
                                    </p:animMotion>
                                  </p:childTnLst>
                                </p:cTn>
                              </p:par>
                              <p:par>
                                <p:cTn id="31" presetID="42" presetClass="path" presetSubtype="0" accel="50000" decel="50000" fill="hold" grpId="1" nodeType="withEffect">
                                  <p:stCondLst>
                                    <p:cond delay="0"/>
                                  </p:stCondLst>
                                  <p:childTnLst>
                                    <p:animMotion origin="layout" path="M 0.00013 -0.34282 L -0.00091 -0.51945 " pathEditMode="relative" rAng="0" ptsTypes="AA">
                                      <p:cBhvr>
                                        <p:cTn id="32" dur="2000" fill="hold"/>
                                        <p:tgtEl>
                                          <p:spTgt spid="8"/>
                                        </p:tgtEl>
                                        <p:attrNameLst>
                                          <p:attrName>ppt_x</p:attrName>
                                          <p:attrName>ppt_y</p:attrName>
                                        </p:attrNameLst>
                                      </p:cBhvr>
                                      <p:rCtr x="-52" y="-8843"/>
                                    </p:animMotion>
                                  </p:childTnLst>
                                </p:cTn>
                              </p:par>
                            </p:childTnLst>
                          </p:cTn>
                        </p:par>
                        <p:par>
                          <p:cTn id="33" fill="hold">
                            <p:stCondLst>
                              <p:cond delay="2000"/>
                            </p:stCondLst>
                            <p:childTnLst>
                              <p:par>
                                <p:cTn id="34" presetID="10" presetClass="entr" presetSubtype="0" fill="hold" grpId="0" nodeType="after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nodeType="clickEffect">
                                  <p:stCondLst>
                                    <p:cond delay="0"/>
                                  </p:stCondLst>
                                  <p:childTnLst>
                                    <p:animMotion origin="layout" path="M 0.00196 -0.52107 L 0.00013 -0.14884 " pathEditMode="relative" rAng="0" ptsTypes="AA">
                                      <p:cBhvr>
                                        <p:cTn id="46" dur="2000" fill="hold"/>
                                        <p:tgtEl>
                                          <p:spTgt spid="12"/>
                                        </p:tgtEl>
                                        <p:attrNameLst>
                                          <p:attrName>ppt_x</p:attrName>
                                          <p:attrName>ppt_y</p:attrName>
                                        </p:attrNameLst>
                                      </p:cBhvr>
                                      <p:rCtr x="-78" y="18796"/>
                                    </p:animMotion>
                                  </p:childTnLst>
                                </p:cTn>
                              </p:par>
                              <p:par>
                                <p:cTn id="47" presetID="42" presetClass="path" presetSubtype="0" accel="50000" decel="50000" fill="hold" grpId="2" nodeType="withEffect">
                                  <p:stCondLst>
                                    <p:cond delay="0"/>
                                  </p:stCondLst>
                                  <p:childTnLst>
                                    <p:animMotion origin="layout" path="M 0.00117 -0.51945 L 0.00104 -0.16111 " pathEditMode="relative" rAng="0" ptsTypes="AA">
                                      <p:cBhvr>
                                        <p:cTn id="48" dur="2000" fill="hold"/>
                                        <p:tgtEl>
                                          <p:spTgt spid="13"/>
                                        </p:tgtEl>
                                        <p:attrNameLst>
                                          <p:attrName>ppt_x</p:attrName>
                                          <p:attrName>ppt_y</p:attrName>
                                        </p:attrNameLst>
                                      </p:cBhvr>
                                      <p:rCtr x="-13" y="17917"/>
                                    </p:animMotion>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nodeType="clickEffect">
                                  <p:stCondLst>
                                    <p:cond delay="0"/>
                                  </p:stCondLst>
                                  <p:childTnLst>
                                    <p:animMotion origin="layout" path="M 0.00013 -0.14884 L 0.00026 -0.33217 " pathEditMode="relative" rAng="0" ptsTypes="AA">
                                      <p:cBhvr>
                                        <p:cTn id="58" dur="2000" fill="hold"/>
                                        <p:tgtEl>
                                          <p:spTgt spid="12"/>
                                        </p:tgtEl>
                                        <p:attrNameLst>
                                          <p:attrName>ppt_x</p:attrName>
                                          <p:attrName>ppt_y</p:attrName>
                                        </p:attrNameLst>
                                      </p:cBhvr>
                                      <p:rCtr x="0" y="-9167"/>
                                    </p:animMotion>
                                  </p:childTnLst>
                                </p:cTn>
                              </p:par>
                              <p:par>
                                <p:cTn id="59" presetID="42" presetClass="path" presetSubtype="0" accel="50000" decel="50000" fill="hold" grpId="3" nodeType="withEffect">
                                  <p:stCondLst>
                                    <p:cond delay="0"/>
                                  </p:stCondLst>
                                  <p:childTnLst>
                                    <p:animMotion origin="layout" path="M 0.00104 -0.16111 L 0.00169 -0.34329 " pathEditMode="relative" rAng="0" ptsTypes="AA">
                                      <p:cBhvr>
                                        <p:cTn id="60" dur="2000" fill="hold"/>
                                        <p:tgtEl>
                                          <p:spTgt spid="13"/>
                                        </p:tgtEl>
                                        <p:attrNameLst>
                                          <p:attrName>ppt_x</p:attrName>
                                          <p:attrName>ppt_y</p:attrName>
                                        </p:attrNameLst>
                                      </p:cBhvr>
                                      <p:rCtr x="26" y="-9120"/>
                                    </p:animMotion>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nodeType="clickEffect">
                                  <p:stCondLst>
                                    <p:cond delay="0"/>
                                  </p:stCondLst>
                                  <p:childTnLst>
                                    <p:animMotion origin="layout" path="M 0.00026 -0.33217 L 0.00196 -0.52106 " pathEditMode="relative" rAng="0" ptsTypes="AA">
                                      <p:cBhvr>
                                        <p:cTn id="64" dur="2000" fill="hold"/>
                                        <p:tgtEl>
                                          <p:spTgt spid="12"/>
                                        </p:tgtEl>
                                        <p:attrNameLst>
                                          <p:attrName>ppt_x</p:attrName>
                                          <p:attrName>ppt_y</p:attrName>
                                        </p:attrNameLst>
                                      </p:cBhvr>
                                      <p:rCtr x="78" y="-9444"/>
                                    </p:animMotion>
                                  </p:childTnLst>
                                </p:cTn>
                              </p:par>
                              <p:par>
                                <p:cTn id="65" presetID="42" presetClass="path" presetSubtype="0" accel="50000" decel="50000" fill="hold" grpId="4" nodeType="withEffect">
                                  <p:stCondLst>
                                    <p:cond delay="0"/>
                                  </p:stCondLst>
                                  <p:childTnLst>
                                    <p:animMotion origin="layout" path="M 0.00169 -0.34329 L 0.00117 -0.51945 " pathEditMode="relative" rAng="0" ptsTypes="AA">
                                      <p:cBhvr>
                                        <p:cTn id="66" dur="2000" fill="hold"/>
                                        <p:tgtEl>
                                          <p:spTgt spid="13"/>
                                        </p:tgtEl>
                                        <p:attrNameLst>
                                          <p:attrName>ppt_x</p:attrName>
                                          <p:attrName>ppt_y</p:attrName>
                                        </p:attrNameLst>
                                      </p:cBhvr>
                                      <p:rCtr x="-26" y="-8819"/>
                                    </p:animMotion>
                                  </p:childTnLst>
                                </p:cTn>
                              </p:par>
                            </p:childTnLst>
                          </p:cTn>
                        </p:par>
                        <p:par>
                          <p:cTn id="67" fill="hold">
                            <p:stCondLst>
                              <p:cond delay="2000"/>
                            </p:stCondLst>
                            <p:childTnLst>
                              <p:par>
                                <p:cTn id="68" presetID="10" presetClass="entr" presetSubtype="0" fill="hold" nodeType="after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fade">
                                      <p:cBhvr>
                                        <p:cTn id="70" dur="500"/>
                                        <p:tgtEl>
                                          <p:spTgt spid="3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500"/>
                                        <p:tgtEl>
                                          <p:spTgt spid="3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fade">
                                      <p:cBhvr>
                                        <p:cTn id="76" dur="500"/>
                                        <p:tgtEl>
                                          <p:spTgt spid="37"/>
                                        </p:tgtEl>
                                      </p:cBhvr>
                                    </p:animEffect>
                                  </p:childTnLst>
                                </p:cTn>
                              </p:par>
                              <p:par>
                                <p:cTn id="77" presetID="42" presetClass="path" presetSubtype="0" accel="50000" decel="50000" fill="hold" grpId="1" nodeType="withEffect">
                                  <p:stCondLst>
                                    <p:cond delay="0"/>
                                  </p:stCondLst>
                                  <p:childTnLst>
                                    <p:animMotion origin="layout" path="M -8.33333E-7 -4.07407E-6 L 0.08737 -4.07407E-6 " pathEditMode="relative" rAng="0" ptsTypes="AA">
                                      <p:cBhvr>
                                        <p:cTn id="78" dur="2000" fill="hold"/>
                                        <p:tgtEl>
                                          <p:spTgt spid="6"/>
                                        </p:tgtEl>
                                        <p:attrNameLst>
                                          <p:attrName>ppt_x</p:attrName>
                                          <p:attrName>ppt_y</p:attrName>
                                        </p:attrNameLst>
                                      </p:cBhvr>
                                      <p:rCtr x="4362" y="0"/>
                                    </p:animMotion>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3" grpId="0"/>
      <p:bldP spid="13" grpId="1"/>
      <p:bldP spid="13" grpId="2"/>
      <p:bldP spid="13" grpId="3"/>
      <p:bldP spid="13" grpId="4"/>
      <p:bldP spid="20" grpId="0"/>
      <p:bldP spid="21" grpId="0" animBg="1"/>
      <p:bldP spid="4" grpId="0"/>
      <p:bldP spid="23" grpId="0" animBg="1"/>
      <p:bldP spid="29" grpId="0" animBg="1"/>
      <p:bldP spid="33" grpId="0" animBg="1"/>
      <p:bldP spid="35" grpId="0"/>
      <p:bldP spid="37" grpId="0"/>
      <p:bldP spid="24" grpId="0"/>
      <p:bldP spid="25" grpId="0" animBg="1"/>
      <p:bldP spid="6" grpId="0"/>
      <p:bldP spid="6"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CC5EFFCF-B1E1-4E92-9F93-43930A55D8D9}"/>
              </a:ext>
            </a:extLst>
          </p:cNvPr>
          <p:cNvSpPr txBox="1">
            <a:spLocks/>
          </p:cNvSpPr>
          <p:nvPr/>
        </p:nvSpPr>
        <p:spPr>
          <a:xfrm>
            <a:off x="838200" y="2392143"/>
            <a:ext cx="10515600" cy="407189"/>
          </a:xfrm>
          <a:prstGeom prst="rect">
            <a:avLst/>
          </a:prstGeom>
          <a:ln>
            <a:noFill/>
          </a:ln>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solidFill>
                  <a:schemeClr val="tx1">
                    <a:lumMod val="75000"/>
                    <a:lumOff val="25000"/>
                  </a:schemeClr>
                </a:solidFill>
              </a:rPr>
              <a:t>Show </a:t>
            </a:r>
            <a:r>
              <a:rPr lang="en-US" sz="2400" b="1">
                <a:solidFill>
                  <a:schemeClr val="tx1">
                    <a:lumMod val="75000"/>
                    <a:lumOff val="25000"/>
                  </a:schemeClr>
                </a:solidFill>
              </a:rPr>
              <a:t>logged </a:t>
            </a:r>
            <a:r>
              <a:rPr lang="en-US" sz="2400">
                <a:solidFill>
                  <a:schemeClr val="tx1">
                    <a:lumMod val="75000"/>
                    <a:lumOff val="25000"/>
                  </a:schemeClr>
                </a:solidFill>
              </a:rPr>
              <a:t>commits</a:t>
            </a:r>
            <a:endParaRPr lang="en-US" sz="2400">
              <a:solidFill>
                <a:schemeClr val="tx1">
                  <a:lumMod val="75000"/>
                  <a:lumOff val="25000"/>
                </a:schemeClr>
              </a:solidFill>
              <a:cs typeface="Calibri"/>
            </a:endParaRPr>
          </a:p>
        </p:txBody>
      </p:sp>
      <p:sp>
        <p:nvSpPr>
          <p:cNvPr id="2" name="Title 1">
            <a:extLst>
              <a:ext uri="{FF2B5EF4-FFF2-40B4-BE49-F238E27FC236}">
                <a16:creationId xmlns:a16="http://schemas.microsoft.com/office/drawing/2014/main" id="{89AE4589-2EB0-4883-88FC-2593CAB2F408}"/>
              </a:ext>
            </a:extLst>
          </p:cNvPr>
          <p:cNvSpPr>
            <a:spLocks noGrp="1"/>
          </p:cNvSpPr>
          <p:nvPr>
            <p:ph type="title"/>
          </p:nvPr>
        </p:nvSpPr>
        <p:spPr>
          <a:xfrm>
            <a:off x="838200" y="365125"/>
            <a:ext cx="10515600" cy="1325563"/>
          </a:xfrm>
        </p:spPr>
        <p:txBody>
          <a:bodyPr/>
          <a:lstStyle/>
          <a:p>
            <a:r>
              <a:rPr lang="en-US">
                <a:solidFill>
                  <a:schemeClr val="tx1">
                    <a:lumMod val="65000"/>
                    <a:lumOff val="35000"/>
                  </a:schemeClr>
                </a:solidFill>
              </a:rPr>
              <a:t>Log – CLI</a:t>
            </a:r>
          </a:p>
        </p:txBody>
      </p:sp>
      <p:sp>
        <p:nvSpPr>
          <p:cNvPr id="10" name="Slide Number Placeholder 9">
            <a:extLst>
              <a:ext uri="{FF2B5EF4-FFF2-40B4-BE49-F238E27FC236}">
                <a16:creationId xmlns:a16="http://schemas.microsoft.com/office/drawing/2014/main" id="{43053324-27DA-48D0-8698-DDA12514368A}"/>
              </a:ext>
            </a:extLst>
          </p:cNvPr>
          <p:cNvSpPr>
            <a:spLocks noGrp="1"/>
          </p:cNvSpPr>
          <p:nvPr>
            <p:ph type="sldNum" sz="quarter" idx="12"/>
          </p:nvPr>
        </p:nvSpPr>
        <p:spPr>
          <a:xfrm>
            <a:off x="0" y="6492875"/>
            <a:ext cx="12192000" cy="365124"/>
          </a:xfrm>
          <a:solidFill>
            <a:srgbClr val="F05033"/>
          </a:solidFill>
        </p:spPr>
        <p:txBody>
          <a:bodyPr/>
          <a:lstStyle/>
          <a:p>
            <a:fld id="{330EA680-D336-4FF7-8B7A-9848BB0A1C32}" type="slidenum">
              <a:rPr lang="en-US" sz="1800" smtClean="0">
                <a:solidFill>
                  <a:schemeClr val="bg1"/>
                </a:solidFill>
              </a:rPr>
              <a:t>14</a:t>
            </a:fld>
            <a:r>
              <a:rPr lang="en-US" sz="1800" dirty="0">
                <a:solidFill>
                  <a:schemeClr val="bg1"/>
                </a:solidFill>
              </a:rPr>
              <a:t>	</a:t>
            </a:r>
          </a:p>
        </p:txBody>
      </p:sp>
      <p:sp>
        <p:nvSpPr>
          <p:cNvPr id="7" name="Content Placeholder 2">
            <a:extLst>
              <a:ext uri="{FF2B5EF4-FFF2-40B4-BE49-F238E27FC236}">
                <a16:creationId xmlns:a16="http://schemas.microsoft.com/office/drawing/2014/main" id="{10EF2B08-94C3-4663-A306-C1C97E72B8FC}"/>
              </a:ext>
            </a:extLst>
          </p:cNvPr>
          <p:cNvSpPr txBox="1">
            <a:spLocks/>
          </p:cNvSpPr>
          <p:nvPr/>
        </p:nvSpPr>
        <p:spPr>
          <a:xfrm>
            <a:off x="2587752" y="2812506"/>
            <a:ext cx="7013448"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chemeClr val="bg1"/>
                </a:solidFill>
                <a:latin typeface="Courier New"/>
                <a:cs typeface="Courier New"/>
              </a:rPr>
              <a:t>git log</a:t>
            </a:r>
            <a:endParaRPr lang="en-US">
              <a:solidFill>
                <a:schemeClr val="bg1"/>
              </a:solidFill>
            </a:endParaRPr>
          </a:p>
          <a:p>
            <a:pPr marL="0" indent="0" algn="ctr">
              <a:buNone/>
            </a:pPr>
            <a:endParaRPr lang="en-US" sz="2400">
              <a:solidFill>
                <a:schemeClr val="bg1"/>
              </a:solidFill>
              <a:latin typeface="Courier New"/>
              <a:cs typeface="Courier New"/>
            </a:endParaRPr>
          </a:p>
          <a:p>
            <a:pPr marL="0" indent="0" algn="ctr">
              <a:buNone/>
            </a:pPr>
            <a:endParaRPr lang="en-US" sz="2400">
              <a:solidFill>
                <a:schemeClr val="bg1"/>
              </a:solidFill>
              <a:latin typeface="Courier New"/>
              <a:cs typeface="Courier New"/>
            </a:endParaRPr>
          </a:p>
        </p:txBody>
      </p:sp>
      <p:sp>
        <p:nvSpPr>
          <p:cNvPr id="17" name="Oval 16">
            <a:extLst>
              <a:ext uri="{FF2B5EF4-FFF2-40B4-BE49-F238E27FC236}">
                <a16:creationId xmlns:a16="http://schemas.microsoft.com/office/drawing/2014/main" id="{39E1ABDF-2E31-44EF-8915-C3E027D3B7E8}"/>
              </a:ext>
            </a:extLst>
          </p:cNvPr>
          <p:cNvSpPr/>
          <p:nvPr/>
        </p:nvSpPr>
        <p:spPr>
          <a:xfrm>
            <a:off x="5409235" y="1870795"/>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16BE87F3-D95D-4F56-9643-AA9C00C7D412}"/>
              </a:ext>
            </a:extLst>
          </p:cNvPr>
          <p:cNvCxnSpPr>
            <a:cxnSpLocks/>
            <a:stCxn id="17" idx="6"/>
            <a:endCxn id="19" idx="2"/>
          </p:cNvCxnSpPr>
          <p:nvPr/>
        </p:nvCxnSpPr>
        <p:spPr>
          <a:xfrm>
            <a:off x="5697235" y="2014795"/>
            <a:ext cx="792000" cy="0"/>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DBDA6E06-59C0-478F-BD88-F4E94D4B64A0}"/>
              </a:ext>
            </a:extLst>
          </p:cNvPr>
          <p:cNvSpPr/>
          <p:nvPr/>
        </p:nvSpPr>
        <p:spPr>
          <a:xfrm>
            <a:off x="6489235" y="1870795"/>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D0E65E7-833C-434F-8688-87E40776C705}"/>
              </a:ext>
            </a:extLst>
          </p:cNvPr>
          <p:cNvSpPr txBox="1"/>
          <p:nvPr/>
        </p:nvSpPr>
        <p:spPr>
          <a:xfrm>
            <a:off x="5038835" y="1507087"/>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b3bd9b</a:t>
            </a:r>
          </a:p>
        </p:txBody>
      </p:sp>
      <p:sp>
        <p:nvSpPr>
          <p:cNvPr id="21" name="TextBox 20">
            <a:extLst>
              <a:ext uri="{FF2B5EF4-FFF2-40B4-BE49-F238E27FC236}">
                <a16:creationId xmlns:a16="http://schemas.microsoft.com/office/drawing/2014/main" id="{0078ECD1-B404-4349-8524-194BF224FEF3}"/>
              </a:ext>
            </a:extLst>
          </p:cNvPr>
          <p:cNvSpPr txBox="1"/>
          <p:nvPr/>
        </p:nvSpPr>
        <p:spPr>
          <a:xfrm>
            <a:off x="6118835" y="1504868"/>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b06ecf</a:t>
            </a:r>
            <a:endParaRPr lang="en-US">
              <a:solidFill>
                <a:srgbClr val="586069"/>
              </a:solidFill>
              <a:latin typeface="Courier New"/>
              <a:cs typeface="Courier New"/>
            </a:endParaRPr>
          </a:p>
        </p:txBody>
      </p:sp>
      <p:sp>
        <p:nvSpPr>
          <p:cNvPr id="13" name="TextBox 12">
            <a:extLst>
              <a:ext uri="{FF2B5EF4-FFF2-40B4-BE49-F238E27FC236}">
                <a16:creationId xmlns:a16="http://schemas.microsoft.com/office/drawing/2014/main" id="{ACC3B759-6FA8-4A8B-9581-F266EB690E8A}"/>
              </a:ext>
            </a:extLst>
          </p:cNvPr>
          <p:cNvSpPr txBox="1"/>
          <p:nvPr/>
        </p:nvSpPr>
        <p:spPr>
          <a:xfrm>
            <a:off x="6256692" y="1284532"/>
            <a:ext cx="73609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HEAD</a:t>
            </a:r>
          </a:p>
        </p:txBody>
      </p:sp>
      <p:sp>
        <p:nvSpPr>
          <p:cNvPr id="14" name="Content Placeholder 2">
            <a:extLst>
              <a:ext uri="{FF2B5EF4-FFF2-40B4-BE49-F238E27FC236}">
                <a16:creationId xmlns:a16="http://schemas.microsoft.com/office/drawing/2014/main" id="{639A017F-BD1F-4498-9EA3-2B6B4079C27B}"/>
              </a:ext>
            </a:extLst>
          </p:cNvPr>
          <p:cNvSpPr>
            <a:spLocks noGrp="1"/>
          </p:cNvSpPr>
          <p:nvPr>
            <p:ph idx="1"/>
          </p:nvPr>
        </p:nvSpPr>
        <p:spPr>
          <a:xfrm>
            <a:off x="839724" y="3281246"/>
            <a:ext cx="10515600" cy="467122"/>
          </a:xfrm>
        </p:spPr>
        <p:txBody>
          <a:bodyPr vert="horz" lIns="91440" tIns="45720" rIns="91440" bIns="45720" rtlCol="0" anchor="t">
            <a:normAutofit/>
          </a:bodyPr>
          <a:lstStyle/>
          <a:p>
            <a:pPr algn="ctr">
              <a:buNone/>
            </a:pPr>
            <a:r>
              <a:rPr lang="en-US" sz="2400">
                <a:solidFill>
                  <a:srgbClr val="3F3F3F"/>
                </a:solidFill>
              </a:rPr>
              <a:t>Show </a:t>
            </a:r>
            <a:r>
              <a:rPr lang="en-US" sz="2400">
                <a:solidFill>
                  <a:srgbClr val="3F3F3F"/>
                </a:solidFill>
                <a:cs typeface="Calibri"/>
              </a:rPr>
              <a:t>command </a:t>
            </a:r>
            <a:r>
              <a:rPr lang="en-US" sz="2400" b="1">
                <a:solidFill>
                  <a:srgbClr val="3F3F3F"/>
                </a:solidFill>
                <a:cs typeface="Calibri"/>
              </a:rPr>
              <a:t>options</a:t>
            </a:r>
          </a:p>
        </p:txBody>
      </p:sp>
      <p:sp>
        <p:nvSpPr>
          <p:cNvPr id="15" name="Content Placeholder 2">
            <a:extLst>
              <a:ext uri="{FF2B5EF4-FFF2-40B4-BE49-F238E27FC236}">
                <a16:creationId xmlns:a16="http://schemas.microsoft.com/office/drawing/2014/main" id="{04463FBD-1CE7-44D4-9F73-138C6ABB19AA}"/>
              </a:ext>
            </a:extLst>
          </p:cNvPr>
          <p:cNvSpPr txBox="1">
            <a:spLocks/>
          </p:cNvSpPr>
          <p:nvPr/>
        </p:nvSpPr>
        <p:spPr>
          <a:xfrm>
            <a:off x="2589276" y="3679709"/>
            <a:ext cx="7013448" cy="411480"/>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help log</a:t>
            </a:r>
            <a:endParaRPr lang="en-US" sz="2400">
              <a:solidFill>
                <a:srgbClr val="FFFFFF"/>
              </a:solidFill>
              <a:latin typeface="Courier New"/>
              <a:cs typeface="Courier New"/>
            </a:endParaRPr>
          </a:p>
          <a:p>
            <a:pPr marL="0" indent="0" algn="ctr">
              <a:buNone/>
            </a:pPr>
            <a:endParaRPr lang="en-US" sz="2400">
              <a:solidFill>
                <a:srgbClr val="FFFFFF"/>
              </a:solidFill>
              <a:latin typeface="Courier New"/>
              <a:cs typeface="Courier New"/>
            </a:endParaRPr>
          </a:p>
        </p:txBody>
      </p:sp>
      <p:sp>
        <p:nvSpPr>
          <p:cNvPr id="16" name="Content Placeholder 2">
            <a:extLst>
              <a:ext uri="{FF2B5EF4-FFF2-40B4-BE49-F238E27FC236}">
                <a16:creationId xmlns:a16="http://schemas.microsoft.com/office/drawing/2014/main" id="{748285E4-1AA4-4CBB-977E-89DF7860DBAB}"/>
              </a:ext>
            </a:extLst>
          </p:cNvPr>
          <p:cNvSpPr txBox="1">
            <a:spLocks/>
          </p:cNvSpPr>
          <p:nvPr/>
        </p:nvSpPr>
        <p:spPr>
          <a:xfrm>
            <a:off x="841201" y="4147007"/>
            <a:ext cx="10515600" cy="467122"/>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en-US" sz="2400" dirty="0">
                <a:solidFill>
                  <a:srgbClr val="3F3F3F"/>
                </a:solidFill>
              </a:rPr>
              <a:t>Show </a:t>
            </a:r>
            <a:r>
              <a:rPr lang="en-US" sz="2400" b="1" dirty="0">
                <a:solidFill>
                  <a:srgbClr val="3F3F3F"/>
                </a:solidFill>
              </a:rPr>
              <a:t>formatted</a:t>
            </a:r>
            <a:r>
              <a:rPr lang="en-US" sz="2400" dirty="0">
                <a:solidFill>
                  <a:srgbClr val="3F3F3F"/>
                </a:solidFill>
              </a:rPr>
              <a:t> </a:t>
            </a:r>
            <a:r>
              <a:rPr lang="en-US" sz="2400" dirty="0">
                <a:solidFill>
                  <a:srgbClr val="3F3F3F"/>
                </a:solidFill>
                <a:cs typeface="Calibri"/>
              </a:rPr>
              <a:t>log message and g</a:t>
            </a:r>
            <a:r>
              <a:rPr lang="en-US" sz="2400" b="1" dirty="0">
                <a:solidFill>
                  <a:srgbClr val="3F3F3F"/>
                </a:solidFill>
                <a:cs typeface="Calibri"/>
              </a:rPr>
              <a:t>raph. </a:t>
            </a:r>
            <a:r>
              <a:rPr lang="en-US" sz="2400" dirty="0">
                <a:solidFill>
                  <a:schemeClr val="tx1">
                    <a:lumMod val="75000"/>
                    <a:lumOff val="25000"/>
                  </a:schemeClr>
                </a:solidFill>
                <a:cs typeface="Calibri"/>
              </a:rPr>
              <a:t>Also, check out </a:t>
            </a:r>
            <a:r>
              <a:rPr lang="en-US" sz="2400" dirty="0">
                <a:solidFill>
                  <a:schemeClr val="tx1">
                    <a:lumMod val="75000"/>
                    <a:lumOff val="25000"/>
                  </a:schemeClr>
                </a:solidFill>
                <a:cs typeface="Calibri"/>
                <a:hlinkClick r:id="rId3"/>
              </a:rPr>
              <a:t>https://tinyurl.com/pretty-log</a:t>
            </a:r>
            <a:r>
              <a:rPr lang="en-US" sz="2400" dirty="0">
                <a:solidFill>
                  <a:schemeClr val="tx1">
                    <a:lumMod val="75000"/>
                    <a:lumOff val="25000"/>
                  </a:schemeClr>
                </a:solidFill>
                <a:cs typeface="Calibri"/>
              </a:rPr>
              <a:t>.</a:t>
            </a:r>
            <a:endParaRPr lang="en-US" sz="2400" b="1" dirty="0">
              <a:solidFill>
                <a:srgbClr val="3F3F3F"/>
              </a:solidFill>
              <a:cs typeface="Calibri"/>
            </a:endParaRPr>
          </a:p>
        </p:txBody>
      </p:sp>
      <p:sp>
        <p:nvSpPr>
          <p:cNvPr id="22" name="Content Placeholder 2">
            <a:extLst>
              <a:ext uri="{FF2B5EF4-FFF2-40B4-BE49-F238E27FC236}">
                <a16:creationId xmlns:a16="http://schemas.microsoft.com/office/drawing/2014/main" id="{2487D250-DE2C-49B6-B87F-27AD97D3336A}"/>
              </a:ext>
            </a:extLst>
          </p:cNvPr>
          <p:cNvSpPr txBox="1">
            <a:spLocks/>
          </p:cNvSpPr>
          <p:nvPr/>
        </p:nvSpPr>
        <p:spPr>
          <a:xfrm>
            <a:off x="2590753" y="4545470"/>
            <a:ext cx="7013448" cy="411480"/>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log --graph --</a:t>
            </a:r>
            <a:r>
              <a:rPr lang="en-US" sz="2000" err="1">
                <a:solidFill>
                  <a:srgbClr val="FFFFFF"/>
                </a:solidFill>
                <a:latin typeface="Courier New"/>
                <a:cs typeface="Courier New"/>
              </a:rPr>
              <a:t>oneline</a:t>
            </a:r>
            <a:endParaRPr lang="en-US" sz="2000">
              <a:solidFill>
                <a:srgbClr val="FFFFFF"/>
              </a:solidFill>
              <a:latin typeface="Courier New"/>
              <a:cs typeface="Courier New"/>
            </a:endParaRPr>
          </a:p>
          <a:p>
            <a:pPr marL="0" indent="0" algn="ctr">
              <a:buNone/>
            </a:pPr>
            <a:endParaRPr lang="en-US" sz="2400">
              <a:solidFill>
                <a:srgbClr val="FFFFFF"/>
              </a:solidFill>
              <a:latin typeface="Courier New"/>
              <a:cs typeface="Courier New"/>
            </a:endParaRPr>
          </a:p>
        </p:txBody>
      </p:sp>
      <p:sp>
        <p:nvSpPr>
          <p:cNvPr id="23" name="TextBox 22">
            <a:extLst>
              <a:ext uri="{FF2B5EF4-FFF2-40B4-BE49-F238E27FC236}">
                <a16:creationId xmlns:a16="http://schemas.microsoft.com/office/drawing/2014/main" id="{6441FF41-1A6E-4C5D-92AE-69EB2EF0DF1C}"/>
              </a:ext>
            </a:extLst>
          </p:cNvPr>
          <p:cNvSpPr txBox="1">
            <a:spLocks/>
          </p:cNvSpPr>
          <p:nvPr/>
        </p:nvSpPr>
        <p:spPr>
          <a:xfrm>
            <a:off x="3887660" y="1821587"/>
            <a:ext cx="1011815" cy="369332"/>
          </a:xfrm>
          <a:prstGeom prst="rect">
            <a:avLst/>
          </a:prstGeom>
          <a:noFill/>
        </p:spPr>
        <p:txBody>
          <a:bodyPr wrap="square" rtlCol="0">
            <a:spAutoFit/>
          </a:bodyPr>
          <a:lstStyle/>
          <a:p>
            <a:r>
              <a:rPr lang="en-US">
                <a:latin typeface="Courier New" panose="02070309020205020404" pitchFamily="49" charset="0"/>
                <a:cs typeface="Courier New" panose="02070309020205020404" pitchFamily="49" charset="0"/>
              </a:rPr>
              <a:t>master</a:t>
            </a:r>
          </a:p>
        </p:txBody>
      </p:sp>
    </p:spTree>
    <p:extLst>
      <p:ext uri="{BB962C8B-B14F-4D97-AF65-F5344CB8AC3E}">
        <p14:creationId xmlns:p14="http://schemas.microsoft.com/office/powerpoint/2010/main" val="427250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5" grpId="0" animBg="1"/>
      <p:bldP spid="16" grpId="0" build="p"/>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E4589-2EB0-4883-88FC-2593CAB2F408}"/>
              </a:ext>
            </a:extLst>
          </p:cNvPr>
          <p:cNvSpPr>
            <a:spLocks noGrp="1"/>
          </p:cNvSpPr>
          <p:nvPr>
            <p:ph type="title"/>
          </p:nvPr>
        </p:nvSpPr>
        <p:spPr>
          <a:xfrm>
            <a:off x="838200" y="365125"/>
            <a:ext cx="10515600" cy="1325563"/>
          </a:xfrm>
        </p:spPr>
        <p:txBody>
          <a:bodyPr/>
          <a:lstStyle/>
          <a:p>
            <a:r>
              <a:rPr lang="en-US" dirty="0">
                <a:solidFill>
                  <a:schemeClr val="tx1">
                    <a:lumMod val="65000"/>
                    <a:lumOff val="35000"/>
                  </a:schemeClr>
                </a:solidFill>
              </a:rPr>
              <a:t>Log – GUI (GitHub Desktop)</a:t>
            </a:r>
          </a:p>
        </p:txBody>
      </p:sp>
      <p:sp>
        <p:nvSpPr>
          <p:cNvPr id="10" name="Slide Number Placeholder 9">
            <a:extLst>
              <a:ext uri="{FF2B5EF4-FFF2-40B4-BE49-F238E27FC236}">
                <a16:creationId xmlns:a16="http://schemas.microsoft.com/office/drawing/2014/main" id="{43053324-27DA-48D0-8698-DDA12514368A}"/>
              </a:ext>
            </a:extLst>
          </p:cNvPr>
          <p:cNvSpPr>
            <a:spLocks noGrp="1"/>
          </p:cNvSpPr>
          <p:nvPr>
            <p:ph type="sldNum" sz="quarter" idx="12"/>
          </p:nvPr>
        </p:nvSpPr>
        <p:spPr>
          <a:xfrm>
            <a:off x="0" y="6492875"/>
            <a:ext cx="12192000" cy="365124"/>
          </a:xfrm>
          <a:solidFill>
            <a:srgbClr val="F05033"/>
          </a:solidFill>
        </p:spPr>
        <p:txBody>
          <a:bodyPr/>
          <a:lstStyle/>
          <a:p>
            <a:fld id="{330EA680-D336-4FF7-8B7A-9848BB0A1C32}" type="slidenum">
              <a:rPr lang="en-US" sz="1800" smtClean="0">
                <a:solidFill>
                  <a:schemeClr val="bg1"/>
                </a:solidFill>
              </a:rPr>
              <a:t>15</a:t>
            </a:fld>
            <a:r>
              <a:rPr lang="en-US" sz="1800" dirty="0">
                <a:solidFill>
                  <a:schemeClr val="bg1"/>
                </a:solidFill>
              </a:rPr>
              <a:t>	</a:t>
            </a:r>
          </a:p>
        </p:txBody>
      </p:sp>
      <p:pic>
        <p:nvPicPr>
          <p:cNvPr id="3" name="Picture 4">
            <a:extLst>
              <a:ext uri="{FF2B5EF4-FFF2-40B4-BE49-F238E27FC236}">
                <a16:creationId xmlns:a16="http://schemas.microsoft.com/office/drawing/2014/main" id="{DE209A7C-ED80-4AD7-BD6A-A7F90ECE57CF}"/>
              </a:ext>
            </a:extLst>
          </p:cNvPr>
          <p:cNvPicPr>
            <a:picLocks noChangeAspect="1"/>
          </p:cNvPicPr>
          <p:nvPr/>
        </p:nvPicPr>
        <p:blipFill>
          <a:blip r:embed="rId3"/>
          <a:stretch>
            <a:fillRect/>
          </a:stretch>
        </p:blipFill>
        <p:spPr>
          <a:xfrm>
            <a:off x="647119" y="2685456"/>
            <a:ext cx="5224060" cy="3600000"/>
          </a:xfrm>
          <a:prstGeom prst="rect">
            <a:avLst/>
          </a:prstGeom>
          <a:ln w="57150">
            <a:solidFill>
              <a:srgbClr val="F05033"/>
            </a:solidFill>
          </a:ln>
        </p:spPr>
      </p:pic>
      <p:sp>
        <p:nvSpPr>
          <p:cNvPr id="25" name="Content Placeholder 2">
            <a:extLst>
              <a:ext uri="{FF2B5EF4-FFF2-40B4-BE49-F238E27FC236}">
                <a16:creationId xmlns:a16="http://schemas.microsoft.com/office/drawing/2014/main" id="{02DBFA83-11CB-D94E-B464-81D6943FF07F}"/>
              </a:ext>
            </a:extLst>
          </p:cNvPr>
          <p:cNvSpPr txBox="1">
            <a:spLocks/>
          </p:cNvSpPr>
          <p:nvPr/>
        </p:nvSpPr>
        <p:spPr>
          <a:xfrm>
            <a:off x="2379117" y="2070849"/>
            <a:ext cx="2174441" cy="407189"/>
          </a:xfrm>
          <a:prstGeom prst="rect">
            <a:avLst/>
          </a:prstGeom>
          <a:ln>
            <a:noFill/>
          </a:ln>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a:solidFill>
                  <a:schemeClr val="tx1">
                    <a:lumMod val="75000"/>
                    <a:lumOff val="25000"/>
                  </a:schemeClr>
                </a:solidFill>
              </a:rPr>
              <a:t>View </a:t>
            </a:r>
            <a:r>
              <a:rPr lang="en-US" sz="2400">
                <a:solidFill>
                  <a:schemeClr val="tx1">
                    <a:lumMod val="75000"/>
                    <a:lumOff val="25000"/>
                  </a:schemeClr>
                </a:solidFill>
                <a:sym typeface="Wingdings" pitchFamily="2" charset="2"/>
              </a:rPr>
              <a:t> History</a:t>
            </a:r>
            <a:endParaRPr lang="en-US" sz="2400">
              <a:solidFill>
                <a:schemeClr val="tx1">
                  <a:lumMod val="75000"/>
                  <a:lumOff val="25000"/>
                </a:schemeClr>
              </a:solidFill>
              <a:cs typeface="Calibri"/>
            </a:endParaRPr>
          </a:p>
        </p:txBody>
      </p:sp>
      <p:pic>
        <p:nvPicPr>
          <p:cNvPr id="4" name="Picture 4" descr="A screenshot of a social media post&#10;&#10;Description automatically generated">
            <a:extLst>
              <a:ext uri="{FF2B5EF4-FFF2-40B4-BE49-F238E27FC236}">
                <a16:creationId xmlns:a16="http://schemas.microsoft.com/office/drawing/2014/main" id="{D96F6AD7-FB7A-4800-87A2-86694AB566C2}"/>
              </a:ext>
            </a:extLst>
          </p:cNvPr>
          <p:cNvPicPr>
            <a:picLocks noChangeAspect="1"/>
          </p:cNvPicPr>
          <p:nvPr/>
        </p:nvPicPr>
        <p:blipFill>
          <a:blip r:embed="rId4"/>
          <a:stretch>
            <a:fillRect/>
          </a:stretch>
        </p:blipFill>
        <p:spPr>
          <a:xfrm>
            <a:off x="6320821" y="2685456"/>
            <a:ext cx="5224060" cy="3600000"/>
          </a:xfrm>
          <a:prstGeom prst="rect">
            <a:avLst/>
          </a:prstGeom>
          <a:ln w="57150">
            <a:solidFill>
              <a:srgbClr val="F05033"/>
            </a:solidFill>
          </a:ln>
        </p:spPr>
      </p:pic>
      <p:sp>
        <p:nvSpPr>
          <p:cNvPr id="26" name="Content Placeholder 2">
            <a:extLst>
              <a:ext uri="{FF2B5EF4-FFF2-40B4-BE49-F238E27FC236}">
                <a16:creationId xmlns:a16="http://schemas.microsoft.com/office/drawing/2014/main" id="{8DD799E4-EABA-FA4E-B7D7-D1FE8A7DEBC2}"/>
              </a:ext>
            </a:extLst>
          </p:cNvPr>
          <p:cNvSpPr txBox="1">
            <a:spLocks/>
          </p:cNvSpPr>
          <p:nvPr/>
        </p:nvSpPr>
        <p:spPr>
          <a:xfrm>
            <a:off x="6565664" y="1714384"/>
            <a:ext cx="4320000" cy="763654"/>
          </a:xfrm>
          <a:prstGeom prst="rect">
            <a:avLst/>
          </a:prstGeom>
          <a:ln>
            <a:noFill/>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a:solidFill>
                  <a:schemeClr val="tx1">
                    <a:lumMod val="75000"/>
                    <a:lumOff val="25000"/>
                  </a:schemeClr>
                </a:solidFill>
                <a:cs typeface="Calibri"/>
              </a:rPr>
              <a:t>History of the OHDSI Atlas repository</a:t>
            </a:r>
          </a:p>
        </p:txBody>
      </p:sp>
    </p:spTree>
    <p:extLst>
      <p:ext uri="{BB962C8B-B14F-4D97-AF65-F5344CB8AC3E}">
        <p14:creationId xmlns:p14="http://schemas.microsoft.com/office/powerpoint/2010/main" val="3519831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E4589-2EB0-4883-88FC-2593CAB2F408}"/>
              </a:ext>
            </a:extLst>
          </p:cNvPr>
          <p:cNvSpPr>
            <a:spLocks noGrp="1"/>
          </p:cNvSpPr>
          <p:nvPr>
            <p:ph type="title"/>
          </p:nvPr>
        </p:nvSpPr>
        <p:spPr>
          <a:xfrm>
            <a:off x="838200" y="365125"/>
            <a:ext cx="10515600" cy="1325563"/>
          </a:xfrm>
        </p:spPr>
        <p:txBody>
          <a:bodyPr/>
          <a:lstStyle/>
          <a:p>
            <a:r>
              <a:rPr lang="en-US">
                <a:solidFill>
                  <a:schemeClr val="tx1">
                    <a:lumMod val="65000"/>
                    <a:lumOff val="35000"/>
                  </a:schemeClr>
                </a:solidFill>
              </a:rPr>
              <a:t>Commit message</a:t>
            </a:r>
          </a:p>
        </p:txBody>
      </p:sp>
      <p:sp>
        <p:nvSpPr>
          <p:cNvPr id="10" name="Slide Number Placeholder 9">
            <a:extLst>
              <a:ext uri="{FF2B5EF4-FFF2-40B4-BE49-F238E27FC236}">
                <a16:creationId xmlns:a16="http://schemas.microsoft.com/office/drawing/2014/main" id="{43053324-27DA-48D0-8698-DDA12514368A}"/>
              </a:ext>
            </a:extLst>
          </p:cNvPr>
          <p:cNvSpPr>
            <a:spLocks noGrp="1"/>
          </p:cNvSpPr>
          <p:nvPr>
            <p:ph type="sldNum" sz="quarter" idx="12"/>
          </p:nvPr>
        </p:nvSpPr>
        <p:spPr>
          <a:xfrm>
            <a:off x="0" y="6492875"/>
            <a:ext cx="12192000" cy="365124"/>
          </a:xfrm>
          <a:solidFill>
            <a:srgbClr val="F05033"/>
          </a:solidFill>
        </p:spPr>
        <p:txBody>
          <a:bodyPr/>
          <a:lstStyle/>
          <a:p>
            <a:fld id="{330EA680-D336-4FF7-8B7A-9848BB0A1C32}" type="slidenum">
              <a:rPr lang="en-US" sz="1800" smtClean="0">
                <a:solidFill>
                  <a:schemeClr val="bg1"/>
                </a:solidFill>
              </a:rPr>
              <a:t>16</a:t>
            </a:fld>
            <a:r>
              <a:rPr lang="en-US" sz="1800" dirty="0">
                <a:solidFill>
                  <a:schemeClr val="bg1"/>
                </a:solidFill>
              </a:rPr>
              <a:t>	</a:t>
            </a:r>
          </a:p>
        </p:txBody>
      </p:sp>
      <p:sp>
        <p:nvSpPr>
          <p:cNvPr id="4" name="Content Placeholder 3">
            <a:extLst>
              <a:ext uri="{FF2B5EF4-FFF2-40B4-BE49-F238E27FC236}">
                <a16:creationId xmlns:a16="http://schemas.microsoft.com/office/drawing/2014/main" id="{65B9AFE4-39F8-4354-9FA4-FE3A4D451A5C}"/>
              </a:ext>
            </a:extLst>
          </p:cNvPr>
          <p:cNvSpPr>
            <a:spLocks noGrp="1"/>
          </p:cNvSpPr>
          <p:nvPr>
            <p:ph idx="1"/>
          </p:nvPr>
        </p:nvSpPr>
        <p:spPr>
          <a:xfrm>
            <a:off x="838200" y="1825625"/>
            <a:ext cx="5257800" cy="4351338"/>
          </a:xfrm>
        </p:spPr>
        <p:txBody>
          <a:bodyPr vert="horz" lIns="91440" tIns="45720" rIns="91440" bIns="45720" rtlCol="0" anchor="t">
            <a:normAutofit/>
          </a:bodyPr>
          <a:lstStyle/>
          <a:p>
            <a:r>
              <a:rPr lang="en-US" sz="2400">
                <a:solidFill>
                  <a:schemeClr val="tx1">
                    <a:lumMod val="75000"/>
                    <a:lumOff val="25000"/>
                  </a:schemeClr>
                </a:solidFill>
              </a:rPr>
              <a:t>Use imperative mode for summary line. Start with "Fix", "Add", instead of "Fixed", "Added".</a:t>
            </a:r>
            <a:endParaRPr lang="en-US" sz="2400">
              <a:solidFill>
                <a:schemeClr val="tx1">
                  <a:lumMod val="75000"/>
                  <a:lumOff val="25000"/>
                </a:schemeClr>
              </a:solidFill>
              <a:cs typeface="Calibri"/>
            </a:endParaRPr>
          </a:p>
          <a:p>
            <a:r>
              <a:rPr lang="en-US" sz="2400">
                <a:solidFill>
                  <a:schemeClr val="tx1">
                    <a:lumMod val="75000"/>
                    <a:lumOff val="25000"/>
                  </a:schemeClr>
                </a:solidFill>
              </a:rPr>
              <a:t>Leave the second line blank</a:t>
            </a:r>
            <a:endParaRPr lang="en-US" sz="2400">
              <a:solidFill>
                <a:schemeClr val="tx1">
                  <a:lumMod val="75000"/>
                  <a:lumOff val="25000"/>
                </a:schemeClr>
              </a:solidFill>
              <a:cs typeface="Calibri"/>
            </a:endParaRPr>
          </a:p>
          <a:p>
            <a:r>
              <a:rPr lang="en-US" sz="2400">
                <a:solidFill>
                  <a:schemeClr val="tx1">
                    <a:lumMod val="75000"/>
                    <a:lumOff val="25000"/>
                  </a:schemeClr>
                </a:solidFill>
              </a:rPr>
              <a:t>Line break the commit message (at about 72 characters)</a:t>
            </a:r>
            <a:endParaRPr lang="en-US" sz="2400">
              <a:solidFill>
                <a:schemeClr val="tx1">
                  <a:lumMod val="75000"/>
                  <a:lumOff val="25000"/>
                </a:schemeClr>
              </a:solidFill>
              <a:cs typeface="Calibri"/>
            </a:endParaRPr>
          </a:p>
          <a:p>
            <a:r>
              <a:rPr lang="en-US" sz="2400">
                <a:solidFill>
                  <a:schemeClr val="tx1">
                    <a:lumMod val="75000"/>
                    <a:lumOff val="25000"/>
                  </a:schemeClr>
                </a:solidFill>
              </a:rPr>
              <a:t>Don't end the summary line with a period, as it is a title</a:t>
            </a:r>
          </a:p>
        </p:txBody>
      </p:sp>
      <p:sp>
        <p:nvSpPr>
          <p:cNvPr id="26" name="Rectangle 7">
            <a:extLst>
              <a:ext uri="{FF2B5EF4-FFF2-40B4-BE49-F238E27FC236}">
                <a16:creationId xmlns:a16="http://schemas.microsoft.com/office/drawing/2014/main" id="{F47BCADE-13E7-496F-80F9-2E9E985C5AFA}"/>
              </a:ext>
            </a:extLst>
          </p:cNvPr>
          <p:cNvSpPr>
            <a:spLocks noChangeArrowheads="1"/>
          </p:cNvSpPr>
          <p:nvPr/>
        </p:nvSpPr>
        <p:spPr bwMode="auto">
          <a:xfrm>
            <a:off x="6227978" y="1825625"/>
            <a:ext cx="5615710" cy="3481329"/>
          </a:xfrm>
          <a:prstGeom prst="rect">
            <a:avLst/>
          </a:prstGeom>
          <a:solidFill>
            <a:schemeClr val="tx1">
              <a:lumMod val="65000"/>
              <a:lumOff val="35000"/>
            </a:schemeClr>
          </a:solidFill>
          <a:ln>
            <a:noFill/>
          </a:ln>
          <a:effectLst/>
        </p:spPr>
        <p:txBody>
          <a:bodyPr vert="horz" wrap="square" lIns="180000" tIns="180000" rIns="1800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Short (50 chars or less) summary of changes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a:solidFill>
                <a:schemeClr val="bg1"/>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More detailed explanatory text, if necessary. Wrap it to about 72 characters or so. In some contexts, the first line is treated as the subject of an email and the rest of the text as the body. The blank line separating the summary from the body is critical (unless you omit the body entirely); tools like rebase can get confused if you run the two together.</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a:solidFill>
                <a:schemeClr val="bg1"/>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Further paragraphs come after blank lines.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a:solidFill>
                <a:schemeClr val="bg1"/>
              </a:solidFill>
              <a:latin typeface="Courier New" panose="02070309020205020404" pitchFamily="49" charset="0"/>
              <a:cs typeface="Courier New" panose="02070309020205020404" pitchFamily="49" charset="0"/>
            </a:endParaRPr>
          </a:p>
          <a:p>
            <a:pPr marL="171450" marR="0" lvl="0" indent="-17145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Bullet points are okay, too</a:t>
            </a:r>
          </a:p>
          <a:p>
            <a:pPr marR="0" lvl="0" algn="l" defTabSz="914400" rtl="0" eaLnBrk="0" fontAlgn="base" latinLnBrk="0" hangingPunct="0">
              <a:lnSpc>
                <a:spcPct val="100000"/>
              </a:lnSpc>
              <a:spcBef>
                <a:spcPct val="0"/>
              </a:spcBef>
              <a:spcAft>
                <a:spcPct val="0"/>
              </a:spcAft>
              <a:buClrTx/>
              <a:buSzTx/>
              <a:tabLst/>
            </a:pPr>
            <a:endParaRPr lang="en-US" altLang="en-US" sz="1200">
              <a:solidFill>
                <a:schemeClr val="bg1"/>
              </a:solidFill>
              <a:latin typeface="Courier New" panose="02070309020205020404" pitchFamily="49" charset="0"/>
              <a:cs typeface="Courier New" panose="02070309020205020404" pitchFamily="49" charset="0"/>
            </a:endParaRPr>
          </a:p>
          <a:p>
            <a:pPr marL="171450" marR="0" lvl="0" indent="-17145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Typically a hyphen or asterisk is used for the bullet, preceded by a single space, with blank lines in between, but conventions vary here</a:t>
            </a:r>
            <a:endParaRPr kumimoji="0" lang="en-US" altLang="en-US" sz="1200" b="0" i="0" u="none" strike="noStrike" cap="none" normalizeH="0" baseline="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1923575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CC5EFFCF-B1E1-4E92-9F93-43930A55D8D9}"/>
              </a:ext>
            </a:extLst>
          </p:cNvPr>
          <p:cNvSpPr txBox="1">
            <a:spLocks/>
          </p:cNvSpPr>
          <p:nvPr/>
        </p:nvSpPr>
        <p:spPr>
          <a:xfrm>
            <a:off x="838200" y="2392143"/>
            <a:ext cx="10515600" cy="407189"/>
          </a:xfrm>
          <a:prstGeom prst="rect">
            <a:avLst/>
          </a:prstGeom>
          <a:ln>
            <a:noFill/>
          </a:ln>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tx1">
                    <a:lumMod val="75000"/>
                    <a:lumOff val="25000"/>
                  </a:schemeClr>
                </a:solidFill>
                <a:cs typeface="Calibri"/>
              </a:rPr>
              <a:t>Default core editor is </a:t>
            </a:r>
            <a:r>
              <a:rPr lang="en-US" sz="2400" dirty="0">
                <a:solidFill>
                  <a:schemeClr val="tx1">
                    <a:lumMod val="75000"/>
                    <a:lumOff val="25000"/>
                  </a:schemeClr>
                </a:solidFill>
                <a:latin typeface="Courier New" panose="02070309020205020404" pitchFamily="49" charset="0"/>
                <a:cs typeface="Courier New" panose="02070309020205020404" pitchFamily="49" charset="0"/>
              </a:rPr>
              <a:t>vim</a:t>
            </a:r>
            <a:r>
              <a:rPr lang="en-US" sz="2400" dirty="0">
                <a:solidFill>
                  <a:schemeClr val="tx1">
                    <a:lumMod val="75000"/>
                    <a:lumOff val="25000"/>
                  </a:schemeClr>
                </a:solidFill>
              </a:rPr>
              <a:t> , but can be changed, e.g., to </a:t>
            </a:r>
            <a:r>
              <a:rPr lang="en-US" sz="2400" i="1" dirty="0">
                <a:solidFill>
                  <a:schemeClr val="tx1">
                    <a:lumMod val="75000"/>
                    <a:lumOff val="25000"/>
                  </a:schemeClr>
                </a:solidFill>
              </a:rPr>
              <a:t>Atom</a:t>
            </a:r>
            <a:r>
              <a:rPr lang="en-US" sz="2400" dirty="0">
                <a:solidFill>
                  <a:schemeClr val="tx1">
                    <a:lumMod val="75000"/>
                    <a:lumOff val="25000"/>
                  </a:schemeClr>
                </a:solidFill>
              </a:rPr>
              <a:t>.</a:t>
            </a:r>
          </a:p>
        </p:txBody>
      </p:sp>
      <p:sp>
        <p:nvSpPr>
          <p:cNvPr id="2" name="Title 1">
            <a:extLst>
              <a:ext uri="{FF2B5EF4-FFF2-40B4-BE49-F238E27FC236}">
                <a16:creationId xmlns:a16="http://schemas.microsoft.com/office/drawing/2014/main" id="{89AE4589-2EB0-4883-88FC-2593CAB2F408}"/>
              </a:ext>
            </a:extLst>
          </p:cNvPr>
          <p:cNvSpPr>
            <a:spLocks noGrp="1"/>
          </p:cNvSpPr>
          <p:nvPr>
            <p:ph type="title"/>
          </p:nvPr>
        </p:nvSpPr>
        <p:spPr>
          <a:xfrm>
            <a:off x="838200" y="365125"/>
            <a:ext cx="10515600" cy="1325563"/>
          </a:xfrm>
        </p:spPr>
        <p:txBody>
          <a:bodyPr/>
          <a:lstStyle/>
          <a:p>
            <a:r>
              <a:rPr lang="en-US" dirty="0">
                <a:solidFill>
                  <a:schemeClr val="tx1">
                    <a:lumMod val="65000"/>
                    <a:lumOff val="35000"/>
                  </a:schemeClr>
                </a:solidFill>
              </a:rPr>
              <a:t>Custom editor and tools</a:t>
            </a:r>
          </a:p>
        </p:txBody>
      </p:sp>
      <p:sp>
        <p:nvSpPr>
          <p:cNvPr id="10" name="Slide Number Placeholder 9">
            <a:extLst>
              <a:ext uri="{FF2B5EF4-FFF2-40B4-BE49-F238E27FC236}">
                <a16:creationId xmlns:a16="http://schemas.microsoft.com/office/drawing/2014/main" id="{43053324-27DA-48D0-8698-DDA12514368A}"/>
              </a:ext>
            </a:extLst>
          </p:cNvPr>
          <p:cNvSpPr>
            <a:spLocks noGrp="1"/>
          </p:cNvSpPr>
          <p:nvPr>
            <p:ph type="sldNum" sz="quarter" idx="12"/>
          </p:nvPr>
        </p:nvSpPr>
        <p:spPr>
          <a:xfrm>
            <a:off x="0" y="6492875"/>
            <a:ext cx="12192000" cy="365124"/>
          </a:xfrm>
          <a:solidFill>
            <a:srgbClr val="F05033"/>
          </a:solidFill>
        </p:spPr>
        <p:txBody>
          <a:bodyPr/>
          <a:lstStyle/>
          <a:p>
            <a:fld id="{330EA680-D336-4FF7-8B7A-9848BB0A1C32}" type="slidenum">
              <a:rPr lang="en-US" sz="1800" smtClean="0">
                <a:solidFill>
                  <a:schemeClr val="bg1"/>
                </a:solidFill>
              </a:rPr>
              <a:t>17</a:t>
            </a:fld>
            <a:r>
              <a:rPr lang="en-US" sz="1800" dirty="0">
                <a:solidFill>
                  <a:schemeClr val="bg1"/>
                </a:solidFill>
              </a:rPr>
              <a:t>	</a:t>
            </a:r>
          </a:p>
        </p:txBody>
      </p:sp>
      <p:sp>
        <p:nvSpPr>
          <p:cNvPr id="7" name="Content Placeholder 2">
            <a:extLst>
              <a:ext uri="{FF2B5EF4-FFF2-40B4-BE49-F238E27FC236}">
                <a16:creationId xmlns:a16="http://schemas.microsoft.com/office/drawing/2014/main" id="{10EF2B08-94C3-4663-A306-C1C97E72B8FC}"/>
              </a:ext>
            </a:extLst>
          </p:cNvPr>
          <p:cNvSpPr txBox="1">
            <a:spLocks/>
          </p:cNvSpPr>
          <p:nvPr/>
        </p:nvSpPr>
        <p:spPr>
          <a:xfrm>
            <a:off x="2587752" y="2812506"/>
            <a:ext cx="7013448"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chemeClr val="bg1"/>
                </a:solidFill>
                <a:latin typeface="Courier New" panose="02070309020205020404" pitchFamily="49" charset="0"/>
                <a:cs typeface="Courier New" panose="02070309020205020404" pitchFamily="49" charset="0"/>
              </a:rPr>
              <a:t>git </a:t>
            </a:r>
            <a:r>
              <a:rPr lang="en-US" sz="2000" dirty="0">
                <a:solidFill>
                  <a:schemeClr val="bg1"/>
                </a:solidFill>
                <a:latin typeface="Courier New" panose="02070309020205020404" pitchFamily="49" charset="0"/>
                <a:cs typeface="Courier New" panose="02070309020205020404" pitchFamily="49" charset="0"/>
              </a:rPr>
              <a:t>config --global </a:t>
            </a:r>
            <a:r>
              <a:rPr lang="en-US" sz="2000" dirty="0" err="1">
                <a:solidFill>
                  <a:schemeClr val="bg1"/>
                </a:solidFill>
                <a:latin typeface="Courier New" panose="02070309020205020404" pitchFamily="49" charset="0"/>
                <a:cs typeface="Courier New" panose="02070309020205020404" pitchFamily="49" charset="0"/>
              </a:rPr>
              <a:t>core.editor</a:t>
            </a:r>
            <a:r>
              <a:rPr lang="en-US" sz="2000" dirty="0">
                <a:solidFill>
                  <a:schemeClr val="bg1"/>
                </a:solidFill>
                <a:latin typeface="Courier New" panose="02070309020205020404" pitchFamily="49" charset="0"/>
                <a:cs typeface="Courier New" panose="02070309020205020404" pitchFamily="49" charset="0"/>
              </a:rPr>
              <a:t> "atom -w"</a:t>
            </a:r>
          </a:p>
          <a:p>
            <a:pPr marL="0" indent="0" algn="ctr">
              <a:buNone/>
            </a:pPr>
            <a:endParaRPr lang="en-US" sz="2400" dirty="0">
              <a:solidFill>
                <a:schemeClr val="bg1"/>
              </a:solidFill>
              <a:latin typeface="Courier New"/>
              <a:cs typeface="Courier New"/>
            </a:endParaRPr>
          </a:p>
          <a:p>
            <a:pPr marL="0" indent="0" algn="ctr">
              <a:buNone/>
            </a:pPr>
            <a:endParaRPr lang="en-US" sz="2400" dirty="0">
              <a:solidFill>
                <a:schemeClr val="bg1"/>
              </a:solidFill>
              <a:latin typeface="Courier New"/>
              <a:cs typeface="Courier New"/>
            </a:endParaRPr>
          </a:p>
        </p:txBody>
      </p:sp>
      <p:sp>
        <p:nvSpPr>
          <p:cNvPr id="14" name="Content Placeholder 2">
            <a:extLst>
              <a:ext uri="{FF2B5EF4-FFF2-40B4-BE49-F238E27FC236}">
                <a16:creationId xmlns:a16="http://schemas.microsoft.com/office/drawing/2014/main" id="{639A017F-BD1F-4498-9EA3-2B6B4079C27B}"/>
              </a:ext>
            </a:extLst>
          </p:cNvPr>
          <p:cNvSpPr>
            <a:spLocks noGrp="1"/>
          </p:cNvSpPr>
          <p:nvPr>
            <p:ph idx="1"/>
          </p:nvPr>
        </p:nvSpPr>
        <p:spPr>
          <a:xfrm>
            <a:off x="839724" y="3281246"/>
            <a:ext cx="10515600" cy="467122"/>
          </a:xfrm>
        </p:spPr>
        <p:txBody>
          <a:bodyPr vert="horz" lIns="91440" tIns="45720" rIns="91440" bIns="45720" rtlCol="0" anchor="t">
            <a:normAutofit/>
          </a:bodyPr>
          <a:lstStyle/>
          <a:p>
            <a:pPr marL="0" indent="0" algn="ctr">
              <a:buNone/>
            </a:pPr>
            <a:r>
              <a:rPr lang="en-US" sz="2400" dirty="0">
                <a:solidFill>
                  <a:schemeClr val="tx1">
                    <a:lumMod val="75000"/>
                    <a:lumOff val="25000"/>
                  </a:schemeClr>
                </a:solidFill>
                <a:cs typeface="Calibri"/>
              </a:rPr>
              <a:t>Default </a:t>
            </a:r>
            <a:r>
              <a:rPr lang="en-US" sz="2400" dirty="0" err="1">
                <a:solidFill>
                  <a:schemeClr val="tx1">
                    <a:lumMod val="75000"/>
                    <a:lumOff val="25000"/>
                  </a:schemeClr>
                </a:solidFill>
                <a:latin typeface="Courier New" panose="02070309020205020404" pitchFamily="49" charset="0"/>
                <a:cs typeface="Courier New" panose="02070309020205020404" pitchFamily="49" charset="0"/>
              </a:rPr>
              <a:t>difftool</a:t>
            </a:r>
            <a:r>
              <a:rPr lang="en-US" sz="2400" dirty="0">
                <a:solidFill>
                  <a:schemeClr val="tx1">
                    <a:lumMod val="75000"/>
                    <a:lumOff val="25000"/>
                  </a:schemeClr>
                </a:solidFill>
              </a:rPr>
              <a:t> can be set, e.g., to </a:t>
            </a:r>
            <a:r>
              <a:rPr lang="en-US" sz="2400" i="1" dirty="0">
                <a:solidFill>
                  <a:schemeClr val="tx1">
                    <a:lumMod val="75000"/>
                    <a:lumOff val="25000"/>
                  </a:schemeClr>
                </a:solidFill>
              </a:rPr>
              <a:t>Meld</a:t>
            </a:r>
            <a:r>
              <a:rPr lang="en-US" sz="2400" dirty="0">
                <a:solidFill>
                  <a:schemeClr val="tx1">
                    <a:lumMod val="75000"/>
                    <a:lumOff val="25000"/>
                  </a:schemeClr>
                </a:solidFill>
              </a:rPr>
              <a:t> or </a:t>
            </a:r>
            <a:r>
              <a:rPr lang="en-US" sz="2400" i="1" dirty="0">
                <a:solidFill>
                  <a:schemeClr val="tx1">
                    <a:lumMod val="75000"/>
                    <a:lumOff val="25000"/>
                  </a:schemeClr>
                </a:solidFill>
                <a:latin typeface="Calibri" panose="020F0502020204030204" pitchFamily="34" charset="0"/>
                <a:cs typeface="Calibri" panose="020F0502020204030204" pitchFamily="34" charset="0"/>
              </a:rPr>
              <a:t>Beyond Compare</a:t>
            </a:r>
            <a:r>
              <a:rPr lang="en-US" sz="2400" dirty="0">
                <a:solidFill>
                  <a:schemeClr val="tx1">
                    <a:lumMod val="75000"/>
                    <a:lumOff val="25000"/>
                  </a:schemeClr>
                </a:solidFill>
              </a:rPr>
              <a:t>.</a:t>
            </a:r>
          </a:p>
        </p:txBody>
      </p:sp>
      <p:sp>
        <p:nvSpPr>
          <p:cNvPr id="15" name="Content Placeholder 2">
            <a:extLst>
              <a:ext uri="{FF2B5EF4-FFF2-40B4-BE49-F238E27FC236}">
                <a16:creationId xmlns:a16="http://schemas.microsoft.com/office/drawing/2014/main" id="{04463FBD-1CE7-44D4-9F73-138C6ABB19AA}"/>
              </a:ext>
            </a:extLst>
          </p:cNvPr>
          <p:cNvSpPr txBox="1">
            <a:spLocks/>
          </p:cNvSpPr>
          <p:nvPr/>
        </p:nvSpPr>
        <p:spPr>
          <a:xfrm>
            <a:off x="2587752" y="3680301"/>
            <a:ext cx="7013448" cy="794367"/>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bg1"/>
                </a:solidFill>
                <a:latin typeface="Courier New" panose="02070309020205020404" pitchFamily="49" charset="0"/>
                <a:cs typeface="Courier New" panose="02070309020205020404" pitchFamily="49" charset="0"/>
              </a:rPr>
              <a:t>git config --global </a:t>
            </a:r>
            <a:r>
              <a:rPr lang="en-US" sz="2000" dirty="0" err="1">
                <a:solidFill>
                  <a:schemeClr val="bg1"/>
                </a:solidFill>
                <a:latin typeface="Courier New" panose="02070309020205020404" pitchFamily="49" charset="0"/>
                <a:cs typeface="Courier New" panose="02070309020205020404" pitchFamily="49" charset="0"/>
              </a:rPr>
              <a:t>diff.tool</a:t>
            </a:r>
            <a:r>
              <a:rPr lang="en-US" sz="2000" dirty="0">
                <a:solidFill>
                  <a:schemeClr val="bg1"/>
                </a:solidFill>
                <a:latin typeface="Courier New" panose="02070309020205020404" pitchFamily="49" charset="0"/>
                <a:cs typeface="Courier New" panose="02070309020205020404" pitchFamily="49" charset="0"/>
              </a:rPr>
              <a:t> "meld”</a:t>
            </a:r>
          </a:p>
          <a:p>
            <a:pPr marL="0" indent="0">
              <a:buNone/>
            </a:pPr>
            <a:r>
              <a:rPr lang="en-US" sz="2000" dirty="0">
                <a:solidFill>
                  <a:schemeClr val="bg1"/>
                </a:solidFill>
                <a:latin typeface="Courier New" panose="02070309020205020404" pitchFamily="49" charset="0"/>
                <a:cs typeface="Courier New" panose="02070309020205020404" pitchFamily="49" charset="0"/>
              </a:rPr>
              <a:t>git </a:t>
            </a:r>
            <a:r>
              <a:rPr lang="en-US" sz="2000" dirty="0" err="1">
                <a:solidFill>
                  <a:schemeClr val="bg1"/>
                </a:solidFill>
                <a:latin typeface="Courier New" panose="02070309020205020404" pitchFamily="49" charset="0"/>
                <a:cs typeface="Courier New" panose="02070309020205020404" pitchFamily="49" charset="0"/>
              </a:rPr>
              <a:t>difftool</a:t>
            </a:r>
            <a:endParaRPr lang="en-US" sz="2000" dirty="0">
              <a:solidFill>
                <a:schemeClr val="bg1"/>
              </a:solidFill>
              <a:latin typeface="Courier New" panose="02070309020205020404" pitchFamily="49" charset="0"/>
              <a:cs typeface="Courier New" panose="02070309020205020404" pitchFamily="49" charset="0"/>
            </a:endParaRPr>
          </a:p>
          <a:p>
            <a:pPr marL="0" indent="0" algn="ctr">
              <a:buNone/>
            </a:pPr>
            <a:endParaRPr lang="en-US" sz="2400" dirty="0">
              <a:solidFill>
                <a:srgbClr val="FFFFFF"/>
              </a:solidFill>
              <a:latin typeface="Courier New"/>
              <a:cs typeface="Courier New"/>
            </a:endParaRPr>
          </a:p>
        </p:txBody>
      </p:sp>
      <p:sp>
        <p:nvSpPr>
          <p:cNvPr id="16" name="Content Placeholder 2">
            <a:extLst>
              <a:ext uri="{FF2B5EF4-FFF2-40B4-BE49-F238E27FC236}">
                <a16:creationId xmlns:a16="http://schemas.microsoft.com/office/drawing/2014/main" id="{748285E4-1AA4-4CBB-977E-89DF7860DBAB}"/>
              </a:ext>
            </a:extLst>
          </p:cNvPr>
          <p:cNvSpPr txBox="1">
            <a:spLocks/>
          </p:cNvSpPr>
          <p:nvPr/>
        </p:nvSpPr>
        <p:spPr>
          <a:xfrm>
            <a:off x="841201" y="4537532"/>
            <a:ext cx="10515600" cy="46712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en-US" sz="2400" dirty="0">
                <a:solidFill>
                  <a:schemeClr val="tx1">
                    <a:lumMod val="75000"/>
                    <a:lumOff val="25000"/>
                  </a:schemeClr>
                </a:solidFill>
                <a:cs typeface="Calibri"/>
              </a:rPr>
              <a:t>Default</a:t>
            </a:r>
            <a:r>
              <a:rPr lang="en-US" sz="2400" dirty="0">
                <a:solidFill>
                  <a:schemeClr val="tx1">
                    <a:lumMod val="75000"/>
                    <a:lumOff val="25000"/>
                  </a:schemeClr>
                </a:solidFill>
              </a:rPr>
              <a:t> </a:t>
            </a:r>
            <a:r>
              <a:rPr lang="en-US" sz="2400" dirty="0" err="1">
                <a:solidFill>
                  <a:schemeClr val="tx1">
                    <a:lumMod val="75000"/>
                    <a:lumOff val="25000"/>
                  </a:schemeClr>
                </a:solidFill>
                <a:latin typeface="Courier New" panose="02070309020205020404" pitchFamily="49" charset="0"/>
                <a:cs typeface="Courier New" panose="02070309020205020404" pitchFamily="49" charset="0"/>
              </a:rPr>
              <a:t>mergetool</a:t>
            </a:r>
            <a:r>
              <a:rPr lang="en-US" sz="2400" dirty="0">
                <a:solidFill>
                  <a:schemeClr val="tx1">
                    <a:lumMod val="75000"/>
                    <a:lumOff val="25000"/>
                  </a:schemeClr>
                </a:solidFill>
                <a:latin typeface="Calibri" panose="020F0502020204030204" pitchFamily="34" charset="0"/>
                <a:cs typeface="Calibri" panose="020F0502020204030204" pitchFamily="34" charset="0"/>
              </a:rPr>
              <a:t> </a:t>
            </a:r>
            <a:r>
              <a:rPr lang="en-US" sz="2400" dirty="0">
                <a:solidFill>
                  <a:schemeClr val="tx1">
                    <a:lumMod val="75000"/>
                    <a:lumOff val="25000"/>
                  </a:schemeClr>
                </a:solidFill>
              </a:rPr>
              <a:t>can be set, e.g., to </a:t>
            </a:r>
            <a:r>
              <a:rPr lang="en-US" sz="2400" i="1" dirty="0">
                <a:solidFill>
                  <a:schemeClr val="tx1">
                    <a:lumMod val="75000"/>
                    <a:lumOff val="25000"/>
                  </a:schemeClr>
                </a:solidFill>
              </a:rPr>
              <a:t>Meld</a:t>
            </a:r>
            <a:r>
              <a:rPr lang="en-US" sz="2400" dirty="0">
                <a:solidFill>
                  <a:schemeClr val="tx1">
                    <a:lumMod val="75000"/>
                    <a:lumOff val="25000"/>
                  </a:schemeClr>
                </a:solidFill>
              </a:rPr>
              <a:t> or </a:t>
            </a:r>
            <a:r>
              <a:rPr lang="en-US" sz="2400" i="1" dirty="0">
                <a:solidFill>
                  <a:schemeClr val="tx1">
                    <a:lumMod val="75000"/>
                    <a:lumOff val="25000"/>
                  </a:schemeClr>
                </a:solidFill>
                <a:latin typeface="Calibri" panose="020F0502020204030204" pitchFamily="34" charset="0"/>
                <a:cs typeface="Calibri" panose="020F0502020204030204" pitchFamily="34" charset="0"/>
              </a:rPr>
              <a:t>Beyond Compare</a:t>
            </a:r>
            <a:r>
              <a:rPr lang="en-US" sz="2400" dirty="0">
                <a:solidFill>
                  <a:schemeClr val="tx1">
                    <a:lumMod val="75000"/>
                    <a:lumOff val="25000"/>
                  </a:schemeClr>
                </a:solidFill>
              </a:rPr>
              <a:t>.</a:t>
            </a:r>
            <a:endParaRPr lang="en-US" sz="2400" b="1" dirty="0">
              <a:solidFill>
                <a:srgbClr val="3F3F3F"/>
              </a:solidFill>
              <a:cs typeface="Calibri"/>
            </a:endParaRPr>
          </a:p>
        </p:txBody>
      </p:sp>
      <p:sp>
        <p:nvSpPr>
          <p:cNvPr id="22" name="Content Placeholder 2">
            <a:extLst>
              <a:ext uri="{FF2B5EF4-FFF2-40B4-BE49-F238E27FC236}">
                <a16:creationId xmlns:a16="http://schemas.microsoft.com/office/drawing/2014/main" id="{2487D250-DE2C-49B6-B87F-27AD97D3336A}"/>
              </a:ext>
            </a:extLst>
          </p:cNvPr>
          <p:cNvSpPr txBox="1">
            <a:spLocks/>
          </p:cNvSpPr>
          <p:nvPr/>
        </p:nvSpPr>
        <p:spPr>
          <a:xfrm>
            <a:off x="2590753" y="4935995"/>
            <a:ext cx="7013448" cy="411480"/>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bg1"/>
                </a:solidFill>
                <a:latin typeface="Courier New" panose="02070309020205020404" pitchFamily="49" charset="0"/>
                <a:cs typeface="Courier New" panose="02070309020205020404" pitchFamily="49" charset="0"/>
              </a:rPr>
              <a:t>git config --global </a:t>
            </a:r>
            <a:r>
              <a:rPr lang="en-US" sz="2000" dirty="0" err="1">
                <a:solidFill>
                  <a:schemeClr val="bg1"/>
                </a:solidFill>
                <a:latin typeface="Courier New" panose="02070309020205020404" pitchFamily="49" charset="0"/>
                <a:cs typeface="Courier New" panose="02070309020205020404" pitchFamily="49" charset="0"/>
              </a:rPr>
              <a:t>merge.tool</a:t>
            </a:r>
            <a:r>
              <a:rPr lang="en-US" sz="2000" dirty="0">
                <a:solidFill>
                  <a:schemeClr val="bg1"/>
                </a:solidFill>
                <a:latin typeface="Courier New" panose="02070309020205020404" pitchFamily="49" charset="0"/>
                <a:cs typeface="Courier New" panose="02070309020205020404" pitchFamily="49" charset="0"/>
              </a:rPr>
              <a:t> "meld”</a:t>
            </a:r>
          </a:p>
          <a:p>
            <a:pPr marL="0" indent="0" algn="ctr">
              <a:buNone/>
            </a:pPr>
            <a:endParaRPr lang="en-US" sz="2400" dirty="0">
              <a:solidFill>
                <a:srgbClr val="FFFFFF"/>
              </a:solidFill>
              <a:latin typeface="Courier New"/>
              <a:cs typeface="Courier New"/>
            </a:endParaRPr>
          </a:p>
        </p:txBody>
      </p:sp>
      <p:sp>
        <p:nvSpPr>
          <p:cNvPr id="24" name="Content Placeholder 2">
            <a:extLst>
              <a:ext uri="{FF2B5EF4-FFF2-40B4-BE49-F238E27FC236}">
                <a16:creationId xmlns:a16="http://schemas.microsoft.com/office/drawing/2014/main" id="{E4C88127-820C-D842-ACE0-C1BE15037BA8}"/>
              </a:ext>
            </a:extLst>
          </p:cNvPr>
          <p:cNvSpPr txBox="1">
            <a:spLocks/>
          </p:cNvSpPr>
          <p:nvPr/>
        </p:nvSpPr>
        <p:spPr>
          <a:xfrm>
            <a:off x="838200" y="1690688"/>
            <a:ext cx="10515600" cy="646331"/>
          </a:xfrm>
          <a:prstGeom prst="rect">
            <a:avLst/>
          </a:prstGeom>
        </p:spPr>
        <p:txBody>
          <a:bodyPr vert="horz" lIns="91440" tIns="45720" rIns="91440" bIns="4572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3F3F3F"/>
                </a:solidFill>
              </a:rPr>
              <a:t>Git ships with </a:t>
            </a:r>
            <a:r>
              <a:rPr lang="en-US" sz="2000" b="1" dirty="0">
                <a:solidFill>
                  <a:srgbClr val="3F3F3F"/>
                </a:solidFill>
              </a:rPr>
              <a:t>editors</a:t>
            </a:r>
            <a:r>
              <a:rPr lang="en-US" sz="2000" dirty="0">
                <a:solidFill>
                  <a:srgbClr val="3F3F3F"/>
                </a:solidFill>
              </a:rPr>
              <a:t> and </a:t>
            </a:r>
            <a:r>
              <a:rPr lang="en-US" sz="2000" b="1" dirty="0">
                <a:solidFill>
                  <a:srgbClr val="3F3F3F"/>
                </a:solidFill>
              </a:rPr>
              <a:t>tools</a:t>
            </a:r>
            <a:r>
              <a:rPr lang="en-US" sz="2000" dirty="0">
                <a:solidFill>
                  <a:srgbClr val="3F3F3F"/>
                </a:solidFill>
              </a:rPr>
              <a:t> that are mostly command line based. While these tools are fast, they may not offer functionality or usability that suits all users and can, therefore, be changed.</a:t>
            </a:r>
          </a:p>
        </p:txBody>
      </p:sp>
    </p:spTree>
    <p:extLst>
      <p:ext uri="{BB962C8B-B14F-4D97-AF65-F5344CB8AC3E}">
        <p14:creationId xmlns:p14="http://schemas.microsoft.com/office/powerpoint/2010/main" val="323103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5" grpId="0" animBg="1"/>
      <p:bldP spid="16" grpId="0" build="p"/>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2057C-654C-49C7-BA8B-8AA6FFC4DE8C}"/>
              </a:ext>
            </a:extLst>
          </p:cNvPr>
          <p:cNvSpPr>
            <a:spLocks noGrp="1"/>
          </p:cNvSpPr>
          <p:nvPr>
            <p:ph type="title"/>
          </p:nvPr>
        </p:nvSpPr>
        <p:spPr>
          <a:xfrm>
            <a:off x="839788" y="365125"/>
            <a:ext cx="10515600" cy="1325563"/>
          </a:xfrm>
        </p:spPr>
        <p:txBody>
          <a:bodyPr/>
          <a:lstStyle/>
          <a:p>
            <a:r>
              <a:rPr lang="en-US">
                <a:solidFill>
                  <a:schemeClr val="tx1">
                    <a:lumMod val="65000"/>
                    <a:lumOff val="35000"/>
                  </a:schemeClr>
                </a:solidFill>
              </a:rPr>
              <a:t>Remote Repositories</a:t>
            </a:r>
          </a:p>
        </p:txBody>
      </p:sp>
      <p:sp>
        <p:nvSpPr>
          <p:cNvPr id="5" name="Text Placeholder 4">
            <a:extLst>
              <a:ext uri="{FF2B5EF4-FFF2-40B4-BE49-F238E27FC236}">
                <a16:creationId xmlns:a16="http://schemas.microsoft.com/office/drawing/2014/main" id="{B098BDE4-34C2-444F-8F75-5B1E66A3205D}"/>
              </a:ext>
            </a:extLst>
          </p:cNvPr>
          <p:cNvSpPr>
            <a:spLocks noGrp="1"/>
          </p:cNvSpPr>
          <p:nvPr>
            <p:ph type="body" sz="quarter" idx="3"/>
          </p:nvPr>
        </p:nvSpPr>
        <p:spPr>
          <a:xfrm>
            <a:off x="6156156" y="5734912"/>
            <a:ext cx="5183188" cy="823912"/>
          </a:xfrm>
        </p:spPr>
        <p:txBody>
          <a:bodyPr anchor="t"/>
          <a:lstStyle/>
          <a:p>
            <a:pPr algn="ctr"/>
            <a:r>
              <a:rPr lang="en-US">
                <a:solidFill>
                  <a:schemeClr val="tx1">
                    <a:lumMod val="75000"/>
                    <a:lumOff val="25000"/>
                  </a:schemeClr>
                </a:solidFill>
              </a:rPr>
              <a:t>Distributed</a:t>
            </a:r>
            <a:r>
              <a:rPr lang="en-US" b="0">
                <a:solidFill>
                  <a:schemeClr val="tx1">
                    <a:lumMod val="75000"/>
                    <a:lumOff val="25000"/>
                  </a:schemeClr>
                </a:solidFill>
              </a:rPr>
              <a:t> Version Control System</a:t>
            </a:r>
            <a:endParaRPr lang="en-US">
              <a:solidFill>
                <a:schemeClr val="tx1">
                  <a:lumMod val="75000"/>
                  <a:lumOff val="25000"/>
                </a:schemeClr>
              </a:solidFill>
            </a:endParaRPr>
          </a:p>
        </p:txBody>
      </p:sp>
      <p:sp>
        <p:nvSpPr>
          <p:cNvPr id="8" name="Slide Number Placeholder 9">
            <a:extLst>
              <a:ext uri="{FF2B5EF4-FFF2-40B4-BE49-F238E27FC236}">
                <a16:creationId xmlns:a16="http://schemas.microsoft.com/office/drawing/2014/main" id="{147580C9-3411-4DFB-9D47-286DB7929DD1}"/>
              </a:ext>
            </a:extLst>
          </p:cNvPr>
          <p:cNvSpPr txBox="1">
            <a:spLocks/>
          </p:cNvSpPr>
          <p:nvPr/>
        </p:nvSpPr>
        <p:spPr>
          <a:xfrm>
            <a:off x="0" y="6492874"/>
            <a:ext cx="12192000" cy="365125"/>
          </a:xfrm>
          <a:prstGeom prst="rect">
            <a:avLst/>
          </a:prstGeom>
          <a:solidFill>
            <a:srgbClr val="F05033"/>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z="1800" smtClean="0">
                <a:solidFill>
                  <a:schemeClr val="bg1"/>
                </a:solidFill>
              </a:rPr>
              <a:pPr/>
              <a:t>18</a:t>
            </a:fld>
            <a:r>
              <a:rPr lang="en-US" sz="1800" dirty="0">
                <a:solidFill>
                  <a:schemeClr val="bg1"/>
                </a:solidFill>
              </a:rPr>
              <a:t>	</a:t>
            </a:r>
          </a:p>
        </p:txBody>
      </p:sp>
      <p:sp>
        <p:nvSpPr>
          <p:cNvPr id="30" name="Rectangle: Rounded Corners 29">
            <a:extLst>
              <a:ext uri="{FF2B5EF4-FFF2-40B4-BE49-F238E27FC236}">
                <a16:creationId xmlns:a16="http://schemas.microsoft.com/office/drawing/2014/main" id="{9AD2750D-EED4-4D73-A458-5A41DD538E14}"/>
              </a:ext>
            </a:extLst>
          </p:cNvPr>
          <p:cNvSpPr/>
          <p:nvPr/>
        </p:nvSpPr>
        <p:spPr>
          <a:xfrm>
            <a:off x="6609749" y="3564245"/>
            <a:ext cx="1457325" cy="1954262"/>
          </a:xfrm>
          <a:prstGeom prst="roundRect">
            <a:avLst>
              <a:gd name="adj" fmla="val 13410"/>
            </a:avLst>
          </a:prstGeom>
          <a:solidFill>
            <a:schemeClr val="tx1">
              <a:lumMod val="50000"/>
              <a:lumOff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a:solidFill>
                  <a:schemeClr val="bg1"/>
                </a:solidFill>
              </a:rPr>
              <a:t>Computer A</a:t>
            </a:r>
          </a:p>
        </p:txBody>
      </p:sp>
      <p:sp>
        <p:nvSpPr>
          <p:cNvPr id="31" name="Rectangle: Top Corners Rounded 30">
            <a:extLst>
              <a:ext uri="{FF2B5EF4-FFF2-40B4-BE49-F238E27FC236}">
                <a16:creationId xmlns:a16="http://schemas.microsoft.com/office/drawing/2014/main" id="{B55ED32F-8250-40E6-B627-8287BA01CA06}"/>
              </a:ext>
            </a:extLst>
          </p:cNvPr>
          <p:cNvSpPr/>
          <p:nvPr/>
        </p:nvSpPr>
        <p:spPr>
          <a:xfrm>
            <a:off x="6657374" y="4257300"/>
            <a:ext cx="1362076" cy="1212653"/>
          </a:xfrm>
          <a:prstGeom prst="round2SameRect">
            <a:avLst>
              <a:gd name="adj1" fmla="val 0"/>
              <a:gd name="adj2" fmla="val 128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chemeClr val="tx1">
                    <a:lumMod val="75000"/>
                    <a:lumOff val="25000"/>
                  </a:schemeClr>
                </a:solidFill>
              </a:rPr>
              <a:t>Version Database</a:t>
            </a:r>
          </a:p>
        </p:txBody>
      </p:sp>
      <p:sp>
        <p:nvSpPr>
          <p:cNvPr id="32" name="Rectangle: Rounded Corners 31">
            <a:extLst>
              <a:ext uri="{FF2B5EF4-FFF2-40B4-BE49-F238E27FC236}">
                <a16:creationId xmlns:a16="http://schemas.microsoft.com/office/drawing/2014/main" id="{05EB4395-87E0-4C46-8C9E-85EE6A83B6B7}"/>
              </a:ext>
            </a:extLst>
          </p:cNvPr>
          <p:cNvSpPr/>
          <p:nvPr/>
        </p:nvSpPr>
        <p:spPr>
          <a:xfrm>
            <a:off x="6795802" y="4857365"/>
            <a:ext cx="1085221" cy="200604"/>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Change 2</a:t>
            </a:r>
          </a:p>
        </p:txBody>
      </p:sp>
      <p:sp>
        <p:nvSpPr>
          <p:cNvPr id="33" name="Rectangle: Rounded Corners 32">
            <a:extLst>
              <a:ext uri="{FF2B5EF4-FFF2-40B4-BE49-F238E27FC236}">
                <a16:creationId xmlns:a16="http://schemas.microsoft.com/office/drawing/2014/main" id="{FFB901C2-C7C1-4A59-AA5B-9F70686741EE}"/>
              </a:ext>
            </a:extLst>
          </p:cNvPr>
          <p:cNvSpPr/>
          <p:nvPr/>
        </p:nvSpPr>
        <p:spPr>
          <a:xfrm>
            <a:off x="6795800" y="4565186"/>
            <a:ext cx="1085221" cy="197208"/>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Change 3</a:t>
            </a:r>
          </a:p>
        </p:txBody>
      </p:sp>
      <p:sp>
        <p:nvSpPr>
          <p:cNvPr id="34" name="Rectangle: Rounded Corners 33">
            <a:extLst>
              <a:ext uri="{FF2B5EF4-FFF2-40B4-BE49-F238E27FC236}">
                <a16:creationId xmlns:a16="http://schemas.microsoft.com/office/drawing/2014/main" id="{470437F9-0342-4B40-9D2E-DBF4284249C8}"/>
              </a:ext>
            </a:extLst>
          </p:cNvPr>
          <p:cNvSpPr/>
          <p:nvPr/>
        </p:nvSpPr>
        <p:spPr>
          <a:xfrm>
            <a:off x="6795799" y="5152940"/>
            <a:ext cx="1085221" cy="200605"/>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Change 1</a:t>
            </a:r>
          </a:p>
        </p:txBody>
      </p:sp>
      <p:cxnSp>
        <p:nvCxnSpPr>
          <p:cNvPr id="35" name="Straight Connector 34">
            <a:extLst>
              <a:ext uri="{FF2B5EF4-FFF2-40B4-BE49-F238E27FC236}">
                <a16:creationId xmlns:a16="http://schemas.microsoft.com/office/drawing/2014/main" id="{63636345-944A-4E0E-AEC7-5C428EBD8218}"/>
              </a:ext>
            </a:extLst>
          </p:cNvPr>
          <p:cNvCxnSpPr>
            <a:cxnSpLocks/>
            <a:stCxn id="33" idx="2"/>
            <a:endCxn id="32" idx="0"/>
          </p:cNvCxnSpPr>
          <p:nvPr/>
        </p:nvCxnSpPr>
        <p:spPr>
          <a:xfrm>
            <a:off x="7338411" y="4762394"/>
            <a:ext cx="2" cy="94971"/>
          </a:xfrm>
          <a:prstGeom prst="line">
            <a:avLst/>
          </a:prstGeom>
          <a:ln w="38100">
            <a:solidFill>
              <a:srgbClr val="F05033"/>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40AC241-BA89-4A05-B4D9-252D3033A17B}"/>
              </a:ext>
            </a:extLst>
          </p:cNvPr>
          <p:cNvCxnSpPr>
            <a:cxnSpLocks/>
            <a:stCxn id="32" idx="2"/>
            <a:endCxn id="34" idx="0"/>
          </p:cNvCxnSpPr>
          <p:nvPr/>
        </p:nvCxnSpPr>
        <p:spPr>
          <a:xfrm flipH="1">
            <a:off x="7338410" y="5057969"/>
            <a:ext cx="3" cy="94971"/>
          </a:xfrm>
          <a:prstGeom prst="line">
            <a:avLst/>
          </a:prstGeom>
          <a:ln w="38100">
            <a:solidFill>
              <a:srgbClr val="F0503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FF71D47-4DF9-4F80-B244-E477C12C9A64}"/>
              </a:ext>
            </a:extLst>
          </p:cNvPr>
          <p:cNvSpPr/>
          <p:nvPr/>
        </p:nvSpPr>
        <p:spPr>
          <a:xfrm>
            <a:off x="6657373" y="3955529"/>
            <a:ext cx="1362076" cy="2349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lumMod val="75000"/>
                    <a:lumOff val="25000"/>
                  </a:schemeClr>
                </a:solidFill>
              </a:rPr>
              <a:t>Files</a:t>
            </a:r>
          </a:p>
        </p:txBody>
      </p:sp>
      <p:cxnSp>
        <p:nvCxnSpPr>
          <p:cNvPr id="46" name="Straight Arrow Connector 45">
            <a:extLst>
              <a:ext uri="{FF2B5EF4-FFF2-40B4-BE49-F238E27FC236}">
                <a16:creationId xmlns:a16="http://schemas.microsoft.com/office/drawing/2014/main" id="{5D623E6C-BE38-4377-88DC-EC7BACFC72C3}"/>
              </a:ext>
            </a:extLst>
          </p:cNvPr>
          <p:cNvCxnSpPr>
            <a:cxnSpLocks/>
            <a:stCxn id="79" idx="1"/>
            <a:endCxn id="30" idx="0"/>
          </p:cNvCxnSpPr>
          <p:nvPr/>
        </p:nvCxnSpPr>
        <p:spPr>
          <a:xfrm flipH="1">
            <a:off x="7338412" y="2735326"/>
            <a:ext cx="729094" cy="828919"/>
          </a:xfrm>
          <a:prstGeom prst="straightConnector1">
            <a:avLst/>
          </a:prstGeom>
          <a:ln w="38100">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9" name="Rectangle: Rounded Corners 78">
            <a:extLst>
              <a:ext uri="{FF2B5EF4-FFF2-40B4-BE49-F238E27FC236}">
                <a16:creationId xmlns:a16="http://schemas.microsoft.com/office/drawing/2014/main" id="{E871A51D-FF61-4643-9C20-7813B286208D}"/>
              </a:ext>
            </a:extLst>
          </p:cNvPr>
          <p:cNvSpPr/>
          <p:nvPr/>
        </p:nvSpPr>
        <p:spPr>
          <a:xfrm>
            <a:off x="8067506" y="1907093"/>
            <a:ext cx="1457325" cy="1656465"/>
          </a:xfrm>
          <a:prstGeom prst="roundRect">
            <a:avLst>
              <a:gd name="adj" fmla="val 13410"/>
            </a:avLst>
          </a:prstGeom>
          <a:solidFill>
            <a:schemeClr val="tx1">
              <a:lumMod val="50000"/>
              <a:lumOff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a:solidFill>
                  <a:schemeClr val="bg1"/>
                </a:solidFill>
              </a:rPr>
              <a:t>GitHub</a:t>
            </a:r>
          </a:p>
        </p:txBody>
      </p:sp>
      <p:sp>
        <p:nvSpPr>
          <p:cNvPr id="80" name="Rectangle: Top Corners Rounded 79">
            <a:extLst>
              <a:ext uri="{FF2B5EF4-FFF2-40B4-BE49-F238E27FC236}">
                <a16:creationId xmlns:a16="http://schemas.microsoft.com/office/drawing/2014/main" id="{70EE9B5A-16A0-4D11-A959-A70253A96CAC}"/>
              </a:ext>
            </a:extLst>
          </p:cNvPr>
          <p:cNvSpPr/>
          <p:nvPr/>
        </p:nvSpPr>
        <p:spPr>
          <a:xfrm>
            <a:off x="8114699" y="2302325"/>
            <a:ext cx="1362076" cy="1212653"/>
          </a:xfrm>
          <a:prstGeom prst="round2SameRect">
            <a:avLst>
              <a:gd name="adj1" fmla="val 0"/>
              <a:gd name="adj2" fmla="val 128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chemeClr val="tx1">
                    <a:lumMod val="75000"/>
                    <a:lumOff val="25000"/>
                  </a:schemeClr>
                </a:solidFill>
              </a:rPr>
              <a:t>Version Database</a:t>
            </a:r>
          </a:p>
        </p:txBody>
      </p:sp>
      <p:sp>
        <p:nvSpPr>
          <p:cNvPr id="81" name="Rectangle: Rounded Corners 80">
            <a:extLst>
              <a:ext uri="{FF2B5EF4-FFF2-40B4-BE49-F238E27FC236}">
                <a16:creationId xmlns:a16="http://schemas.microsoft.com/office/drawing/2014/main" id="{D2EFAD7D-01CA-4037-8CFF-1EF8C861B5CD}"/>
              </a:ext>
            </a:extLst>
          </p:cNvPr>
          <p:cNvSpPr/>
          <p:nvPr/>
        </p:nvSpPr>
        <p:spPr>
          <a:xfrm>
            <a:off x="8253127" y="2902390"/>
            <a:ext cx="1085221" cy="200604"/>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Change 2</a:t>
            </a:r>
          </a:p>
        </p:txBody>
      </p:sp>
      <p:sp>
        <p:nvSpPr>
          <p:cNvPr id="82" name="Rectangle: Rounded Corners 81">
            <a:extLst>
              <a:ext uri="{FF2B5EF4-FFF2-40B4-BE49-F238E27FC236}">
                <a16:creationId xmlns:a16="http://schemas.microsoft.com/office/drawing/2014/main" id="{FED4C988-CE3A-4679-9135-9EFE2763855D}"/>
              </a:ext>
            </a:extLst>
          </p:cNvPr>
          <p:cNvSpPr/>
          <p:nvPr/>
        </p:nvSpPr>
        <p:spPr>
          <a:xfrm>
            <a:off x="8253125" y="2610211"/>
            <a:ext cx="1085221" cy="197208"/>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Change 3</a:t>
            </a:r>
          </a:p>
        </p:txBody>
      </p:sp>
      <p:sp>
        <p:nvSpPr>
          <p:cNvPr id="83" name="Rectangle: Rounded Corners 82">
            <a:extLst>
              <a:ext uri="{FF2B5EF4-FFF2-40B4-BE49-F238E27FC236}">
                <a16:creationId xmlns:a16="http://schemas.microsoft.com/office/drawing/2014/main" id="{436725C2-AADA-4BE4-A2D8-D07CCB23FCAF}"/>
              </a:ext>
            </a:extLst>
          </p:cNvPr>
          <p:cNvSpPr/>
          <p:nvPr/>
        </p:nvSpPr>
        <p:spPr>
          <a:xfrm>
            <a:off x="8253124" y="3197965"/>
            <a:ext cx="1085221" cy="200605"/>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Change 1</a:t>
            </a:r>
          </a:p>
        </p:txBody>
      </p:sp>
      <p:cxnSp>
        <p:nvCxnSpPr>
          <p:cNvPr id="84" name="Straight Connector 83">
            <a:extLst>
              <a:ext uri="{FF2B5EF4-FFF2-40B4-BE49-F238E27FC236}">
                <a16:creationId xmlns:a16="http://schemas.microsoft.com/office/drawing/2014/main" id="{9943CB3E-6A7D-405E-BC08-91FC82FE1F6D}"/>
              </a:ext>
            </a:extLst>
          </p:cNvPr>
          <p:cNvCxnSpPr>
            <a:cxnSpLocks/>
            <a:stCxn id="82" idx="2"/>
            <a:endCxn id="81" idx="0"/>
          </p:cNvCxnSpPr>
          <p:nvPr/>
        </p:nvCxnSpPr>
        <p:spPr>
          <a:xfrm>
            <a:off x="8795736" y="2807419"/>
            <a:ext cx="2" cy="94971"/>
          </a:xfrm>
          <a:prstGeom prst="line">
            <a:avLst/>
          </a:prstGeom>
          <a:ln w="38100">
            <a:solidFill>
              <a:srgbClr val="F05033"/>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23009EC-6440-47C4-98E5-73B9DF1C6F08}"/>
              </a:ext>
            </a:extLst>
          </p:cNvPr>
          <p:cNvCxnSpPr>
            <a:cxnSpLocks/>
            <a:stCxn id="81" idx="2"/>
            <a:endCxn id="83" idx="0"/>
          </p:cNvCxnSpPr>
          <p:nvPr/>
        </p:nvCxnSpPr>
        <p:spPr>
          <a:xfrm flipH="1">
            <a:off x="8795735" y="3102994"/>
            <a:ext cx="3" cy="94971"/>
          </a:xfrm>
          <a:prstGeom prst="line">
            <a:avLst/>
          </a:prstGeom>
          <a:ln w="38100">
            <a:solidFill>
              <a:srgbClr val="F05033"/>
            </a:solidFill>
          </a:ln>
        </p:spPr>
        <p:style>
          <a:lnRef idx="1">
            <a:schemeClr val="accent1"/>
          </a:lnRef>
          <a:fillRef idx="0">
            <a:schemeClr val="accent1"/>
          </a:fillRef>
          <a:effectRef idx="0">
            <a:schemeClr val="accent1"/>
          </a:effectRef>
          <a:fontRef idx="minor">
            <a:schemeClr val="tx1"/>
          </a:fontRef>
        </p:style>
      </p:cxnSp>
      <p:sp>
        <p:nvSpPr>
          <p:cNvPr id="91" name="Rectangle: Rounded Corners 90">
            <a:extLst>
              <a:ext uri="{FF2B5EF4-FFF2-40B4-BE49-F238E27FC236}">
                <a16:creationId xmlns:a16="http://schemas.microsoft.com/office/drawing/2014/main" id="{163AB7F7-19CC-4C22-9597-214844AD634E}"/>
              </a:ext>
            </a:extLst>
          </p:cNvPr>
          <p:cNvSpPr/>
          <p:nvPr/>
        </p:nvSpPr>
        <p:spPr>
          <a:xfrm>
            <a:off x="9524399" y="3579752"/>
            <a:ext cx="1457325" cy="1954262"/>
          </a:xfrm>
          <a:prstGeom prst="roundRect">
            <a:avLst>
              <a:gd name="adj" fmla="val 13410"/>
            </a:avLst>
          </a:prstGeom>
          <a:solidFill>
            <a:schemeClr val="tx1">
              <a:lumMod val="50000"/>
              <a:lumOff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a:solidFill>
                  <a:schemeClr val="bg1"/>
                </a:solidFill>
              </a:rPr>
              <a:t>Computer B</a:t>
            </a:r>
          </a:p>
        </p:txBody>
      </p:sp>
      <p:sp>
        <p:nvSpPr>
          <p:cNvPr id="92" name="Rectangle: Top Corners Rounded 91">
            <a:extLst>
              <a:ext uri="{FF2B5EF4-FFF2-40B4-BE49-F238E27FC236}">
                <a16:creationId xmlns:a16="http://schemas.microsoft.com/office/drawing/2014/main" id="{74992161-3D3D-4AFE-8ED3-31D2338B1E1D}"/>
              </a:ext>
            </a:extLst>
          </p:cNvPr>
          <p:cNvSpPr/>
          <p:nvPr/>
        </p:nvSpPr>
        <p:spPr>
          <a:xfrm>
            <a:off x="9572024" y="4272807"/>
            <a:ext cx="1362076" cy="1212653"/>
          </a:xfrm>
          <a:prstGeom prst="round2SameRect">
            <a:avLst>
              <a:gd name="adj1" fmla="val 0"/>
              <a:gd name="adj2" fmla="val 128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chemeClr val="tx1">
                    <a:lumMod val="75000"/>
                    <a:lumOff val="25000"/>
                  </a:schemeClr>
                </a:solidFill>
              </a:rPr>
              <a:t>Version Database</a:t>
            </a:r>
          </a:p>
        </p:txBody>
      </p:sp>
      <p:sp>
        <p:nvSpPr>
          <p:cNvPr id="93" name="Rectangle: Rounded Corners 92">
            <a:extLst>
              <a:ext uri="{FF2B5EF4-FFF2-40B4-BE49-F238E27FC236}">
                <a16:creationId xmlns:a16="http://schemas.microsoft.com/office/drawing/2014/main" id="{664C9A21-51E3-4CF4-BF56-AF2B9ADBD190}"/>
              </a:ext>
            </a:extLst>
          </p:cNvPr>
          <p:cNvSpPr/>
          <p:nvPr/>
        </p:nvSpPr>
        <p:spPr>
          <a:xfrm>
            <a:off x="9710452" y="4872872"/>
            <a:ext cx="1085221" cy="200604"/>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Change 2</a:t>
            </a:r>
          </a:p>
        </p:txBody>
      </p:sp>
      <p:sp>
        <p:nvSpPr>
          <p:cNvPr id="94" name="Rectangle: Rounded Corners 93">
            <a:extLst>
              <a:ext uri="{FF2B5EF4-FFF2-40B4-BE49-F238E27FC236}">
                <a16:creationId xmlns:a16="http://schemas.microsoft.com/office/drawing/2014/main" id="{EBBE031C-47D9-47D1-BB75-89BB40F6267F}"/>
              </a:ext>
            </a:extLst>
          </p:cNvPr>
          <p:cNvSpPr/>
          <p:nvPr/>
        </p:nvSpPr>
        <p:spPr>
          <a:xfrm>
            <a:off x="9710450" y="4580693"/>
            <a:ext cx="1085221" cy="197208"/>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Change 3</a:t>
            </a:r>
          </a:p>
        </p:txBody>
      </p:sp>
      <p:sp>
        <p:nvSpPr>
          <p:cNvPr id="95" name="Rectangle: Rounded Corners 94">
            <a:extLst>
              <a:ext uri="{FF2B5EF4-FFF2-40B4-BE49-F238E27FC236}">
                <a16:creationId xmlns:a16="http://schemas.microsoft.com/office/drawing/2014/main" id="{7E3FBA2E-5074-48B2-8036-52E1B6E49A7F}"/>
              </a:ext>
            </a:extLst>
          </p:cNvPr>
          <p:cNvSpPr/>
          <p:nvPr/>
        </p:nvSpPr>
        <p:spPr>
          <a:xfrm>
            <a:off x="9710449" y="5168447"/>
            <a:ext cx="1085221" cy="200605"/>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Change 1</a:t>
            </a:r>
          </a:p>
        </p:txBody>
      </p:sp>
      <p:cxnSp>
        <p:nvCxnSpPr>
          <p:cNvPr id="96" name="Straight Connector 95">
            <a:extLst>
              <a:ext uri="{FF2B5EF4-FFF2-40B4-BE49-F238E27FC236}">
                <a16:creationId xmlns:a16="http://schemas.microsoft.com/office/drawing/2014/main" id="{5BF5C349-A4EF-490F-B9BB-44518875A683}"/>
              </a:ext>
            </a:extLst>
          </p:cNvPr>
          <p:cNvCxnSpPr>
            <a:cxnSpLocks/>
            <a:stCxn id="94" idx="2"/>
            <a:endCxn id="93" idx="0"/>
          </p:cNvCxnSpPr>
          <p:nvPr/>
        </p:nvCxnSpPr>
        <p:spPr>
          <a:xfrm>
            <a:off x="10253061" y="4777901"/>
            <a:ext cx="2" cy="94971"/>
          </a:xfrm>
          <a:prstGeom prst="line">
            <a:avLst/>
          </a:prstGeom>
          <a:ln w="38100">
            <a:solidFill>
              <a:srgbClr val="F05033"/>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B2012B7-1668-4A56-8DE8-5DA5D2E5D77E}"/>
              </a:ext>
            </a:extLst>
          </p:cNvPr>
          <p:cNvCxnSpPr>
            <a:cxnSpLocks/>
            <a:stCxn id="93" idx="2"/>
            <a:endCxn id="95" idx="0"/>
          </p:cNvCxnSpPr>
          <p:nvPr/>
        </p:nvCxnSpPr>
        <p:spPr>
          <a:xfrm flipH="1">
            <a:off x="10253060" y="5073476"/>
            <a:ext cx="3" cy="94971"/>
          </a:xfrm>
          <a:prstGeom prst="line">
            <a:avLst/>
          </a:prstGeom>
          <a:ln w="38100">
            <a:solidFill>
              <a:srgbClr val="F05033"/>
            </a:solidFill>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79FBEF53-7C6D-4736-B550-D759699F3E36}"/>
              </a:ext>
            </a:extLst>
          </p:cNvPr>
          <p:cNvSpPr/>
          <p:nvPr/>
        </p:nvSpPr>
        <p:spPr>
          <a:xfrm>
            <a:off x="9572023" y="3971036"/>
            <a:ext cx="1362076" cy="2349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lumMod val="75000"/>
                    <a:lumOff val="25000"/>
                  </a:schemeClr>
                </a:solidFill>
              </a:rPr>
              <a:t>Files</a:t>
            </a:r>
          </a:p>
        </p:txBody>
      </p:sp>
      <p:cxnSp>
        <p:nvCxnSpPr>
          <p:cNvPr id="100" name="Straight Arrow Connector 99">
            <a:extLst>
              <a:ext uri="{FF2B5EF4-FFF2-40B4-BE49-F238E27FC236}">
                <a16:creationId xmlns:a16="http://schemas.microsoft.com/office/drawing/2014/main" id="{1F62A08E-F085-494C-90F1-23736AB14329}"/>
              </a:ext>
            </a:extLst>
          </p:cNvPr>
          <p:cNvCxnSpPr>
            <a:cxnSpLocks/>
            <a:stCxn id="79" idx="3"/>
            <a:endCxn id="91" idx="0"/>
          </p:cNvCxnSpPr>
          <p:nvPr/>
        </p:nvCxnSpPr>
        <p:spPr>
          <a:xfrm>
            <a:off x="9524831" y="2735326"/>
            <a:ext cx="728231" cy="844426"/>
          </a:xfrm>
          <a:prstGeom prst="straightConnector1">
            <a:avLst/>
          </a:prstGeom>
          <a:ln w="38100">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Content Placeholder 2">
            <a:extLst>
              <a:ext uri="{FF2B5EF4-FFF2-40B4-BE49-F238E27FC236}">
                <a16:creationId xmlns:a16="http://schemas.microsoft.com/office/drawing/2014/main" id="{5E4A637A-B6E9-49CA-8635-0E71D61435A1}"/>
              </a:ext>
            </a:extLst>
          </p:cNvPr>
          <p:cNvSpPr txBox="1">
            <a:spLocks/>
          </p:cNvSpPr>
          <p:nvPr/>
        </p:nvSpPr>
        <p:spPr>
          <a:xfrm>
            <a:off x="838200" y="1825625"/>
            <a:ext cx="5257800" cy="4351338"/>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dirty="0">
                <a:solidFill>
                  <a:schemeClr val="tx1">
                    <a:lumMod val="75000"/>
                    <a:lumOff val="25000"/>
                  </a:schemeClr>
                </a:solidFill>
              </a:rPr>
              <a:t>Bare repository</a:t>
            </a:r>
            <a:r>
              <a:rPr lang="en-US" b="0" dirty="0">
                <a:solidFill>
                  <a:schemeClr val="tx1">
                    <a:lumMod val="75000"/>
                    <a:lumOff val="25000"/>
                  </a:schemeClr>
                </a:solidFill>
              </a:rPr>
              <a:t> only contains version database (e.g., GitHub)</a:t>
            </a:r>
          </a:p>
          <a:p>
            <a:pPr marL="342900" indent="-342900">
              <a:buFont typeface="Arial" panose="020B0604020202020204" pitchFamily="34" charset="0"/>
              <a:buChar char="•"/>
            </a:pPr>
            <a:r>
              <a:rPr lang="en-US" dirty="0">
                <a:solidFill>
                  <a:schemeClr val="tx1">
                    <a:lumMod val="75000"/>
                    <a:lumOff val="25000"/>
                  </a:schemeClr>
                </a:solidFill>
              </a:rPr>
              <a:t>Working repository </a:t>
            </a:r>
            <a:r>
              <a:rPr lang="en-US" b="0" dirty="0">
                <a:solidFill>
                  <a:schemeClr val="tx1">
                    <a:lumMod val="75000"/>
                    <a:lumOff val="25000"/>
                  </a:schemeClr>
                </a:solidFill>
              </a:rPr>
              <a:t>generates working directory from version database</a:t>
            </a:r>
            <a:endParaRPr lang="en-US" dirty="0">
              <a:solidFill>
                <a:schemeClr val="tx1">
                  <a:lumMod val="75000"/>
                  <a:lumOff val="25000"/>
                </a:schemeClr>
              </a:solidFill>
            </a:endParaRPr>
          </a:p>
        </p:txBody>
      </p:sp>
      <p:sp>
        <p:nvSpPr>
          <p:cNvPr id="3" name="Slide Number Placeholder 2">
            <a:extLst>
              <a:ext uri="{FF2B5EF4-FFF2-40B4-BE49-F238E27FC236}">
                <a16:creationId xmlns:a16="http://schemas.microsoft.com/office/drawing/2014/main" id="{49C66C59-41D1-C6E6-F25B-38A799E587CA}"/>
              </a:ext>
            </a:extLst>
          </p:cNvPr>
          <p:cNvSpPr>
            <a:spLocks noGrp="1"/>
          </p:cNvSpPr>
          <p:nvPr>
            <p:ph type="sldNum" sz="quarter" idx="12"/>
          </p:nvPr>
        </p:nvSpPr>
        <p:spPr/>
        <p:txBody>
          <a:bodyPr/>
          <a:lstStyle/>
          <a:p>
            <a:fld id="{330EA680-D336-4FF7-8B7A-9848BB0A1C32}" type="slidenum">
              <a:rPr lang="en-US" smtClean="0"/>
              <a:t>18</a:t>
            </a:fld>
            <a:endParaRPr lang="en-US"/>
          </a:p>
        </p:txBody>
      </p:sp>
    </p:spTree>
    <p:extLst>
      <p:ext uri="{BB962C8B-B14F-4D97-AF65-F5344CB8AC3E}">
        <p14:creationId xmlns:p14="http://schemas.microsoft.com/office/powerpoint/2010/main" val="1756292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CC5EFFCF-B1E1-4E92-9F93-43930A55D8D9}"/>
              </a:ext>
            </a:extLst>
          </p:cNvPr>
          <p:cNvSpPr txBox="1">
            <a:spLocks/>
          </p:cNvSpPr>
          <p:nvPr/>
        </p:nvSpPr>
        <p:spPr>
          <a:xfrm>
            <a:off x="838200" y="2569596"/>
            <a:ext cx="5257800" cy="407189"/>
          </a:xfrm>
          <a:prstGeom prst="rect">
            <a:avLst/>
          </a:prstGeom>
          <a:ln>
            <a:noFill/>
          </a:ln>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a:solidFill>
                  <a:schemeClr val="tx1">
                    <a:lumMod val="75000"/>
                    <a:lumOff val="25000"/>
                  </a:schemeClr>
                </a:solidFill>
              </a:rPr>
              <a:t>Clone </a:t>
            </a:r>
            <a:r>
              <a:rPr lang="en-US" sz="2400">
                <a:solidFill>
                  <a:schemeClr val="tx1">
                    <a:lumMod val="75000"/>
                    <a:lumOff val="25000"/>
                  </a:schemeClr>
                </a:solidFill>
              </a:rPr>
              <a:t>a remote repository</a:t>
            </a:r>
            <a:endParaRPr lang="en-US" sz="2400" b="1">
              <a:solidFill>
                <a:schemeClr val="tx1">
                  <a:lumMod val="75000"/>
                  <a:lumOff val="25000"/>
                </a:schemeClr>
              </a:solidFill>
              <a:cs typeface="Calibri"/>
            </a:endParaRPr>
          </a:p>
        </p:txBody>
      </p:sp>
      <p:sp>
        <p:nvSpPr>
          <p:cNvPr id="2" name="Title 1">
            <a:extLst>
              <a:ext uri="{FF2B5EF4-FFF2-40B4-BE49-F238E27FC236}">
                <a16:creationId xmlns:a16="http://schemas.microsoft.com/office/drawing/2014/main" id="{89AE4589-2EB0-4883-88FC-2593CAB2F408}"/>
              </a:ext>
            </a:extLst>
          </p:cNvPr>
          <p:cNvSpPr>
            <a:spLocks noGrp="1"/>
          </p:cNvSpPr>
          <p:nvPr>
            <p:ph type="title"/>
          </p:nvPr>
        </p:nvSpPr>
        <p:spPr>
          <a:xfrm>
            <a:off x="838200" y="365125"/>
            <a:ext cx="10515600" cy="1325563"/>
          </a:xfrm>
        </p:spPr>
        <p:txBody>
          <a:bodyPr/>
          <a:lstStyle/>
          <a:p>
            <a:r>
              <a:rPr lang="en-US">
                <a:solidFill>
                  <a:schemeClr val="tx1">
                    <a:lumMod val="65000"/>
                    <a:lumOff val="35000"/>
                  </a:schemeClr>
                </a:solidFill>
              </a:rPr>
              <a:t>Remote Repositories – CLI</a:t>
            </a:r>
          </a:p>
        </p:txBody>
      </p:sp>
      <p:sp>
        <p:nvSpPr>
          <p:cNvPr id="10" name="Slide Number Placeholder 9">
            <a:extLst>
              <a:ext uri="{FF2B5EF4-FFF2-40B4-BE49-F238E27FC236}">
                <a16:creationId xmlns:a16="http://schemas.microsoft.com/office/drawing/2014/main" id="{43053324-27DA-48D0-8698-DDA12514368A}"/>
              </a:ext>
            </a:extLst>
          </p:cNvPr>
          <p:cNvSpPr>
            <a:spLocks noGrp="1"/>
          </p:cNvSpPr>
          <p:nvPr>
            <p:ph type="sldNum" sz="quarter" idx="12"/>
          </p:nvPr>
        </p:nvSpPr>
        <p:spPr>
          <a:xfrm>
            <a:off x="0" y="6492875"/>
            <a:ext cx="12192000" cy="365124"/>
          </a:xfrm>
          <a:solidFill>
            <a:srgbClr val="F05033"/>
          </a:solidFill>
        </p:spPr>
        <p:txBody>
          <a:bodyPr/>
          <a:lstStyle/>
          <a:p>
            <a:fld id="{330EA680-D336-4FF7-8B7A-9848BB0A1C32}" type="slidenum">
              <a:rPr lang="en-US" sz="1800" smtClean="0">
                <a:solidFill>
                  <a:schemeClr val="bg1"/>
                </a:solidFill>
              </a:rPr>
              <a:t>19</a:t>
            </a:fld>
            <a:r>
              <a:rPr lang="en-US" sz="1800" dirty="0">
                <a:solidFill>
                  <a:schemeClr val="bg1"/>
                </a:solidFill>
              </a:rPr>
              <a:t>	</a:t>
            </a:r>
          </a:p>
        </p:txBody>
      </p:sp>
      <p:sp>
        <p:nvSpPr>
          <p:cNvPr id="7" name="Content Placeholder 2">
            <a:extLst>
              <a:ext uri="{FF2B5EF4-FFF2-40B4-BE49-F238E27FC236}">
                <a16:creationId xmlns:a16="http://schemas.microsoft.com/office/drawing/2014/main" id="{10EF2B08-94C3-4663-A306-C1C97E72B8FC}"/>
              </a:ext>
            </a:extLst>
          </p:cNvPr>
          <p:cNvSpPr txBox="1">
            <a:spLocks/>
          </p:cNvSpPr>
          <p:nvPr/>
        </p:nvSpPr>
        <p:spPr>
          <a:xfrm>
            <a:off x="838200" y="2978007"/>
            <a:ext cx="5257800"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clone [</a:t>
            </a:r>
            <a:r>
              <a:rPr lang="en-US" sz="2000" err="1">
                <a:solidFill>
                  <a:srgbClr val="FFFFFF"/>
                </a:solidFill>
                <a:latin typeface="Courier New"/>
                <a:cs typeface="Courier New"/>
              </a:rPr>
              <a:t>url</a:t>
            </a:r>
            <a:r>
              <a:rPr lang="en-US" sz="2000">
                <a:solidFill>
                  <a:srgbClr val="FFFFFF"/>
                </a:solidFill>
                <a:latin typeface="Courier New"/>
                <a:cs typeface="Courier New"/>
              </a:rPr>
              <a:t>]</a:t>
            </a:r>
            <a:endParaRPr lang="en-US" sz="2400">
              <a:solidFill>
                <a:srgbClr val="FFFFFF"/>
              </a:solidFill>
              <a:latin typeface="Courier New"/>
              <a:cs typeface="Courier New"/>
            </a:endParaRPr>
          </a:p>
          <a:p>
            <a:pPr marL="0" indent="0" algn="ctr">
              <a:buNone/>
            </a:pPr>
            <a:endParaRPr lang="en-US" sz="2400">
              <a:solidFill>
                <a:srgbClr val="FFFFFF"/>
              </a:solidFill>
              <a:latin typeface="Courier New"/>
              <a:cs typeface="Courier New"/>
            </a:endParaRPr>
          </a:p>
        </p:txBody>
      </p:sp>
      <p:sp>
        <p:nvSpPr>
          <p:cNvPr id="6" name="Content Placeholder 2">
            <a:extLst>
              <a:ext uri="{FF2B5EF4-FFF2-40B4-BE49-F238E27FC236}">
                <a16:creationId xmlns:a16="http://schemas.microsoft.com/office/drawing/2014/main" id="{BC5D2371-B201-4CB7-B961-52B2CE435F1B}"/>
              </a:ext>
            </a:extLst>
          </p:cNvPr>
          <p:cNvSpPr txBox="1">
            <a:spLocks/>
          </p:cNvSpPr>
          <p:nvPr/>
        </p:nvSpPr>
        <p:spPr>
          <a:xfrm>
            <a:off x="857324" y="3574092"/>
            <a:ext cx="5238676" cy="407189"/>
          </a:xfrm>
          <a:prstGeom prst="rect">
            <a:avLst/>
          </a:prstGeom>
          <a:ln>
            <a:noFill/>
          </a:ln>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a:solidFill>
                  <a:schemeClr val="tx1">
                    <a:lumMod val="75000"/>
                    <a:lumOff val="25000"/>
                  </a:schemeClr>
                </a:solidFill>
              </a:rPr>
              <a:t>Lists remote repository I</a:t>
            </a:r>
            <a:r>
              <a:rPr lang="en-US" sz="2400" b="1">
                <a:solidFill>
                  <a:schemeClr val="tx1">
                    <a:lumMod val="75000"/>
                    <a:lumOff val="25000"/>
                  </a:schemeClr>
                </a:solidFill>
              </a:rPr>
              <a:t>nformation</a:t>
            </a:r>
            <a:endParaRPr lang="en-US" sz="2400" b="1">
              <a:solidFill>
                <a:schemeClr val="tx1">
                  <a:lumMod val="75000"/>
                  <a:lumOff val="25000"/>
                </a:schemeClr>
              </a:solidFill>
              <a:cs typeface="Calibri"/>
            </a:endParaRPr>
          </a:p>
        </p:txBody>
      </p:sp>
      <p:sp>
        <p:nvSpPr>
          <p:cNvPr id="8" name="Content Placeholder 2">
            <a:extLst>
              <a:ext uri="{FF2B5EF4-FFF2-40B4-BE49-F238E27FC236}">
                <a16:creationId xmlns:a16="http://schemas.microsoft.com/office/drawing/2014/main" id="{3C2E5739-D063-49D5-A87F-05291F94FFBE}"/>
              </a:ext>
            </a:extLst>
          </p:cNvPr>
          <p:cNvSpPr txBox="1">
            <a:spLocks/>
          </p:cNvSpPr>
          <p:nvPr/>
        </p:nvSpPr>
        <p:spPr>
          <a:xfrm>
            <a:off x="812728" y="3981281"/>
            <a:ext cx="5283272" cy="822960"/>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remote –v</a:t>
            </a:r>
            <a:endParaRPr lang="en-US" sz="2400">
              <a:solidFill>
                <a:srgbClr val="FFFFFF"/>
              </a:solidFill>
              <a:latin typeface="Courier New"/>
              <a:cs typeface="Courier New"/>
            </a:endParaRPr>
          </a:p>
          <a:p>
            <a:pPr marL="0" indent="0">
              <a:buNone/>
            </a:pPr>
            <a:r>
              <a:rPr lang="en-US" sz="2000">
                <a:solidFill>
                  <a:srgbClr val="FFFFFF"/>
                </a:solidFill>
                <a:latin typeface="Courier New"/>
                <a:cs typeface="Courier New"/>
              </a:rPr>
              <a:t>git branch -a</a:t>
            </a:r>
            <a:endParaRPr lang="en-US" sz="2000">
              <a:solidFill>
                <a:srgbClr val="000000"/>
              </a:solidFill>
              <a:cs typeface="Courier New"/>
            </a:endParaRPr>
          </a:p>
          <a:p>
            <a:pPr marL="0" indent="0">
              <a:buNone/>
            </a:pPr>
            <a:endParaRPr lang="en-US" sz="2000">
              <a:solidFill>
                <a:srgbClr val="FFFFFF"/>
              </a:solidFill>
              <a:latin typeface="Courier New"/>
              <a:cs typeface="Courier New"/>
            </a:endParaRPr>
          </a:p>
        </p:txBody>
      </p:sp>
      <p:sp>
        <p:nvSpPr>
          <p:cNvPr id="13" name="Rectangle 12">
            <a:extLst>
              <a:ext uri="{FF2B5EF4-FFF2-40B4-BE49-F238E27FC236}">
                <a16:creationId xmlns:a16="http://schemas.microsoft.com/office/drawing/2014/main" id="{D6B54BC4-FD48-4998-9A07-FEBB19B3E8EE}"/>
              </a:ext>
            </a:extLst>
          </p:cNvPr>
          <p:cNvSpPr/>
          <p:nvPr/>
        </p:nvSpPr>
        <p:spPr>
          <a:xfrm>
            <a:off x="7256952" y="2057196"/>
            <a:ext cx="4373073" cy="1187342"/>
          </a:xfrm>
          <a:prstGeom prst="rect">
            <a:avLst/>
          </a:prstGeom>
          <a:solidFill>
            <a:schemeClr val="bg1"/>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lumMod val="50000"/>
                    <a:lumOff val="50000"/>
                  </a:schemeClr>
                </a:solidFill>
              </a:rPr>
              <a:t> remote</a:t>
            </a:r>
          </a:p>
        </p:txBody>
      </p:sp>
      <p:sp>
        <p:nvSpPr>
          <p:cNvPr id="14" name="Oval 13">
            <a:extLst>
              <a:ext uri="{FF2B5EF4-FFF2-40B4-BE49-F238E27FC236}">
                <a16:creationId xmlns:a16="http://schemas.microsoft.com/office/drawing/2014/main" id="{48E29DB3-82E3-47C9-AECC-388B9BF4641E}"/>
              </a:ext>
            </a:extLst>
          </p:cNvPr>
          <p:cNvSpPr/>
          <p:nvPr/>
        </p:nvSpPr>
        <p:spPr>
          <a:xfrm>
            <a:off x="8708624" y="2833067"/>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4D687066-F675-4785-A1AF-B450F99A9ACD}"/>
              </a:ext>
            </a:extLst>
          </p:cNvPr>
          <p:cNvCxnSpPr>
            <a:cxnSpLocks/>
            <a:stCxn id="14" idx="6"/>
            <a:endCxn id="16" idx="2"/>
          </p:cNvCxnSpPr>
          <p:nvPr/>
        </p:nvCxnSpPr>
        <p:spPr>
          <a:xfrm flipV="1">
            <a:off x="8996624" y="2977006"/>
            <a:ext cx="792000" cy="61"/>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7129966E-1883-46BB-9ADC-5F9016E3A892}"/>
              </a:ext>
            </a:extLst>
          </p:cNvPr>
          <p:cNvSpPr/>
          <p:nvPr/>
        </p:nvSpPr>
        <p:spPr>
          <a:xfrm>
            <a:off x="9788624" y="2833006"/>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EF78ECC-B7C5-474A-8882-75F530B79919}"/>
              </a:ext>
            </a:extLst>
          </p:cNvPr>
          <p:cNvSpPr txBox="1"/>
          <p:nvPr/>
        </p:nvSpPr>
        <p:spPr>
          <a:xfrm>
            <a:off x="8330883" y="2463674"/>
            <a:ext cx="1018237" cy="369888"/>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b3bd9b</a:t>
            </a:r>
          </a:p>
        </p:txBody>
      </p:sp>
      <p:sp>
        <p:nvSpPr>
          <p:cNvPr id="18" name="TextBox 17">
            <a:extLst>
              <a:ext uri="{FF2B5EF4-FFF2-40B4-BE49-F238E27FC236}">
                <a16:creationId xmlns:a16="http://schemas.microsoft.com/office/drawing/2014/main" id="{AB26BD1C-3FBC-4353-BC3F-67ABD7AB72D2}"/>
              </a:ext>
            </a:extLst>
          </p:cNvPr>
          <p:cNvSpPr txBox="1"/>
          <p:nvPr/>
        </p:nvSpPr>
        <p:spPr>
          <a:xfrm>
            <a:off x="9415013" y="2463674"/>
            <a:ext cx="1018238"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b06ecf</a:t>
            </a:r>
            <a:endParaRPr lang="en-US">
              <a:solidFill>
                <a:srgbClr val="586069"/>
              </a:solidFill>
              <a:latin typeface="Courier New"/>
              <a:cs typeface="Courier New"/>
            </a:endParaRPr>
          </a:p>
        </p:txBody>
      </p:sp>
      <p:sp>
        <p:nvSpPr>
          <p:cNvPr id="23" name="Rectangle: Top Corners Rounded 22">
            <a:extLst>
              <a:ext uri="{FF2B5EF4-FFF2-40B4-BE49-F238E27FC236}">
                <a16:creationId xmlns:a16="http://schemas.microsoft.com/office/drawing/2014/main" id="{B98BE0EA-9CF8-445C-BCDD-3B069A72E7D1}"/>
              </a:ext>
            </a:extLst>
          </p:cNvPr>
          <p:cNvSpPr/>
          <p:nvPr/>
        </p:nvSpPr>
        <p:spPr>
          <a:xfrm>
            <a:off x="7258621" y="3244877"/>
            <a:ext cx="4373073" cy="1176034"/>
          </a:xfrm>
          <a:prstGeom prst="round2SameRect">
            <a:avLst>
              <a:gd name="adj1" fmla="val 0"/>
              <a:gd name="adj2" fmla="val 12850"/>
            </a:avLst>
          </a:prstGeom>
          <a:solidFill>
            <a:schemeClr val="bg1"/>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lumMod val="50000"/>
                    <a:lumOff val="50000"/>
                  </a:schemeClr>
                </a:solidFill>
              </a:rPr>
              <a:t>local</a:t>
            </a:r>
          </a:p>
        </p:txBody>
      </p:sp>
      <p:sp>
        <p:nvSpPr>
          <p:cNvPr id="24" name="Oval 23">
            <a:extLst>
              <a:ext uri="{FF2B5EF4-FFF2-40B4-BE49-F238E27FC236}">
                <a16:creationId xmlns:a16="http://schemas.microsoft.com/office/drawing/2014/main" id="{EC13C660-BD94-42A2-B1AC-DAFA5F1F71BC}"/>
              </a:ext>
            </a:extLst>
          </p:cNvPr>
          <p:cNvSpPr/>
          <p:nvPr/>
        </p:nvSpPr>
        <p:spPr>
          <a:xfrm>
            <a:off x="8708624" y="4001911"/>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28AF5CC0-79D4-4C75-9E9D-DA5626D905DF}"/>
              </a:ext>
            </a:extLst>
          </p:cNvPr>
          <p:cNvCxnSpPr>
            <a:cxnSpLocks/>
            <a:stCxn id="24" idx="6"/>
            <a:endCxn id="26" idx="2"/>
          </p:cNvCxnSpPr>
          <p:nvPr/>
        </p:nvCxnSpPr>
        <p:spPr>
          <a:xfrm flipV="1">
            <a:off x="8996624" y="4144105"/>
            <a:ext cx="792000" cy="1806"/>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689F6459-6B7D-4046-A498-78717E864DF2}"/>
              </a:ext>
            </a:extLst>
          </p:cNvPr>
          <p:cNvSpPr/>
          <p:nvPr/>
        </p:nvSpPr>
        <p:spPr>
          <a:xfrm>
            <a:off x="9788624" y="4000105"/>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52E6CB5E-883A-486F-B33F-A1E26F52DDF1}"/>
              </a:ext>
            </a:extLst>
          </p:cNvPr>
          <p:cNvSpPr txBox="1"/>
          <p:nvPr/>
        </p:nvSpPr>
        <p:spPr>
          <a:xfrm>
            <a:off x="8369791" y="3619211"/>
            <a:ext cx="102427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b3bd9b</a:t>
            </a:r>
          </a:p>
        </p:txBody>
      </p:sp>
      <p:sp>
        <p:nvSpPr>
          <p:cNvPr id="28" name="TextBox 27">
            <a:extLst>
              <a:ext uri="{FF2B5EF4-FFF2-40B4-BE49-F238E27FC236}">
                <a16:creationId xmlns:a16="http://schemas.microsoft.com/office/drawing/2014/main" id="{7D0D3719-22DF-4DE9-B0CB-2B5CC6521A78}"/>
              </a:ext>
            </a:extLst>
          </p:cNvPr>
          <p:cNvSpPr txBox="1"/>
          <p:nvPr/>
        </p:nvSpPr>
        <p:spPr>
          <a:xfrm>
            <a:off x="9455361" y="3619211"/>
            <a:ext cx="102427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b06ecf</a:t>
            </a:r>
            <a:endParaRPr lang="en-US">
              <a:solidFill>
                <a:srgbClr val="586069"/>
              </a:solidFill>
              <a:latin typeface="Courier New"/>
              <a:cs typeface="Courier New"/>
            </a:endParaRPr>
          </a:p>
        </p:txBody>
      </p:sp>
      <p:cxnSp>
        <p:nvCxnSpPr>
          <p:cNvPr id="29" name="Straight Arrow Connector 28">
            <a:extLst>
              <a:ext uri="{FF2B5EF4-FFF2-40B4-BE49-F238E27FC236}">
                <a16:creationId xmlns:a16="http://schemas.microsoft.com/office/drawing/2014/main" id="{48B7CD59-54AF-43F8-AB43-B6ECB7B54BFD}"/>
              </a:ext>
            </a:extLst>
          </p:cNvPr>
          <p:cNvCxnSpPr>
            <a:cxnSpLocks/>
            <a:stCxn id="26" idx="6"/>
            <a:endCxn id="30" idx="2"/>
          </p:cNvCxnSpPr>
          <p:nvPr/>
        </p:nvCxnSpPr>
        <p:spPr>
          <a:xfrm>
            <a:off x="10076624" y="4144105"/>
            <a:ext cx="792001" cy="0"/>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E5CEA511-8CCD-45F7-A690-29D48BC9AE9C}"/>
              </a:ext>
            </a:extLst>
          </p:cNvPr>
          <p:cNvSpPr/>
          <p:nvPr/>
        </p:nvSpPr>
        <p:spPr>
          <a:xfrm>
            <a:off x="10868625" y="4000105"/>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A78297D7-E6C9-4850-B166-0E6A97956537}"/>
              </a:ext>
            </a:extLst>
          </p:cNvPr>
          <p:cNvSpPr txBox="1"/>
          <p:nvPr/>
        </p:nvSpPr>
        <p:spPr>
          <a:xfrm>
            <a:off x="10546890" y="3629826"/>
            <a:ext cx="1024271" cy="3698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afe8b8</a:t>
            </a:r>
            <a:endParaRPr lang="en-US">
              <a:latin typeface="Courier New"/>
              <a:cs typeface="Courier New"/>
            </a:endParaRPr>
          </a:p>
        </p:txBody>
      </p:sp>
      <p:sp>
        <p:nvSpPr>
          <p:cNvPr id="32" name="Content Placeholder 2">
            <a:extLst>
              <a:ext uri="{FF2B5EF4-FFF2-40B4-BE49-F238E27FC236}">
                <a16:creationId xmlns:a16="http://schemas.microsoft.com/office/drawing/2014/main" id="{E97BAC02-6D60-432B-BF90-18FECF7767C4}"/>
              </a:ext>
            </a:extLst>
          </p:cNvPr>
          <p:cNvSpPr txBox="1">
            <a:spLocks/>
          </p:cNvSpPr>
          <p:nvPr/>
        </p:nvSpPr>
        <p:spPr>
          <a:xfrm>
            <a:off x="857324" y="5006556"/>
            <a:ext cx="5238676" cy="407189"/>
          </a:xfrm>
          <a:prstGeom prst="rect">
            <a:avLst/>
          </a:prstGeom>
          <a:ln>
            <a:noFill/>
          </a:ln>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a:solidFill>
                  <a:schemeClr val="tx1">
                    <a:lumMod val="75000"/>
                    <a:lumOff val="25000"/>
                  </a:schemeClr>
                </a:solidFill>
              </a:rPr>
              <a:t>Push</a:t>
            </a:r>
            <a:r>
              <a:rPr lang="en-US" sz="2400">
                <a:solidFill>
                  <a:schemeClr val="tx1">
                    <a:lumMod val="75000"/>
                    <a:lumOff val="25000"/>
                  </a:schemeClr>
                </a:solidFill>
              </a:rPr>
              <a:t> changes to remote repository</a:t>
            </a:r>
            <a:endParaRPr lang="en-US" sz="2400" b="1">
              <a:solidFill>
                <a:schemeClr val="tx1">
                  <a:lumMod val="75000"/>
                  <a:lumOff val="25000"/>
                </a:schemeClr>
              </a:solidFill>
              <a:cs typeface="Calibri"/>
            </a:endParaRPr>
          </a:p>
        </p:txBody>
      </p:sp>
      <p:sp>
        <p:nvSpPr>
          <p:cNvPr id="33" name="Content Placeholder 2">
            <a:extLst>
              <a:ext uri="{FF2B5EF4-FFF2-40B4-BE49-F238E27FC236}">
                <a16:creationId xmlns:a16="http://schemas.microsoft.com/office/drawing/2014/main" id="{3667B618-87A4-478C-9EED-1B97E051E7F3}"/>
              </a:ext>
            </a:extLst>
          </p:cNvPr>
          <p:cNvSpPr txBox="1">
            <a:spLocks/>
          </p:cNvSpPr>
          <p:nvPr/>
        </p:nvSpPr>
        <p:spPr>
          <a:xfrm>
            <a:off x="812728" y="5413745"/>
            <a:ext cx="5283272" cy="822960"/>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pull</a:t>
            </a:r>
            <a:endParaRPr lang="en-US" sz="2400">
              <a:solidFill>
                <a:srgbClr val="FFFFFF"/>
              </a:solidFill>
              <a:latin typeface="Courier New"/>
              <a:cs typeface="Courier New"/>
            </a:endParaRPr>
          </a:p>
          <a:p>
            <a:pPr marL="0" indent="0">
              <a:buNone/>
            </a:pPr>
            <a:r>
              <a:rPr lang="en-US" sz="2000">
                <a:solidFill>
                  <a:srgbClr val="FFFFFF"/>
                </a:solidFill>
                <a:latin typeface="Courier New"/>
                <a:cs typeface="Courier New"/>
              </a:rPr>
              <a:t>git push</a:t>
            </a:r>
            <a:endParaRPr lang="en-US" sz="2000">
              <a:solidFill>
                <a:srgbClr val="000000"/>
              </a:solidFill>
              <a:cs typeface="Courier New"/>
            </a:endParaRPr>
          </a:p>
          <a:p>
            <a:pPr marL="0" indent="0">
              <a:buNone/>
            </a:pPr>
            <a:endParaRPr lang="en-US" sz="2000">
              <a:solidFill>
                <a:srgbClr val="FFFFFF"/>
              </a:solidFill>
              <a:latin typeface="Courier New"/>
              <a:cs typeface="Courier New"/>
            </a:endParaRPr>
          </a:p>
        </p:txBody>
      </p:sp>
      <p:cxnSp>
        <p:nvCxnSpPr>
          <p:cNvPr id="34" name="Straight Arrow Connector 33">
            <a:extLst>
              <a:ext uri="{FF2B5EF4-FFF2-40B4-BE49-F238E27FC236}">
                <a16:creationId xmlns:a16="http://schemas.microsoft.com/office/drawing/2014/main" id="{E85A3727-5B48-42AC-896C-CCE101FA0A29}"/>
              </a:ext>
            </a:extLst>
          </p:cNvPr>
          <p:cNvCxnSpPr>
            <a:cxnSpLocks/>
            <a:stCxn id="16" idx="6"/>
            <a:endCxn id="35" idx="2"/>
          </p:cNvCxnSpPr>
          <p:nvPr/>
        </p:nvCxnSpPr>
        <p:spPr>
          <a:xfrm>
            <a:off x="10076624" y="2977006"/>
            <a:ext cx="792000" cy="0"/>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49943AE7-DC9D-4219-8EB1-9990963AE169}"/>
              </a:ext>
            </a:extLst>
          </p:cNvPr>
          <p:cNvSpPr/>
          <p:nvPr/>
        </p:nvSpPr>
        <p:spPr>
          <a:xfrm>
            <a:off x="10868624" y="2833006"/>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645276E1-D5AD-4131-B129-30C6A5F4AFB7}"/>
              </a:ext>
            </a:extLst>
          </p:cNvPr>
          <p:cNvSpPr txBox="1"/>
          <p:nvPr/>
        </p:nvSpPr>
        <p:spPr>
          <a:xfrm>
            <a:off x="10495012" y="2463674"/>
            <a:ext cx="1018239" cy="3698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afe8b8</a:t>
            </a:r>
            <a:endParaRPr lang="en-US">
              <a:latin typeface="Courier New"/>
              <a:cs typeface="Courier New"/>
            </a:endParaRPr>
          </a:p>
        </p:txBody>
      </p:sp>
      <p:sp>
        <p:nvSpPr>
          <p:cNvPr id="38" name="TextBox 37">
            <a:extLst>
              <a:ext uri="{FF2B5EF4-FFF2-40B4-BE49-F238E27FC236}">
                <a16:creationId xmlns:a16="http://schemas.microsoft.com/office/drawing/2014/main" id="{4EFFDA65-BED0-48F6-8D33-BBFBC8591199}"/>
              </a:ext>
            </a:extLst>
          </p:cNvPr>
          <p:cNvSpPr txBox="1"/>
          <p:nvPr/>
        </p:nvSpPr>
        <p:spPr>
          <a:xfrm>
            <a:off x="9611660" y="3392789"/>
            <a:ext cx="73609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HEAD</a:t>
            </a:r>
          </a:p>
        </p:txBody>
      </p:sp>
      <p:sp>
        <p:nvSpPr>
          <p:cNvPr id="39" name="Content Placeholder 2">
            <a:extLst>
              <a:ext uri="{FF2B5EF4-FFF2-40B4-BE49-F238E27FC236}">
                <a16:creationId xmlns:a16="http://schemas.microsoft.com/office/drawing/2014/main" id="{8F9114AB-6A1A-4FED-AE6D-9A6A5B09CF6D}"/>
              </a:ext>
            </a:extLst>
          </p:cNvPr>
          <p:cNvSpPr txBox="1">
            <a:spLocks/>
          </p:cNvSpPr>
          <p:nvPr/>
        </p:nvSpPr>
        <p:spPr>
          <a:xfrm>
            <a:off x="838200" y="1656443"/>
            <a:ext cx="5257800" cy="923330"/>
          </a:xfrm>
          <a:prstGeom prst="rect">
            <a:avLst/>
          </a:prstGeom>
        </p:spPr>
        <p:txBody>
          <a:bodyPr vert="horz" lIns="91440" tIns="45720" rIns="91440" bIns="4572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3F3F3F"/>
                </a:solidFill>
              </a:rPr>
              <a:t>A project copy, which is hosted on a remote server, e.g., </a:t>
            </a:r>
            <a:r>
              <a:rPr lang="en-US" sz="2000" b="1" dirty="0">
                <a:solidFill>
                  <a:srgbClr val="3F3F3F"/>
                </a:solidFill>
                <a:cs typeface="Courier New" panose="02070309020205020404" pitchFamily="49" charset="0"/>
              </a:rPr>
              <a:t>https://</a:t>
            </a:r>
            <a:r>
              <a:rPr lang="en-US" sz="2000" b="1" dirty="0" err="1">
                <a:solidFill>
                  <a:srgbClr val="3F3F3F"/>
                </a:solidFill>
                <a:cs typeface="Courier New" panose="02070309020205020404" pitchFamily="49" charset="0"/>
              </a:rPr>
              <a:t>github.com</a:t>
            </a:r>
            <a:r>
              <a:rPr lang="en-US" sz="2000" b="1" dirty="0">
                <a:solidFill>
                  <a:srgbClr val="3F3F3F"/>
                </a:solidFill>
                <a:cs typeface="Courier New" panose="02070309020205020404" pitchFamily="49" charset="0"/>
              </a:rPr>
              <a:t>/mi-</a:t>
            </a:r>
            <a:r>
              <a:rPr lang="en-US" sz="2000" b="1" dirty="0" err="1">
                <a:solidFill>
                  <a:srgbClr val="3F3F3F"/>
                </a:solidFill>
                <a:cs typeface="Courier New" panose="02070309020205020404" pitchFamily="49" charset="0"/>
              </a:rPr>
              <a:t>erasmusmc</a:t>
            </a:r>
            <a:r>
              <a:rPr lang="en-US" sz="2000" b="1" dirty="0">
                <a:solidFill>
                  <a:srgbClr val="3F3F3F"/>
                </a:solidFill>
                <a:cs typeface="Courier New" panose="02070309020205020404" pitchFamily="49" charset="0"/>
              </a:rPr>
              <a:t>/</a:t>
            </a:r>
            <a:r>
              <a:rPr lang="en-US" sz="2000" b="1" dirty="0" err="1">
                <a:solidFill>
                  <a:srgbClr val="3F3F3F"/>
                </a:solidFill>
                <a:cs typeface="Courier New" panose="02070309020205020404" pitchFamily="49" charset="0"/>
              </a:rPr>
              <a:t>GitTutorial</a:t>
            </a:r>
            <a:endParaRPr lang="en-US" sz="2000" dirty="0">
              <a:solidFill>
                <a:srgbClr val="3F3F3F"/>
              </a:solidFill>
              <a:cs typeface="Courier New" panose="02070309020205020404" pitchFamily="49" charset="0"/>
            </a:endParaRPr>
          </a:p>
        </p:txBody>
      </p:sp>
      <p:sp>
        <p:nvSpPr>
          <p:cNvPr id="40" name="TextBox 39">
            <a:extLst>
              <a:ext uri="{FF2B5EF4-FFF2-40B4-BE49-F238E27FC236}">
                <a16:creationId xmlns:a16="http://schemas.microsoft.com/office/drawing/2014/main" id="{A945B09F-4B52-49B2-B438-C63E2215F125}"/>
              </a:ext>
            </a:extLst>
          </p:cNvPr>
          <p:cNvSpPr txBox="1">
            <a:spLocks/>
          </p:cNvSpPr>
          <p:nvPr/>
        </p:nvSpPr>
        <p:spPr>
          <a:xfrm>
            <a:off x="7281860" y="2760858"/>
            <a:ext cx="1011815" cy="369332"/>
          </a:xfrm>
          <a:prstGeom prst="rect">
            <a:avLst/>
          </a:prstGeom>
          <a:noFill/>
        </p:spPr>
        <p:txBody>
          <a:bodyPr wrap="square" rtlCol="0">
            <a:spAutoFit/>
          </a:bodyPr>
          <a:lstStyle/>
          <a:p>
            <a:r>
              <a:rPr lang="en-US">
                <a:latin typeface="Courier New" panose="02070309020205020404" pitchFamily="49" charset="0"/>
                <a:cs typeface="Courier New" panose="02070309020205020404" pitchFamily="49" charset="0"/>
              </a:rPr>
              <a:t>master</a:t>
            </a:r>
          </a:p>
        </p:txBody>
      </p:sp>
      <p:sp>
        <p:nvSpPr>
          <p:cNvPr id="41" name="TextBox 40">
            <a:extLst>
              <a:ext uri="{FF2B5EF4-FFF2-40B4-BE49-F238E27FC236}">
                <a16:creationId xmlns:a16="http://schemas.microsoft.com/office/drawing/2014/main" id="{7481317F-4F19-4A14-B175-B2012AE39A24}"/>
              </a:ext>
            </a:extLst>
          </p:cNvPr>
          <p:cNvSpPr txBox="1">
            <a:spLocks/>
          </p:cNvSpPr>
          <p:nvPr/>
        </p:nvSpPr>
        <p:spPr>
          <a:xfrm>
            <a:off x="7281859" y="3927821"/>
            <a:ext cx="1011815" cy="369332"/>
          </a:xfrm>
          <a:prstGeom prst="rect">
            <a:avLst/>
          </a:prstGeom>
          <a:noFill/>
        </p:spPr>
        <p:txBody>
          <a:bodyPr wrap="square" rtlCol="0">
            <a:spAutoFit/>
          </a:bodyPr>
          <a:lstStyle/>
          <a:p>
            <a:r>
              <a:rPr lang="en-US">
                <a:latin typeface="Courier New" panose="02070309020205020404" pitchFamily="49" charset="0"/>
                <a:cs typeface="Courier New" panose="02070309020205020404" pitchFamily="49" charset="0"/>
              </a:rPr>
              <a:t>master</a:t>
            </a:r>
          </a:p>
        </p:txBody>
      </p:sp>
    </p:spTree>
    <p:extLst>
      <p:ext uri="{BB962C8B-B14F-4D97-AF65-F5344CB8AC3E}">
        <p14:creationId xmlns:p14="http://schemas.microsoft.com/office/powerpoint/2010/main" val="1954190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par>
                                <p:cTn id="17" presetID="10"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par>
                                <p:cTn id="49" presetID="42" presetClass="path" presetSubtype="0" accel="50000" decel="50000" fill="hold" grpId="1" nodeType="withEffect">
                                  <p:stCondLst>
                                    <p:cond delay="0"/>
                                  </p:stCondLst>
                                  <p:childTnLst>
                                    <p:animMotion origin="layout" path="M 4.16667E-7 2.22222E-6 L 0.09779 2.22222E-6 " pathEditMode="relative" rAng="0" ptsTypes="AA">
                                      <p:cBhvr>
                                        <p:cTn id="50" dur="2000" fill="hold"/>
                                        <p:tgtEl>
                                          <p:spTgt spid="38"/>
                                        </p:tgtEl>
                                        <p:attrNameLst>
                                          <p:attrName>ppt_x</p:attrName>
                                          <p:attrName>ppt_y</p:attrName>
                                        </p:attrNameLst>
                                      </p:cBhvr>
                                      <p:rCtr x="4883" y="0"/>
                                    </p:animMotion>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500"/>
                                        <p:tgtEl>
                                          <p:spTgt spid="3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fade">
                                      <p:cBhvr>
                                        <p:cTn id="64" dur="500"/>
                                        <p:tgtEl>
                                          <p:spTgt spid="3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 grpId="0" animBg="1"/>
      <p:bldP spid="6" grpId="0"/>
      <p:bldP spid="8" grpId="0" animBg="1"/>
      <p:bldP spid="24" grpId="0" animBg="1"/>
      <p:bldP spid="26" grpId="0" animBg="1"/>
      <p:bldP spid="27" grpId="0"/>
      <p:bldP spid="28" grpId="0"/>
      <p:bldP spid="30" grpId="0" animBg="1"/>
      <p:bldP spid="31" grpId="0"/>
      <p:bldP spid="32" grpId="0"/>
      <p:bldP spid="33" grpId="0" animBg="1"/>
      <p:bldP spid="35" grpId="0" animBg="1"/>
      <p:bldP spid="36" grpId="0"/>
      <p:bldP spid="38" grpId="0"/>
      <p:bldP spid="38" grpId="1"/>
      <p:bldP spid="4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E4589-2EB0-4883-88FC-2593CAB2F408}"/>
              </a:ext>
            </a:extLst>
          </p:cNvPr>
          <p:cNvSpPr>
            <a:spLocks noGrp="1"/>
          </p:cNvSpPr>
          <p:nvPr>
            <p:ph type="title"/>
          </p:nvPr>
        </p:nvSpPr>
        <p:spPr>
          <a:xfrm>
            <a:off x="838200" y="365125"/>
            <a:ext cx="10515600" cy="1325563"/>
          </a:xfrm>
        </p:spPr>
        <p:txBody>
          <a:bodyPr/>
          <a:lstStyle/>
          <a:p>
            <a:r>
              <a:rPr lang="en-US" dirty="0">
                <a:solidFill>
                  <a:schemeClr val="tx1">
                    <a:lumMod val="65000"/>
                    <a:lumOff val="35000"/>
                  </a:schemeClr>
                </a:solidFill>
              </a:rPr>
              <a:t>Remote Repositories – GUI (GitHub Desktop)</a:t>
            </a:r>
          </a:p>
        </p:txBody>
      </p:sp>
      <p:sp>
        <p:nvSpPr>
          <p:cNvPr id="10" name="Slide Number Placeholder 9">
            <a:extLst>
              <a:ext uri="{FF2B5EF4-FFF2-40B4-BE49-F238E27FC236}">
                <a16:creationId xmlns:a16="http://schemas.microsoft.com/office/drawing/2014/main" id="{43053324-27DA-48D0-8698-DDA12514368A}"/>
              </a:ext>
            </a:extLst>
          </p:cNvPr>
          <p:cNvSpPr>
            <a:spLocks noGrp="1"/>
          </p:cNvSpPr>
          <p:nvPr>
            <p:ph type="sldNum" sz="quarter" idx="12"/>
          </p:nvPr>
        </p:nvSpPr>
        <p:spPr>
          <a:xfrm>
            <a:off x="0" y="6492875"/>
            <a:ext cx="12192000" cy="365124"/>
          </a:xfrm>
          <a:solidFill>
            <a:srgbClr val="F05033"/>
          </a:solidFill>
        </p:spPr>
        <p:txBody>
          <a:bodyPr/>
          <a:lstStyle/>
          <a:p>
            <a:fld id="{330EA680-D336-4FF7-8B7A-9848BB0A1C32}" type="slidenum">
              <a:rPr lang="en-US" sz="1800" smtClean="0">
                <a:solidFill>
                  <a:schemeClr val="bg1"/>
                </a:solidFill>
              </a:rPr>
              <a:t>20</a:t>
            </a:fld>
            <a:r>
              <a:rPr lang="en-US" sz="1800" dirty="0">
                <a:solidFill>
                  <a:schemeClr val="bg1"/>
                </a:solidFill>
              </a:rPr>
              <a:t>	</a:t>
            </a:r>
          </a:p>
        </p:txBody>
      </p:sp>
      <p:pic>
        <p:nvPicPr>
          <p:cNvPr id="4" name="Picture 4">
            <a:extLst>
              <a:ext uri="{FF2B5EF4-FFF2-40B4-BE49-F238E27FC236}">
                <a16:creationId xmlns:a16="http://schemas.microsoft.com/office/drawing/2014/main" id="{86A5A193-8050-4B64-A2BC-FD88A0A2B2AB}"/>
              </a:ext>
            </a:extLst>
          </p:cNvPr>
          <p:cNvPicPr>
            <a:picLocks noChangeAspect="1"/>
          </p:cNvPicPr>
          <p:nvPr/>
        </p:nvPicPr>
        <p:blipFill>
          <a:blip r:embed="rId3"/>
          <a:stretch>
            <a:fillRect/>
          </a:stretch>
        </p:blipFill>
        <p:spPr>
          <a:xfrm>
            <a:off x="653195" y="2685457"/>
            <a:ext cx="5224060" cy="3600000"/>
          </a:xfrm>
          <a:prstGeom prst="rect">
            <a:avLst/>
          </a:prstGeom>
          <a:ln w="57150">
            <a:solidFill>
              <a:srgbClr val="F05033"/>
            </a:solidFill>
          </a:ln>
        </p:spPr>
      </p:pic>
      <p:sp>
        <p:nvSpPr>
          <p:cNvPr id="43" name="Content Placeholder 2">
            <a:extLst>
              <a:ext uri="{FF2B5EF4-FFF2-40B4-BE49-F238E27FC236}">
                <a16:creationId xmlns:a16="http://schemas.microsoft.com/office/drawing/2014/main" id="{D5297C0F-63E0-A843-B9D1-E95C55780902}"/>
              </a:ext>
            </a:extLst>
          </p:cNvPr>
          <p:cNvSpPr txBox="1">
            <a:spLocks/>
          </p:cNvSpPr>
          <p:nvPr/>
        </p:nvSpPr>
        <p:spPr>
          <a:xfrm>
            <a:off x="1306339" y="1690689"/>
            <a:ext cx="4320000" cy="787350"/>
          </a:xfrm>
          <a:prstGeom prst="rect">
            <a:avLst/>
          </a:prstGeom>
          <a:ln>
            <a:noFill/>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a:solidFill>
                  <a:schemeClr val="tx1">
                    <a:lumMod val="75000"/>
                    <a:lumOff val="25000"/>
                  </a:schemeClr>
                </a:solidFill>
              </a:rPr>
              <a:t>Repository </a:t>
            </a:r>
            <a:r>
              <a:rPr lang="en-US" sz="2400">
                <a:solidFill>
                  <a:schemeClr val="tx1">
                    <a:lumMod val="75000"/>
                    <a:lumOff val="25000"/>
                  </a:schemeClr>
                </a:solidFill>
                <a:sym typeface="Wingdings" pitchFamily="2" charset="2"/>
              </a:rPr>
              <a:t> Repository settings  Remote</a:t>
            </a:r>
            <a:endParaRPr lang="en-US" sz="2400">
              <a:solidFill>
                <a:schemeClr val="tx1">
                  <a:lumMod val="75000"/>
                  <a:lumOff val="25000"/>
                </a:schemeClr>
              </a:solidFill>
              <a:cs typeface="Calibri"/>
            </a:endParaRPr>
          </a:p>
        </p:txBody>
      </p:sp>
    </p:spTree>
    <p:extLst>
      <p:ext uri="{BB962C8B-B14F-4D97-AF65-F5344CB8AC3E}">
        <p14:creationId xmlns:p14="http://schemas.microsoft.com/office/powerpoint/2010/main" val="1053458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CC5EFFCF-B1E1-4E92-9F93-43930A55D8D9}"/>
              </a:ext>
            </a:extLst>
          </p:cNvPr>
          <p:cNvSpPr txBox="1">
            <a:spLocks/>
          </p:cNvSpPr>
          <p:nvPr/>
        </p:nvSpPr>
        <p:spPr>
          <a:xfrm>
            <a:off x="838200" y="1825625"/>
            <a:ext cx="52578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tx1">
                    <a:lumMod val="75000"/>
                    <a:lumOff val="25000"/>
                  </a:schemeClr>
                </a:solidFill>
              </a:rPr>
              <a:t>Tracks </a:t>
            </a:r>
            <a:r>
              <a:rPr lang="en-US" sz="2400" b="1" dirty="0">
                <a:solidFill>
                  <a:schemeClr val="tx1">
                    <a:lumMod val="75000"/>
                    <a:lumOff val="25000"/>
                  </a:schemeClr>
                </a:solidFill>
              </a:rPr>
              <a:t>changes</a:t>
            </a:r>
            <a:r>
              <a:rPr lang="en-US" sz="2400" dirty="0">
                <a:solidFill>
                  <a:schemeClr val="tx1">
                    <a:lumMod val="75000"/>
                    <a:lumOff val="25000"/>
                  </a:schemeClr>
                </a:solidFill>
              </a:rPr>
              <a:t> in computer files</a:t>
            </a:r>
            <a:endParaRPr lang="en-US" sz="2000" dirty="0">
              <a:solidFill>
                <a:schemeClr val="tx1">
                  <a:lumMod val="75000"/>
                  <a:lumOff val="25000"/>
                </a:schemeClr>
              </a:solidFill>
            </a:endParaRPr>
          </a:p>
          <a:p>
            <a:r>
              <a:rPr lang="en-US" sz="2400" dirty="0">
                <a:solidFill>
                  <a:schemeClr val="tx1">
                    <a:lumMod val="75000"/>
                    <a:lumOff val="25000"/>
                  </a:schemeClr>
                </a:solidFill>
              </a:rPr>
              <a:t>Efficient </a:t>
            </a:r>
            <a:r>
              <a:rPr lang="en-US" sz="2400" b="1" dirty="0">
                <a:solidFill>
                  <a:schemeClr val="tx1">
                    <a:lumMod val="75000"/>
                    <a:lumOff val="25000"/>
                  </a:schemeClr>
                </a:solidFill>
              </a:rPr>
              <a:t>collaboration</a:t>
            </a:r>
            <a:r>
              <a:rPr lang="en-US" sz="2400" dirty="0">
                <a:solidFill>
                  <a:schemeClr val="tx1">
                    <a:lumMod val="75000"/>
                    <a:lumOff val="25000"/>
                  </a:schemeClr>
                </a:solidFill>
              </a:rPr>
              <a:t> with colleagues</a:t>
            </a:r>
          </a:p>
          <a:p>
            <a:pPr marL="0" indent="0">
              <a:buNone/>
            </a:pPr>
            <a:endParaRPr lang="en-US" sz="2400" dirty="0">
              <a:solidFill>
                <a:schemeClr val="tx1">
                  <a:lumMod val="75000"/>
                  <a:lumOff val="25000"/>
                </a:schemeClr>
              </a:solidFill>
            </a:endParaRPr>
          </a:p>
        </p:txBody>
      </p:sp>
      <p:sp>
        <p:nvSpPr>
          <p:cNvPr id="2" name="Title 1">
            <a:extLst>
              <a:ext uri="{FF2B5EF4-FFF2-40B4-BE49-F238E27FC236}">
                <a16:creationId xmlns:a16="http://schemas.microsoft.com/office/drawing/2014/main" id="{89AE4589-2EB0-4883-88FC-2593CAB2F408}"/>
              </a:ext>
            </a:extLst>
          </p:cNvPr>
          <p:cNvSpPr>
            <a:spLocks noGrp="1"/>
          </p:cNvSpPr>
          <p:nvPr>
            <p:ph type="title"/>
          </p:nvPr>
        </p:nvSpPr>
        <p:spPr>
          <a:xfrm>
            <a:off x="838200" y="365125"/>
            <a:ext cx="10515600" cy="1325563"/>
          </a:xfrm>
        </p:spPr>
        <p:txBody>
          <a:bodyPr/>
          <a:lstStyle/>
          <a:p>
            <a:r>
              <a:rPr lang="en-US">
                <a:solidFill>
                  <a:schemeClr val="tx1">
                    <a:lumMod val="65000"/>
                    <a:lumOff val="35000"/>
                  </a:schemeClr>
                </a:solidFill>
              </a:rPr>
              <a:t>Version Control</a:t>
            </a:r>
          </a:p>
        </p:txBody>
      </p:sp>
      <p:sp>
        <p:nvSpPr>
          <p:cNvPr id="10" name="Slide Number Placeholder 9">
            <a:extLst>
              <a:ext uri="{FF2B5EF4-FFF2-40B4-BE49-F238E27FC236}">
                <a16:creationId xmlns:a16="http://schemas.microsoft.com/office/drawing/2014/main" id="{43053324-27DA-48D0-8698-DDA12514368A}"/>
              </a:ext>
            </a:extLst>
          </p:cNvPr>
          <p:cNvSpPr>
            <a:spLocks noGrp="1"/>
          </p:cNvSpPr>
          <p:nvPr>
            <p:ph type="sldNum" sz="quarter" idx="12"/>
          </p:nvPr>
        </p:nvSpPr>
        <p:spPr>
          <a:xfrm>
            <a:off x="0" y="6492875"/>
            <a:ext cx="12192000" cy="365124"/>
          </a:xfrm>
          <a:solidFill>
            <a:srgbClr val="F05033"/>
          </a:solidFill>
        </p:spPr>
        <p:txBody>
          <a:bodyPr/>
          <a:lstStyle/>
          <a:p>
            <a:fld id="{330EA680-D336-4FF7-8B7A-9848BB0A1C32}" type="slidenum">
              <a:rPr lang="en-US" sz="1800" smtClean="0">
                <a:solidFill>
                  <a:schemeClr val="bg1"/>
                </a:solidFill>
              </a:rPr>
              <a:pPr/>
              <a:t>3</a:t>
            </a:fld>
            <a:r>
              <a:rPr lang="en-US" sz="1800" dirty="0">
                <a:solidFill>
                  <a:schemeClr val="bg1"/>
                </a:solidFill>
              </a:rPr>
              <a:t>	</a:t>
            </a:r>
          </a:p>
        </p:txBody>
      </p:sp>
      <p:cxnSp>
        <p:nvCxnSpPr>
          <p:cNvPr id="4" name="Straight Arrow Connector 3">
            <a:extLst>
              <a:ext uri="{FF2B5EF4-FFF2-40B4-BE49-F238E27FC236}">
                <a16:creationId xmlns:a16="http://schemas.microsoft.com/office/drawing/2014/main" id="{344B41E8-DE2F-444D-ADAD-62BD9B3981E5}"/>
              </a:ext>
            </a:extLst>
          </p:cNvPr>
          <p:cNvCxnSpPr>
            <a:cxnSpLocks/>
          </p:cNvCxnSpPr>
          <p:nvPr/>
        </p:nvCxnSpPr>
        <p:spPr>
          <a:xfrm>
            <a:off x="2341542" y="5796117"/>
            <a:ext cx="8410012" cy="0"/>
          </a:xfrm>
          <a:prstGeom prst="straightConnector1">
            <a:avLst/>
          </a:prstGeom>
          <a:ln w="762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9E2A0B4-C3EC-4FED-95C7-EC8C98FCACE1}"/>
              </a:ext>
            </a:extLst>
          </p:cNvPr>
          <p:cNvSpPr txBox="1"/>
          <p:nvPr/>
        </p:nvSpPr>
        <p:spPr>
          <a:xfrm>
            <a:off x="5558748" y="5850745"/>
            <a:ext cx="2008627" cy="400110"/>
          </a:xfrm>
          <a:prstGeom prst="rect">
            <a:avLst/>
          </a:prstGeom>
          <a:noFill/>
        </p:spPr>
        <p:txBody>
          <a:bodyPr wrap="none" rtlCol="0">
            <a:spAutoFit/>
          </a:bodyPr>
          <a:lstStyle/>
          <a:p>
            <a:r>
              <a:rPr lang="en-US" sz="2000">
                <a:solidFill>
                  <a:schemeClr val="tx1">
                    <a:lumMod val="65000"/>
                    <a:lumOff val="35000"/>
                  </a:schemeClr>
                </a:solidFill>
              </a:rPr>
              <a:t>Time and </a:t>
            </a:r>
            <a:r>
              <a:rPr lang="en-US" sz="2000" b="1">
                <a:solidFill>
                  <a:schemeClr val="tx1">
                    <a:lumMod val="65000"/>
                    <a:lumOff val="35000"/>
                  </a:schemeClr>
                </a:solidFill>
              </a:rPr>
              <a:t>Version</a:t>
            </a:r>
          </a:p>
        </p:txBody>
      </p:sp>
      <p:sp>
        <p:nvSpPr>
          <p:cNvPr id="8" name="Rectangle: Top Corners Rounded 7">
            <a:extLst>
              <a:ext uri="{FF2B5EF4-FFF2-40B4-BE49-F238E27FC236}">
                <a16:creationId xmlns:a16="http://schemas.microsoft.com/office/drawing/2014/main" id="{F04DB1CC-5BE1-4338-ADFD-47EC405EF9E0}"/>
              </a:ext>
            </a:extLst>
          </p:cNvPr>
          <p:cNvSpPr/>
          <p:nvPr/>
        </p:nvSpPr>
        <p:spPr>
          <a:xfrm>
            <a:off x="2512007" y="5067460"/>
            <a:ext cx="1224116" cy="696757"/>
          </a:xfrm>
          <a:prstGeom prst="round2SameRect">
            <a:avLst>
              <a:gd name="adj1" fmla="val 50000"/>
              <a:gd name="adj2" fmla="val 0"/>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Top Corners Rounded 10">
            <a:extLst>
              <a:ext uri="{FF2B5EF4-FFF2-40B4-BE49-F238E27FC236}">
                <a16:creationId xmlns:a16="http://schemas.microsoft.com/office/drawing/2014/main" id="{BFBF2229-2157-4238-A9FC-2D091451477F}"/>
              </a:ext>
            </a:extLst>
          </p:cNvPr>
          <p:cNvSpPr/>
          <p:nvPr/>
        </p:nvSpPr>
        <p:spPr>
          <a:xfrm>
            <a:off x="3478398" y="5067460"/>
            <a:ext cx="1224116" cy="696757"/>
          </a:xfrm>
          <a:prstGeom prst="round2SameRect">
            <a:avLst>
              <a:gd name="adj1" fmla="val 50000"/>
              <a:gd name="adj2" fmla="val 0"/>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Top Corners Rounded 12">
            <a:extLst>
              <a:ext uri="{FF2B5EF4-FFF2-40B4-BE49-F238E27FC236}">
                <a16:creationId xmlns:a16="http://schemas.microsoft.com/office/drawing/2014/main" id="{E56AD7AD-A430-444C-A8E9-01AF4F873B68}"/>
              </a:ext>
            </a:extLst>
          </p:cNvPr>
          <p:cNvSpPr/>
          <p:nvPr/>
        </p:nvSpPr>
        <p:spPr>
          <a:xfrm>
            <a:off x="4200240" y="5067460"/>
            <a:ext cx="1224116" cy="696757"/>
          </a:xfrm>
          <a:prstGeom prst="round2SameRect">
            <a:avLst>
              <a:gd name="adj1" fmla="val 50000"/>
              <a:gd name="adj2" fmla="val 0"/>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Top Corners Rounded 13">
            <a:extLst>
              <a:ext uri="{FF2B5EF4-FFF2-40B4-BE49-F238E27FC236}">
                <a16:creationId xmlns:a16="http://schemas.microsoft.com/office/drawing/2014/main" id="{22877A43-5FED-428B-8B0A-44888369C999}"/>
              </a:ext>
            </a:extLst>
          </p:cNvPr>
          <p:cNvSpPr/>
          <p:nvPr/>
        </p:nvSpPr>
        <p:spPr>
          <a:xfrm>
            <a:off x="5276415" y="5067460"/>
            <a:ext cx="1224116" cy="696757"/>
          </a:xfrm>
          <a:prstGeom prst="round2SameRect">
            <a:avLst>
              <a:gd name="adj1" fmla="val 50000"/>
              <a:gd name="adj2" fmla="val 0"/>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Top Corners Rounded 14">
            <a:extLst>
              <a:ext uri="{FF2B5EF4-FFF2-40B4-BE49-F238E27FC236}">
                <a16:creationId xmlns:a16="http://schemas.microsoft.com/office/drawing/2014/main" id="{06A86C25-5C32-4DF2-8DA3-1FC3C7640B1A}"/>
              </a:ext>
            </a:extLst>
          </p:cNvPr>
          <p:cNvSpPr/>
          <p:nvPr/>
        </p:nvSpPr>
        <p:spPr>
          <a:xfrm>
            <a:off x="5691857" y="5067460"/>
            <a:ext cx="987427" cy="696757"/>
          </a:xfrm>
          <a:prstGeom prst="round2SameRect">
            <a:avLst>
              <a:gd name="adj1" fmla="val 50000"/>
              <a:gd name="adj2" fmla="val 0"/>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Man">
            <a:extLst>
              <a:ext uri="{FF2B5EF4-FFF2-40B4-BE49-F238E27FC236}">
                <a16:creationId xmlns:a16="http://schemas.microsoft.com/office/drawing/2014/main" id="{821ADD0E-82D5-4DD0-9CC2-C27A0C6F783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95677" y="4481301"/>
            <a:ext cx="586159" cy="586159"/>
          </a:xfrm>
          <a:prstGeom prst="rect">
            <a:avLst/>
          </a:prstGeom>
        </p:spPr>
      </p:pic>
      <p:pic>
        <p:nvPicPr>
          <p:cNvPr id="18" name="Graphic 17" descr="Woman">
            <a:extLst>
              <a:ext uri="{FF2B5EF4-FFF2-40B4-BE49-F238E27FC236}">
                <a16:creationId xmlns:a16="http://schemas.microsoft.com/office/drawing/2014/main" id="{EE246037-3AF2-4DB5-977E-86345C37AF3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16383" y="4464999"/>
            <a:ext cx="602461" cy="602461"/>
          </a:xfrm>
          <a:prstGeom prst="rect">
            <a:avLst/>
          </a:prstGeom>
        </p:spPr>
      </p:pic>
      <p:pic>
        <p:nvPicPr>
          <p:cNvPr id="20" name="Graphic 19" descr="Dog">
            <a:extLst>
              <a:ext uri="{FF2B5EF4-FFF2-40B4-BE49-F238E27FC236}">
                <a16:creationId xmlns:a16="http://schemas.microsoft.com/office/drawing/2014/main" id="{68BBE24C-A697-4738-8A1D-417D4A8CBDB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571952" y="4578218"/>
            <a:ext cx="600220" cy="600220"/>
          </a:xfrm>
          <a:prstGeom prst="rect">
            <a:avLst/>
          </a:prstGeom>
        </p:spPr>
      </p:pic>
      <p:pic>
        <p:nvPicPr>
          <p:cNvPr id="21" name="Graphic 20" descr="Woman">
            <a:extLst>
              <a:ext uri="{FF2B5EF4-FFF2-40B4-BE49-F238E27FC236}">
                <a16:creationId xmlns:a16="http://schemas.microsoft.com/office/drawing/2014/main" id="{3FB36835-E6A4-414C-9D86-C29A368C1C6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38698" y="4469684"/>
            <a:ext cx="602461" cy="602461"/>
          </a:xfrm>
          <a:prstGeom prst="rect">
            <a:avLst/>
          </a:prstGeom>
        </p:spPr>
      </p:pic>
      <p:pic>
        <p:nvPicPr>
          <p:cNvPr id="22" name="Graphic 21" descr="Man">
            <a:extLst>
              <a:ext uri="{FF2B5EF4-FFF2-40B4-BE49-F238E27FC236}">
                <a16:creationId xmlns:a16="http://schemas.microsoft.com/office/drawing/2014/main" id="{1A22B13A-CB80-41AF-87F9-B0919AD034D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55977" y="4481301"/>
            <a:ext cx="586159" cy="586159"/>
          </a:xfrm>
          <a:prstGeom prst="rect">
            <a:avLst/>
          </a:prstGeom>
        </p:spPr>
      </p:pic>
      <p:sp>
        <p:nvSpPr>
          <p:cNvPr id="24" name="Rectangle: Top Corners Rounded 23">
            <a:extLst>
              <a:ext uri="{FF2B5EF4-FFF2-40B4-BE49-F238E27FC236}">
                <a16:creationId xmlns:a16="http://schemas.microsoft.com/office/drawing/2014/main" id="{876879AD-E2A2-43C6-8B38-FAA6C128423B}"/>
              </a:ext>
            </a:extLst>
          </p:cNvPr>
          <p:cNvSpPr/>
          <p:nvPr/>
        </p:nvSpPr>
        <p:spPr>
          <a:xfrm>
            <a:off x="7601924" y="5067460"/>
            <a:ext cx="987427" cy="696757"/>
          </a:xfrm>
          <a:prstGeom prst="round2SameRect">
            <a:avLst>
              <a:gd name="adj1" fmla="val 50000"/>
              <a:gd name="adj2" fmla="val 0"/>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Top Corners Rounded 24">
            <a:extLst>
              <a:ext uri="{FF2B5EF4-FFF2-40B4-BE49-F238E27FC236}">
                <a16:creationId xmlns:a16="http://schemas.microsoft.com/office/drawing/2014/main" id="{DDAB6E9F-DEDE-4EF3-9E8C-5CD9442C5073}"/>
              </a:ext>
            </a:extLst>
          </p:cNvPr>
          <p:cNvSpPr/>
          <p:nvPr/>
        </p:nvSpPr>
        <p:spPr>
          <a:xfrm>
            <a:off x="8327152" y="5063095"/>
            <a:ext cx="1224116" cy="696757"/>
          </a:xfrm>
          <a:prstGeom prst="round2SameRect">
            <a:avLst>
              <a:gd name="adj1" fmla="val 50000"/>
              <a:gd name="adj2" fmla="val 0"/>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Dog">
            <a:extLst>
              <a:ext uri="{FF2B5EF4-FFF2-40B4-BE49-F238E27FC236}">
                <a16:creationId xmlns:a16="http://schemas.microsoft.com/office/drawing/2014/main" id="{5F40DCD5-7E23-4D8B-90C8-560476577EC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687479" y="4569581"/>
            <a:ext cx="600220" cy="600220"/>
          </a:xfrm>
          <a:prstGeom prst="rect">
            <a:avLst/>
          </a:prstGeom>
        </p:spPr>
      </p:pic>
      <p:pic>
        <p:nvPicPr>
          <p:cNvPr id="27" name="Graphic 26" descr="Man">
            <a:extLst>
              <a:ext uri="{FF2B5EF4-FFF2-40B4-BE49-F238E27FC236}">
                <a16:creationId xmlns:a16="http://schemas.microsoft.com/office/drawing/2014/main" id="{3684B17C-DE0D-457B-841D-592D36B3B3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02369" y="4481301"/>
            <a:ext cx="586159" cy="586159"/>
          </a:xfrm>
          <a:prstGeom prst="rect">
            <a:avLst/>
          </a:prstGeom>
        </p:spPr>
      </p:pic>
      <p:sp>
        <p:nvSpPr>
          <p:cNvPr id="28" name="TextBox 27">
            <a:extLst>
              <a:ext uri="{FF2B5EF4-FFF2-40B4-BE49-F238E27FC236}">
                <a16:creationId xmlns:a16="http://schemas.microsoft.com/office/drawing/2014/main" id="{E956C492-B780-49B1-ACBB-D0EE34E11B8A}"/>
              </a:ext>
            </a:extLst>
          </p:cNvPr>
          <p:cNvSpPr txBox="1"/>
          <p:nvPr/>
        </p:nvSpPr>
        <p:spPr>
          <a:xfrm>
            <a:off x="2823085" y="4135796"/>
            <a:ext cx="601960" cy="369332"/>
          </a:xfrm>
          <a:prstGeom prst="rect">
            <a:avLst/>
          </a:prstGeom>
          <a:noFill/>
        </p:spPr>
        <p:txBody>
          <a:bodyPr wrap="none" rtlCol="0">
            <a:spAutoFit/>
          </a:bodyPr>
          <a:lstStyle/>
          <a:p>
            <a:r>
              <a:rPr lang="en-US">
                <a:solidFill>
                  <a:schemeClr val="accent1"/>
                </a:solidFill>
              </a:rPr>
              <a:t>Amy</a:t>
            </a:r>
          </a:p>
        </p:txBody>
      </p:sp>
      <p:sp>
        <p:nvSpPr>
          <p:cNvPr id="29" name="TextBox 28">
            <a:extLst>
              <a:ext uri="{FF2B5EF4-FFF2-40B4-BE49-F238E27FC236}">
                <a16:creationId xmlns:a16="http://schemas.microsoft.com/office/drawing/2014/main" id="{6A29EE47-DE44-4892-A677-0BE5506AB9A8}"/>
              </a:ext>
            </a:extLst>
          </p:cNvPr>
          <p:cNvSpPr txBox="1"/>
          <p:nvPr/>
        </p:nvSpPr>
        <p:spPr>
          <a:xfrm>
            <a:off x="3813111" y="4124332"/>
            <a:ext cx="553357" cy="369332"/>
          </a:xfrm>
          <a:prstGeom prst="rect">
            <a:avLst/>
          </a:prstGeom>
          <a:noFill/>
        </p:spPr>
        <p:txBody>
          <a:bodyPr wrap="none" rtlCol="0">
            <a:spAutoFit/>
          </a:bodyPr>
          <a:lstStyle/>
          <a:p>
            <a:r>
              <a:rPr lang="en-US">
                <a:solidFill>
                  <a:schemeClr val="accent2"/>
                </a:solidFill>
              </a:rPr>
              <a:t>Bob</a:t>
            </a:r>
          </a:p>
        </p:txBody>
      </p:sp>
      <p:sp>
        <p:nvSpPr>
          <p:cNvPr id="30" name="TextBox 29">
            <a:extLst>
              <a:ext uri="{FF2B5EF4-FFF2-40B4-BE49-F238E27FC236}">
                <a16:creationId xmlns:a16="http://schemas.microsoft.com/office/drawing/2014/main" id="{57EF439A-08FD-4EFE-93A8-4BE893405EBC}"/>
              </a:ext>
            </a:extLst>
          </p:cNvPr>
          <p:cNvSpPr txBox="1"/>
          <p:nvPr/>
        </p:nvSpPr>
        <p:spPr>
          <a:xfrm>
            <a:off x="4522084" y="4116933"/>
            <a:ext cx="841897" cy="369332"/>
          </a:xfrm>
          <a:prstGeom prst="rect">
            <a:avLst/>
          </a:prstGeom>
          <a:noFill/>
        </p:spPr>
        <p:txBody>
          <a:bodyPr wrap="none" rtlCol="0">
            <a:spAutoFit/>
          </a:bodyPr>
          <a:lstStyle/>
          <a:p>
            <a:r>
              <a:rPr lang="en-US">
                <a:solidFill>
                  <a:schemeClr val="accent6"/>
                </a:solidFill>
              </a:rPr>
              <a:t>Charlie</a:t>
            </a:r>
          </a:p>
        </p:txBody>
      </p:sp>
      <p:pic>
        <p:nvPicPr>
          <p:cNvPr id="31" name="Graphic 30" descr="Folder">
            <a:extLst>
              <a:ext uri="{FF2B5EF4-FFF2-40B4-BE49-F238E27FC236}">
                <a16:creationId xmlns:a16="http://schemas.microsoft.com/office/drawing/2014/main" id="{DCE67589-28D8-4DA6-A7AB-C1321BBBE70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60371" y="1098148"/>
            <a:ext cx="783827" cy="783827"/>
          </a:xfrm>
          <a:prstGeom prst="rect">
            <a:avLst/>
          </a:prstGeom>
        </p:spPr>
      </p:pic>
      <p:sp>
        <p:nvSpPr>
          <p:cNvPr id="32" name="Content Placeholder 2">
            <a:extLst>
              <a:ext uri="{FF2B5EF4-FFF2-40B4-BE49-F238E27FC236}">
                <a16:creationId xmlns:a16="http://schemas.microsoft.com/office/drawing/2014/main" id="{D4613495-2D9E-40BE-AF1B-F066230672FE}"/>
              </a:ext>
            </a:extLst>
          </p:cNvPr>
          <p:cNvSpPr txBox="1">
            <a:spLocks/>
          </p:cNvSpPr>
          <p:nvPr/>
        </p:nvSpPr>
        <p:spPr>
          <a:xfrm>
            <a:off x="7590907" y="1754663"/>
            <a:ext cx="922753" cy="369332"/>
          </a:xfrm>
          <a:prstGeom prst="rect">
            <a:avLst/>
          </a:prstGeom>
        </p:spPr>
        <p:txBody>
          <a:bodyPr vert="horz" wrap="non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000">
                <a:solidFill>
                  <a:schemeClr val="tx1">
                    <a:lumMod val="75000"/>
                    <a:lumOff val="25000"/>
                  </a:schemeClr>
                </a:solidFill>
              </a:rPr>
              <a:t>Project</a:t>
            </a:r>
            <a:endParaRPr lang="en-US" sz="2000"/>
          </a:p>
        </p:txBody>
      </p:sp>
      <p:pic>
        <p:nvPicPr>
          <p:cNvPr id="33" name="Graphic 32" descr="Folder">
            <a:extLst>
              <a:ext uri="{FF2B5EF4-FFF2-40B4-BE49-F238E27FC236}">
                <a16:creationId xmlns:a16="http://schemas.microsoft.com/office/drawing/2014/main" id="{4A95053C-BF17-4D01-9DF3-52529CA6FF3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419296" y="1092927"/>
            <a:ext cx="783827" cy="783827"/>
          </a:xfrm>
          <a:prstGeom prst="rect">
            <a:avLst/>
          </a:prstGeom>
        </p:spPr>
      </p:pic>
      <p:sp>
        <p:nvSpPr>
          <p:cNvPr id="34" name="Content Placeholder 2">
            <a:extLst>
              <a:ext uri="{FF2B5EF4-FFF2-40B4-BE49-F238E27FC236}">
                <a16:creationId xmlns:a16="http://schemas.microsoft.com/office/drawing/2014/main" id="{13F051AD-CB89-4E51-BAFF-A810FFBC26A6}"/>
              </a:ext>
            </a:extLst>
          </p:cNvPr>
          <p:cNvSpPr txBox="1">
            <a:spLocks/>
          </p:cNvSpPr>
          <p:nvPr/>
        </p:nvSpPr>
        <p:spPr>
          <a:xfrm>
            <a:off x="8941266" y="1749442"/>
            <a:ext cx="1801134" cy="369332"/>
          </a:xfrm>
          <a:prstGeom prst="rect">
            <a:avLst/>
          </a:prstGeom>
        </p:spPr>
        <p:txBody>
          <a:bodyPr vert="horz" wrap="non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000" err="1">
                <a:solidFill>
                  <a:schemeClr val="tx1">
                    <a:lumMod val="75000"/>
                    <a:lumOff val="25000"/>
                  </a:schemeClr>
                </a:solidFill>
              </a:rPr>
              <a:t>Project_backup</a:t>
            </a:r>
            <a:endParaRPr lang="en-US" sz="2000"/>
          </a:p>
        </p:txBody>
      </p:sp>
      <p:pic>
        <p:nvPicPr>
          <p:cNvPr id="35" name="Graphic 34" descr="Folder">
            <a:extLst>
              <a:ext uri="{FF2B5EF4-FFF2-40B4-BE49-F238E27FC236}">
                <a16:creationId xmlns:a16="http://schemas.microsoft.com/office/drawing/2014/main" id="{ECAD6986-4E22-4D6E-8DC9-BBFBE6F7656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419296" y="2118774"/>
            <a:ext cx="783827" cy="783827"/>
          </a:xfrm>
          <a:prstGeom prst="rect">
            <a:avLst/>
          </a:prstGeom>
        </p:spPr>
      </p:pic>
      <p:sp>
        <p:nvSpPr>
          <p:cNvPr id="36" name="Content Placeholder 2">
            <a:extLst>
              <a:ext uri="{FF2B5EF4-FFF2-40B4-BE49-F238E27FC236}">
                <a16:creationId xmlns:a16="http://schemas.microsoft.com/office/drawing/2014/main" id="{F667EF2D-9607-46B9-9F94-D901F81F66E9}"/>
              </a:ext>
            </a:extLst>
          </p:cNvPr>
          <p:cNvSpPr txBox="1">
            <a:spLocks/>
          </p:cNvSpPr>
          <p:nvPr/>
        </p:nvSpPr>
        <p:spPr>
          <a:xfrm>
            <a:off x="9203916" y="2775289"/>
            <a:ext cx="1379608" cy="369332"/>
          </a:xfrm>
          <a:prstGeom prst="rect">
            <a:avLst/>
          </a:prstGeom>
        </p:spPr>
        <p:txBody>
          <a:bodyPr vert="horz" wrap="non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000" err="1">
                <a:solidFill>
                  <a:schemeClr val="tx1">
                    <a:lumMod val="75000"/>
                    <a:lumOff val="25000"/>
                  </a:schemeClr>
                </a:solidFill>
              </a:rPr>
              <a:t>Project_old</a:t>
            </a:r>
            <a:endParaRPr lang="en-US" sz="2000"/>
          </a:p>
        </p:txBody>
      </p:sp>
      <p:pic>
        <p:nvPicPr>
          <p:cNvPr id="37" name="Graphic 36" descr="Folder">
            <a:extLst>
              <a:ext uri="{FF2B5EF4-FFF2-40B4-BE49-F238E27FC236}">
                <a16:creationId xmlns:a16="http://schemas.microsoft.com/office/drawing/2014/main" id="{06837D82-1115-420C-A916-74E65835D1E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688618" y="2118774"/>
            <a:ext cx="783827" cy="783827"/>
          </a:xfrm>
          <a:prstGeom prst="rect">
            <a:avLst/>
          </a:prstGeom>
        </p:spPr>
      </p:pic>
      <p:sp>
        <p:nvSpPr>
          <p:cNvPr id="38" name="Content Placeholder 2">
            <a:extLst>
              <a:ext uri="{FF2B5EF4-FFF2-40B4-BE49-F238E27FC236}">
                <a16:creationId xmlns:a16="http://schemas.microsoft.com/office/drawing/2014/main" id="{3C9AAA12-1FDF-4110-9754-C2C42357B2CB}"/>
              </a:ext>
            </a:extLst>
          </p:cNvPr>
          <p:cNvSpPr txBox="1">
            <a:spLocks/>
          </p:cNvSpPr>
          <p:nvPr/>
        </p:nvSpPr>
        <p:spPr>
          <a:xfrm>
            <a:off x="7473238" y="2775289"/>
            <a:ext cx="1296252" cy="369332"/>
          </a:xfrm>
          <a:prstGeom prst="rect">
            <a:avLst/>
          </a:prstGeom>
        </p:spPr>
        <p:txBody>
          <a:bodyPr vert="horz" wrap="non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000">
                <a:solidFill>
                  <a:schemeClr val="tx1">
                    <a:lumMod val="75000"/>
                    <a:lumOff val="25000"/>
                  </a:schemeClr>
                </a:solidFill>
              </a:rPr>
              <a:t>Project_v3</a:t>
            </a:r>
            <a:endParaRPr lang="en-US" sz="2000"/>
          </a:p>
        </p:txBody>
      </p:sp>
      <p:sp>
        <p:nvSpPr>
          <p:cNvPr id="17" name="Multiplication Sign 16">
            <a:extLst>
              <a:ext uri="{FF2B5EF4-FFF2-40B4-BE49-F238E27FC236}">
                <a16:creationId xmlns:a16="http://schemas.microsoft.com/office/drawing/2014/main" id="{1550F69B-630C-4000-A81A-1C333722764E}"/>
              </a:ext>
            </a:extLst>
          </p:cNvPr>
          <p:cNvSpPr/>
          <p:nvPr/>
        </p:nvSpPr>
        <p:spPr>
          <a:xfrm>
            <a:off x="6331960" y="223746"/>
            <a:ext cx="5438507" cy="3755765"/>
          </a:xfrm>
          <a:prstGeom prst="mathMultiply">
            <a:avLst>
              <a:gd name="adj1" fmla="val 2457"/>
            </a:avLst>
          </a:prstGeom>
          <a:solidFill>
            <a:srgbClr val="BD2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Graphic 38" descr="Folder">
            <a:extLst>
              <a:ext uri="{FF2B5EF4-FFF2-40B4-BE49-F238E27FC236}">
                <a16:creationId xmlns:a16="http://schemas.microsoft.com/office/drawing/2014/main" id="{682B7F0D-E388-4B9B-8369-1D4929DE2F8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43094" y="5225008"/>
            <a:ext cx="783827" cy="783827"/>
          </a:xfrm>
          <a:prstGeom prst="rect">
            <a:avLst/>
          </a:prstGeom>
        </p:spPr>
      </p:pic>
      <p:sp>
        <p:nvSpPr>
          <p:cNvPr id="40" name="Content Placeholder 2">
            <a:extLst>
              <a:ext uri="{FF2B5EF4-FFF2-40B4-BE49-F238E27FC236}">
                <a16:creationId xmlns:a16="http://schemas.microsoft.com/office/drawing/2014/main" id="{CAF8730F-645A-4F4E-B653-AEE609D9B42C}"/>
              </a:ext>
            </a:extLst>
          </p:cNvPr>
          <p:cNvSpPr txBox="1">
            <a:spLocks/>
          </p:cNvSpPr>
          <p:nvPr/>
        </p:nvSpPr>
        <p:spPr>
          <a:xfrm>
            <a:off x="1273630" y="5881523"/>
            <a:ext cx="922753" cy="369332"/>
          </a:xfrm>
          <a:prstGeom prst="rect">
            <a:avLst/>
          </a:prstGeom>
        </p:spPr>
        <p:txBody>
          <a:bodyPr vert="horz" wrap="non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000">
                <a:solidFill>
                  <a:schemeClr val="tx1">
                    <a:lumMod val="75000"/>
                    <a:lumOff val="25000"/>
                  </a:schemeClr>
                </a:solidFill>
              </a:rPr>
              <a:t>Project</a:t>
            </a:r>
            <a:endParaRPr lang="en-US" sz="2000"/>
          </a:p>
        </p:txBody>
      </p:sp>
    </p:spTree>
    <p:extLst>
      <p:ext uri="{BB962C8B-B14F-4D97-AF65-F5344CB8AC3E}">
        <p14:creationId xmlns:p14="http://schemas.microsoft.com/office/powerpoint/2010/main" val="287927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fade">
                                      <p:cBhvr>
                                        <p:cTn id="26" dur="500"/>
                                        <p:tgtEl>
                                          <p:spTgt spid="3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00"/>
                                        <p:tgtEl>
                                          <p:spTgt spid="3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5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
                                            <p:txEl>
                                              <p:pRg st="1" end="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1" grpId="0" animBg="1"/>
      <p:bldP spid="13" grpId="0" animBg="1"/>
      <p:bldP spid="14" grpId="0" animBg="1"/>
      <p:bldP spid="15" grpId="0" animBg="1"/>
      <p:bldP spid="24" grpId="0" animBg="1"/>
      <p:bldP spid="25" grpId="0" animBg="1"/>
      <p:bldP spid="28" grpId="0"/>
      <p:bldP spid="29" grpId="0"/>
      <p:bldP spid="30" grpId="0"/>
      <p:bldP spid="32" grpId="0"/>
      <p:bldP spid="34" grpId="0"/>
      <p:bldP spid="36" grpId="0"/>
      <p:bldP spid="38" grpId="0"/>
      <p:bldP spid="17" grpId="0" animBg="1"/>
      <p:bldP spid="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24237D5-7D75-4EDB-A13C-E7C912F17FD6}"/>
              </a:ext>
            </a:extLst>
          </p:cNvPr>
          <p:cNvSpPr/>
          <p:nvPr/>
        </p:nvSpPr>
        <p:spPr>
          <a:xfrm>
            <a:off x="6535793" y="1647930"/>
            <a:ext cx="5110891" cy="2182126"/>
          </a:xfrm>
          <a:prstGeom prst="rect">
            <a:avLst/>
          </a:prstGeom>
          <a:solidFill>
            <a:schemeClr val="bg1"/>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lumMod val="50000"/>
                    <a:lumOff val="50000"/>
                  </a:schemeClr>
                </a:solidFill>
              </a:rPr>
              <a:t> remote</a:t>
            </a:r>
          </a:p>
        </p:txBody>
      </p:sp>
      <p:cxnSp>
        <p:nvCxnSpPr>
          <p:cNvPr id="44" name="Straight Arrow Connector 43">
            <a:extLst>
              <a:ext uri="{FF2B5EF4-FFF2-40B4-BE49-F238E27FC236}">
                <a16:creationId xmlns:a16="http://schemas.microsoft.com/office/drawing/2014/main" id="{6AEF8ED1-BFD4-4A6C-AEB2-F1B958CD5914}"/>
              </a:ext>
            </a:extLst>
          </p:cNvPr>
          <p:cNvCxnSpPr>
            <a:cxnSpLocks/>
            <a:stCxn id="33" idx="5"/>
            <a:endCxn id="45" idx="1"/>
          </p:cNvCxnSpPr>
          <p:nvPr/>
        </p:nvCxnSpPr>
        <p:spPr>
          <a:xfrm>
            <a:off x="8546823" y="2714703"/>
            <a:ext cx="372354" cy="344994"/>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56EA8D36-328E-4796-8948-2EA89FC7756D}"/>
              </a:ext>
            </a:extLst>
          </p:cNvPr>
          <p:cNvSpPr/>
          <p:nvPr/>
        </p:nvSpPr>
        <p:spPr>
          <a:xfrm>
            <a:off x="8877000" y="3017520"/>
            <a:ext cx="288000" cy="288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F0441CE6-7D72-45B0-B03F-DB2B3CFA3D65}"/>
              </a:ext>
            </a:extLst>
          </p:cNvPr>
          <p:cNvSpPr txBox="1"/>
          <p:nvPr/>
        </p:nvSpPr>
        <p:spPr>
          <a:xfrm>
            <a:off x="8551942" y="3277310"/>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11e501</a:t>
            </a:r>
            <a:endParaRPr lang="en-US">
              <a:latin typeface="Courier New"/>
              <a:cs typeface="Courier New"/>
            </a:endParaRPr>
          </a:p>
        </p:txBody>
      </p:sp>
      <p:cxnSp>
        <p:nvCxnSpPr>
          <p:cNvPr id="47" name="Straight Arrow Connector 46">
            <a:extLst>
              <a:ext uri="{FF2B5EF4-FFF2-40B4-BE49-F238E27FC236}">
                <a16:creationId xmlns:a16="http://schemas.microsoft.com/office/drawing/2014/main" id="{12591563-4470-4DC8-B91B-E2BD76601486}"/>
              </a:ext>
            </a:extLst>
          </p:cNvPr>
          <p:cNvCxnSpPr>
            <a:cxnSpLocks/>
            <a:stCxn id="45" idx="6"/>
            <a:endCxn id="48" idx="2"/>
          </p:cNvCxnSpPr>
          <p:nvPr/>
        </p:nvCxnSpPr>
        <p:spPr>
          <a:xfrm>
            <a:off x="9165000" y="3161520"/>
            <a:ext cx="792000" cy="0"/>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1450C3F8-E478-45D9-B752-E76C47DA3A49}"/>
              </a:ext>
            </a:extLst>
          </p:cNvPr>
          <p:cNvSpPr/>
          <p:nvPr/>
        </p:nvSpPr>
        <p:spPr>
          <a:xfrm>
            <a:off x="9957000" y="3017520"/>
            <a:ext cx="288000" cy="288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C43082D2-E48F-4D7E-9D02-FF41AA4D1932}"/>
              </a:ext>
            </a:extLst>
          </p:cNvPr>
          <p:cNvSpPr txBox="1"/>
          <p:nvPr/>
        </p:nvSpPr>
        <p:spPr>
          <a:xfrm>
            <a:off x="9628890" y="3295660"/>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0021a9</a:t>
            </a:r>
            <a:endParaRPr lang="en-US">
              <a:latin typeface="Courier New"/>
              <a:cs typeface="Courier New"/>
            </a:endParaRPr>
          </a:p>
        </p:txBody>
      </p:sp>
      <p:sp>
        <p:nvSpPr>
          <p:cNvPr id="28" name="Rectangle: Top Corners Rounded 27">
            <a:extLst>
              <a:ext uri="{FF2B5EF4-FFF2-40B4-BE49-F238E27FC236}">
                <a16:creationId xmlns:a16="http://schemas.microsoft.com/office/drawing/2014/main" id="{F03FF535-48FF-4C84-B073-250E1716D865}"/>
              </a:ext>
            </a:extLst>
          </p:cNvPr>
          <p:cNvSpPr/>
          <p:nvPr/>
        </p:nvSpPr>
        <p:spPr>
          <a:xfrm>
            <a:off x="6535793" y="3829901"/>
            <a:ext cx="5110891" cy="2161343"/>
          </a:xfrm>
          <a:prstGeom prst="round2SameRect">
            <a:avLst>
              <a:gd name="adj1" fmla="val 0"/>
              <a:gd name="adj2" fmla="val 12850"/>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lumMod val="50000"/>
                    <a:lumOff val="50000"/>
                  </a:schemeClr>
                </a:solidFill>
              </a:rPr>
              <a:t>local</a:t>
            </a:r>
          </a:p>
        </p:txBody>
      </p:sp>
      <p:cxnSp>
        <p:nvCxnSpPr>
          <p:cNvPr id="13" name="Straight Arrow Connector 12">
            <a:extLst>
              <a:ext uri="{FF2B5EF4-FFF2-40B4-BE49-F238E27FC236}">
                <a16:creationId xmlns:a16="http://schemas.microsoft.com/office/drawing/2014/main" id="{05D1719F-BAEB-43A8-A0F9-299009098681}"/>
              </a:ext>
            </a:extLst>
          </p:cNvPr>
          <p:cNvCxnSpPr>
            <a:cxnSpLocks/>
            <a:stCxn id="37" idx="5"/>
            <a:endCxn id="14" idx="1"/>
          </p:cNvCxnSpPr>
          <p:nvPr/>
        </p:nvCxnSpPr>
        <p:spPr>
          <a:xfrm>
            <a:off x="8546823" y="4779723"/>
            <a:ext cx="372354" cy="344994"/>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F77EED1-078B-4D89-975F-6C34B40B0640}"/>
              </a:ext>
            </a:extLst>
          </p:cNvPr>
          <p:cNvSpPr>
            <a:spLocks noGrp="1"/>
          </p:cNvSpPr>
          <p:nvPr>
            <p:ph type="title"/>
          </p:nvPr>
        </p:nvSpPr>
        <p:spPr>
          <a:xfrm>
            <a:off x="838200" y="365125"/>
            <a:ext cx="10515600" cy="1325563"/>
          </a:xfrm>
        </p:spPr>
        <p:txBody>
          <a:bodyPr/>
          <a:lstStyle/>
          <a:p>
            <a:r>
              <a:rPr lang="en-US">
                <a:solidFill>
                  <a:schemeClr val="tx1">
                    <a:lumMod val="65000"/>
                    <a:lumOff val="35000"/>
                  </a:schemeClr>
                </a:solidFill>
              </a:rPr>
              <a:t>Branches – CLI</a:t>
            </a:r>
            <a:endParaRPr lang="en-US"/>
          </a:p>
        </p:txBody>
      </p:sp>
      <p:sp>
        <p:nvSpPr>
          <p:cNvPr id="3" name="Content Placeholder 2">
            <a:extLst>
              <a:ext uri="{FF2B5EF4-FFF2-40B4-BE49-F238E27FC236}">
                <a16:creationId xmlns:a16="http://schemas.microsoft.com/office/drawing/2014/main" id="{8589EF9F-A921-415A-9FA6-1B2ABD5DB3EB}"/>
              </a:ext>
            </a:extLst>
          </p:cNvPr>
          <p:cNvSpPr>
            <a:spLocks noGrp="1"/>
          </p:cNvSpPr>
          <p:nvPr>
            <p:ph idx="1"/>
          </p:nvPr>
        </p:nvSpPr>
        <p:spPr>
          <a:xfrm>
            <a:off x="838200" y="2385024"/>
            <a:ext cx="5257800" cy="467122"/>
          </a:xfrm>
        </p:spPr>
        <p:txBody>
          <a:bodyPr vert="horz" lIns="91440" tIns="45720" rIns="91440" bIns="45720" rtlCol="0" anchor="t">
            <a:normAutofit/>
          </a:bodyPr>
          <a:lstStyle/>
          <a:p>
            <a:pPr>
              <a:buNone/>
            </a:pPr>
            <a:r>
              <a:rPr lang="en-US" sz="2400" b="1">
                <a:solidFill>
                  <a:srgbClr val="3F3F3F"/>
                </a:solidFill>
              </a:rPr>
              <a:t>List </a:t>
            </a:r>
            <a:r>
              <a:rPr lang="en-US" sz="2400">
                <a:solidFill>
                  <a:srgbClr val="3F3F3F"/>
                </a:solidFill>
              </a:rPr>
              <a:t>local branches</a:t>
            </a:r>
          </a:p>
        </p:txBody>
      </p:sp>
      <p:sp>
        <p:nvSpPr>
          <p:cNvPr id="5" name="Slide Number Placeholder 9">
            <a:extLst>
              <a:ext uri="{FF2B5EF4-FFF2-40B4-BE49-F238E27FC236}">
                <a16:creationId xmlns:a16="http://schemas.microsoft.com/office/drawing/2014/main" id="{AFDE6C92-7D66-4782-BE4F-58EFB37994B0}"/>
              </a:ext>
            </a:extLst>
          </p:cNvPr>
          <p:cNvSpPr txBox="1">
            <a:spLocks/>
          </p:cNvSpPr>
          <p:nvPr/>
        </p:nvSpPr>
        <p:spPr>
          <a:xfrm>
            <a:off x="0" y="6492874"/>
            <a:ext cx="12192000" cy="365125"/>
          </a:xfrm>
          <a:prstGeom prst="rect">
            <a:avLst/>
          </a:prstGeom>
          <a:solidFill>
            <a:srgbClr val="F05033"/>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z="1800" smtClean="0">
                <a:solidFill>
                  <a:schemeClr val="bg1"/>
                </a:solidFill>
              </a:rPr>
              <a:pPr/>
              <a:t>21</a:t>
            </a:fld>
            <a:r>
              <a:rPr lang="en-US" sz="1800" dirty="0">
                <a:solidFill>
                  <a:schemeClr val="bg1"/>
                </a:solidFill>
              </a:rPr>
              <a:t>	</a:t>
            </a:r>
          </a:p>
        </p:txBody>
      </p:sp>
      <p:sp>
        <p:nvSpPr>
          <p:cNvPr id="14" name="Oval 13">
            <a:extLst>
              <a:ext uri="{FF2B5EF4-FFF2-40B4-BE49-F238E27FC236}">
                <a16:creationId xmlns:a16="http://schemas.microsoft.com/office/drawing/2014/main" id="{3DE28C88-35F8-470D-B30F-8508CE98B930}"/>
              </a:ext>
            </a:extLst>
          </p:cNvPr>
          <p:cNvSpPr/>
          <p:nvPr/>
        </p:nvSpPr>
        <p:spPr>
          <a:xfrm>
            <a:off x="8877000" y="5082540"/>
            <a:ext cx="288000" cy="288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A6C886FA-15F4-4A09-912C-EAAB6AE54C74}"/>
              </a:ext>
            </a:extLst>
          </p:cNvPr>
          <p:cNvSpPr txBox="1">
            <a:spLocks/>
          </p:cNvSpPr>
          <p:nvPr/>
        </p:nvSpPr>
        <p:spPr>
          <a:xfrm>
            <a:off x="838200" y="2783488"/>
            <a:ext cx="5257800"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branch</a:t>
            </a:r>
            <a:endParaRPr lang="en-US"/>
          </a:p>
          <a:p>
            <a:pPr marL="0" indent="0" algn="ctr">
              <a:buNone/>
            </a:pPr>
            <a:endParaRPr lang="en-US" sz="2400">
              <a:solidFill>
                <a:srgbClr val="FFFFFF"/>
              </a:solidFill>
              <a:latin typeface="Courier New"/>
              <a:cs typeface="Courier New"/>
            </a:endParaRPr>
          </a:p>
          <a:p>
            <a:pPr marL="0" indent="0" algn="ctr">
              <a:buNone/>
            </a:pPr>
            <a:endParaRPr lang="en-US" sz="2400">
              <a:solidFill>
                <a:srgbClr val="FFFFFF"/>
              </a:solidFill>
              <a:latin typeface="Courier New"/>
              <a:cs typeface="Courier New"/>
            </a:endParaRPr>
          </a:p>
        </p:txBody>
      </p:sp>
      <p:sp>
        <p:nvSpPr>
          <p:cNvPr id="17" name="TextBox 16">
            <a:extLst>
              <a:ext uri="{FF2B5EF4-FFF2-40B4-BE49-F238E27FC236}">
                <a16:creationId xmlns:a16="http://schemas.microsoft.com/office/drawing/2014/main" id="{0660DDC3-7A28-4B24-B123-41C31A5221B2}"/>
              </a:ext>
            </a:extLst>
          </p:cNvPr>
          <p:cNvSpPr txBox="1"/>
          <p:nvPr/>
        </p:nvSpPr>
        <p:spPr>
          <a:xfrm>
            <a:off x="8523295" y="5356860"/>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11e501</a:t>
            </a:r>
            <a:endParaRPr lang="en-US">
              <a:latin typeface="Courier New"/>
              <a:cs typeface="Courier New"/>
            </a:endParaRPr>
          </a:p>
        </p:txBody>
      </p:sp>
      <p:cxnSp>
        <p:nvCxnSpPr>
          <p:cNvPr id="21" name="Straight Arrow Connector 20">
            <a:extLst>
              <a:ext uri="{FF2B5EF4-FFF2-40B4-BE49-F238E27FC236}">
                <a16:creationId xmlns:a16="http://schemas.microsoft.com/office/drawing/2014/main" id="{BD21A131-A1D2-4AEC-B4F3-29E056FB04AA}"/>
              </a:ext>
            </a:extLst>
          </p:cNvPr>
          <p:cNvCxnSpPr>
            <a:cxnSpLocks/>
            <a:stCxn id="14" idx="6"/>
            <a:endCxn id="22" idx="2"/>
          </p:cNvCxnSpPr>
          <p:nvPr/>
        </p:nvCxnSpPr>
        <p:spPr>
          <a:xfrm>
            <a:off x="9165000" y="5226540"/>
            <a:ext cx="792000" cy="0"/>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F31B9E52-8E24-4AF9-A29D-4D441022B4FA}"/>
              </a:ext>
            </a:extLst>
          </p:cNvPr>
          <p:cNvSpPr/>
          <p:nvPr/>
        </p:nvSpPr>
        <p:spPr>
          <a:xfrm>
            <a:off x="9957000" y="5082540"/>
            <a:ext cx="288000" cy="288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FB4FF12-93D9-446D-BAA4-9FC790C0A2D4}"/>
              </a:ext>
            </a:extLst>
          </p:cNvPr>
          <p:cNvSpPr txBox="1"/>
          <p:nvPr/>
        </p:nvSpPr>
        <p:spPr>
          <a:xfrm>
            <a:off x="9610417" y="5366096"/>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0021a9</a:t>
            </a:r>
            <a:endParaRPr lang="en-US">
              <a:latin typeface="Courier New"/>
              <a:cs typeface="Courier New"/>
            </a:endParaRPr>
          </a:p>
        </p:txBody>
      </p:sp>
      <p:sp>
        <p:nvSpPr>
          <p:cNvPr id="23" name="Content Placeholder 2">
            <a:extLst>
              <a:ext uri="{FF2B5EF4-FFF2-40B4-BE49-F238E27FC236}">
                <a16:creationId xmlns:a16="http://schemas.microsoft.com/office/drawing/2014/main" id="{6BA624D8-CA18-4302-AD09-F39AD6E2B9D9}"/>
              </a:ext>
            </a:extLst>
          </p:cNvPr>
          <p:cNvSpPr txBox="1">
            <a:spLocks/>
          </p:cNvSpPr>
          <p:nvPr/>
        </p:nvSpPr>
        <p:spPr>
          <a:xfrm>
            <a:off x="838200" y="3389763"/>
            <a:ext cx="5257800" cy="46712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sz="2400" b="1">
                <a:solidFill>
                  <a:srgbClr val="3F3F3F"/>
                </a:solidFill>
              </a:rPr>
              <a:t>Create</a:t>
            </a:r>
            <a:r>
              <a:rPr lang="en-US" sz="2400">
                <a:solidFill>
                  <a:srgbClr val="3F3F3F"/>
                </a:solidFill>
              </a:rPr>
              <a:t> a branch</a:t>
            </a:r>
            <a:endParaRPr lang="en-US" sz="2400" b="1">
              <a:solidFill>
                <a:srgbClr val="3F3F3F"/>
              </a:solidFill>
            </a:endParaRPr>
          </a:p>
        </p:txBody>
      </p:sp>
      <p:sp>
        <p:nvSpPr>
          <p:cNvPr id="24" name="Content Placeholder 2">
            <a:extLst>
              <a:ext uri="{FF2B5EF4-FFF2-40B4-BE49-F238E27FC236}">
                <a16:creationId xmlns:a16="http://schemas.microsoft.com/office/drawing/2014/main" id="{FF9F57D0-47E5-41C0-A69D-0313C9461B16}"/>
              </a:ext>
            </a:extLst>
          </p:cNvPr>
          <p:cNvSpPr txBox="1">
            <a:spLocks/>
          </p:cNvSpPr>
          <p:nvPr/>
        </p:nvSpPr>
        <p:spPr>
          <a:xfrm>
            <a:off x="838200" y="3788227"/>
            <a:ext cx="5257800"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branch [branch-name]</a:t>
            </a:r>
            <a:endParaRPr lang="en-US"/>
          </a:p>
          <a:p>
            <a:pPr marL="0" indent="0" algn="ctr">
              <a:buNone/>
            </a:pPr>
            <a:endParaRPr lang="en-US" sz="2400">
              <a:solidFill>
                <a:srgbClr val="FFFFFF"/>
              </a:solidFill>
              <a:latin typeface="Courier New"/>
              <a:cs typeface="Courier New"/>
            </a:endParaRPr>
          </a:p>
          <a:p>
            <a:pPr marL="0" indent="0" algn="ctr">
              <a:buNone/>
            </a:pPr>
            <a:endParaRPr lang="en-US" sz="2400">
              <a:solidFill>
                <a:srgbClr val="FFFFFF"/>
              </a:solidFill>
              <a:latin typeface="Courier New"/>
              <a:cs typeface="Courier New"/>
            </a:endParaRPr>
          </a:p>
        </p:txBody>
      </p:sp>
      <p:sp>
        <p:nvSpPr>
          <p:cNvPr id="25" name="Content Placeholder 2">
            <a:extLst>
              <a:ext uri="{FF2B5EF4-FFF2-40B4-BE49-F238E27FC236}">
                <a16:creationId xmlns:a16="http://schemas.microsoft.com/office/drawing/2014/main" id="{2F2CBE3B-7243-4B7C-A383-CA00D033948F}"/>
              </a:ext>
            </a:extLst>
          </p:cNvPr>
          <p:cNvSpPr txBox="1">
            <a:spLocks/>
          </p:cNvSpPr>
          <p:nvPr/>
        </p:nvSpPr>
        <p:spPr>
          <a:xfrm>
            <a:off x="838200" y="4406662"/>
            <a:ext cx="5257800" cy="46712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sz="2400" b="1">
                <a:solidFill>
                  <a:srgbClr val="3F3F3F"/>
                </a:solidFill>
              </a:rPr>
              <a:t>Enter</a:t>
            </a:r>
            <a:r>
              <a:rPr lang="en-US" sz="2400">
                <a:solidFill>
                  <a:srgbClr val="3F3F3F"/>
                </a:solidFill>
              </a:rPr>
              <a:t> a branch</a:t>
            </a:r>
            <a:endParaRPr lang="en-US" sz="2400" b="1">
              <a:solidFill>
                <a:srgbClr val="3F3F3F"/>
              </a:solidFill>
            </a:endParaRPr>
          </a:p>
        </p:txBody>
      </p:sp>
      <p:sp>
        <p:nvSpPr>
          <p:cNvPr id="26" name="Content Placeholder 2">
            <a:extLst>
              <a:ext uri="{FF2B5EF4-FFF2-40B4-BE49-F238E27FC236}">
                <a16:creationId xmlns:a16="http://schemas.microsoft.com/office/drawing/2014/main" id="{865EBB84-F949-4AE8-AD2C-CA2778F8B0CD}"/>
              </a:ext>
            </a:extLst>
          </p:cNvPr>
          <p:cNvSpPr txBox="1">
            <a:spLocks/>
          </p:cNvSpPr>
          <p:nvPr/>
        </p:nvSpPr>
        <p:spPr>
          <a:xfrm>
            <a:off x="838200" y="4805126"/>
            <a:ext cx="5257800"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checkout [branch-name]</a:t>
            </a:r>
            <a:endParaRPr lang="en-US"/>
          </a:p>
          <a:p>
            <a:pPr marL="0" indent="0" algn="ctr">
              <a:buNone/>
            </a:pPr>
            <a:endParaRPr lang="en-US" sz="2400">
              <a:solidFill>
                <a:srgbClr val="FFFFFF"/>
              </a:solidFill>
              <a:latin typeface="Courier New"/>
              <a:cs typeface="Courier New"/>
            </a:endParaRPr>
          </a:p>
          <a:p>
            <a:pPr marL="0" indent="0" algn="ctr">
              <a:buNone/>
            </a:pPr>
            <a:endParaRPr lang="en-US" sz="2400">
              <a:solidFill>
                <a:srgbClr val="FFFFFF"/>
              </a:solidFill>
              <a:latin typeface="Courier New"/>
              <a:cs typeface="Courier New"/>
            </a:endParaRPr>
          </a:p>
        </p:txBody>
      </p:sp>
      <p:cxnSp>
        <p:nvCxnSpPr>
          <p:cNvPr id="32" name="Straight Arrow Connector 31">
            <a:extLst>
              <a:ext uri="{FF2B5EF4-FFF2-40B4-BE49-F238E27FC236}">
                <a16:creationId xmlns:a16="http://schemas.microsoft.com/office/drawing/2014/main" id="{3E2710B1-733B-490B-85C3-756FA89F5A1B}"/>
              </a:ext>
            </a:extLst>
          </p:cNvPr>
          <p:cNvCxnSpPr>
            <a:cxnSpLocks/>
            <a:endCxn id="33" idx="2"/>
          </p:cNvCxnSpPr>
          <p:nvPr/>
        </p:nvCxnSpPr>
        <p:spPr>
          <a:xfrm>
            <a:off x="7928245" y="2612880"/>
            <a:ext cx="372755" cy="0"/>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178BC82B-E0A3-49D7-82F7-2B5A0DCE70E4}"/>
              </a:ext>
            </a:extLst>
          </p:cNvPr>
          <p:cNvSpPr/>
          <p:nvPr/>
        </p:nvSpPr>
        <p:spPr>
          <a:xfrm>
            <a:off x="8301000" y="2468880"/>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41C4C523-AA0F-424F-9DFA-6E65AC56665A}"/>
              </a:ext>
            </a:extLst>
          </p:cNvPr>
          <p:cNvSpPr txBox="1"/>
          <p:nvPr/>
        </p:nvSpPr>
        <p:spPr>
          <a:xfrm>
            <a:off x="7965879" y="2108244"/>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afe8b8</a:t>
            </a:r>
            <a:endParaRPr lang="en-US">
              <a:latin typeface="Courier New"/>
              <a:cs typeface="Courier New"/>
            </a:endParaRPr>
          </a:p>
        </p:txBody>
      </p:sp>
      <p:cxnSp>
        <p:nvCxnSpPr>
          <p:cNvPr id="36" name="Straight Arrow Connector 35">
            <a:extLst>
              <a:ext uri="{FF2B5EF4-FFF2-40B4-BE49-F238E27FC236}">
                <a16:creationId xmlns:a16="http://schemas.microsoft.com/office/drawing/2014/main" id="{1A79A01B-A34B-4B19-B0D9-DF21C8C1FDC5}"/>
              </a:ext>
            </a:extLst>
          </p:cNvPr>
          <p:cNvCxnSpPr>
            <a:cxnSpLocks/>
            <a:endCxn id="37" idx="2"/>
          </p:cNvCxnSpPr>
          <p:nvPr/>
        </p:nvCxnSpPr>
        <p:spPr>
          <a:xfrm>
            <a:off x="7933797" y="4677900"/>
            <a:ext cx="367203" cy="0"/>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0BDD8618-328E-47DA-B178-03F7FD470A03}"/>
              </a:ext>
            </a:extLst>
          </p:cNvPr>
          <p:cNvSpPr/>
          <p:nvPr/>
        </p:nvSpPr>
        <p:spPr>
          <a:xfrm>
            <a:off x="8301000" y="4533900"/>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E099CF3-9305-4136-A1B4-669CE661C6AA}"/>
              </a:ext>
            </a:extLst>
          </p:cNvPr>
          <p:cNvSpPr txBox="1"/>
          <p:nvPr/>
        </p:nvSpPr>
        <p:spPr>
          <a:xfrm>
            <a:off x="7965967" y="4145596"/>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afe8b8</a:t>
            </a:r>
            <a:endParaRPr lang="en-US">
              <a:latin typeface="Courier New"/>
              <a:cs typeface="Courier New"/>
            </a:endParaRPr>
          </a:p>
        </p:txBody>
      </p:sp>
      <p:cxnSp>
        <p:nvCxnSpPr>
          <p:cNvPr id="39" name="Straight Arrow Connector 38">
            <a:extLst>
              <a:ext uri="{FF2B5EF4-FFF2-40B4-BE49-F238E27FC236}">
                <a16:creationId xmlns:a16="http://schemas.microsoft.com/office/drawing/2014/main" id="{41F8030A-DD13-41C9-8152-4BAE2BEC19D4}"/>
              </a:ext>
            </a:extLst>
          </p:cNvPr>
          <p:cNvCxnSpPr>
            <a:cxnSpLocks/>
            <a:stCxn id="33" idx="6"/>
            <a:endCxn id="40" idx="2"/>
          </p:cNvCxnSpPr>
          <p:nvPr/>
        </p:nvCxnSpPr>
        <p:spPr>
          <a:xfrm>
            <a:off x="8589000" y="2612880"/>
            <a:ext cx="792000" cy="0"/>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85344C29-A71A-4410-85E8-034FE1D28274}"/>
              </a:ext>
            </a:extLst>
          </p:cNvPr>
          <p:cNvSpPr>
            <a:spLocks/>
          </p:cNvSpPr>
          <p:nvPr/>
        </p:nvSpPr>
        <p:spPr>
          <a:xfrm>
            <a:off x="9381000" y="2468880"/>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FC753A2F-87CD-4EAF-94BD-098BB15DEC4B}"/>
              </a:ext>
            </a:extLst>
          </p:cNvPr>
          <p:cNvSpPr txBox="1"/>
          <p:nvPr/>
        </p:nvSpPr>
        <p:spPr>
          <a:xfrm>
            <a:off x="9034530" y="2102665"/>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b06ecf</a:t>
            </a:r>
            <a:endParaRPr lang="en-US">
              <a:solidFill>
                <a:srgbClr val="586069"/>
              </a:solidFill>
              <a:latin typeface="Courier New"/>
              <a:cs typeface="Courier New"/>
            </a:endParaRPr>
          </a:p>
        </p:txBody>
      </p:sp>
      <p:sp>
        <p:nvSpPr>
          <p:cNvPr id="42" name="Content Placeholder 2">
            <a:extLst>
              <a:ext uri="{FF2B5EF4-FFF2-40B4-BE49-F238E27FC236}">
                <a16:creationId xmlns:a16="http://schemas.microsoft.com/office/drawing/2014/main" id="{CA5F8E3A-ABA9-4CF5-9B08-EFE7C8AF5282}"/>
              </a:ext>
            </a:extLst>
          </p:cNvPr>
          <p:cNvSpPr txBox="1">
            <a:spLocks/>
          </p:cNvSpPr>
          <p:nvPr/>
        </p:nvSpPr>
        <p:spPr>
          <a:xfrm>
            <a:off x="838200" y="5407738"/>
            <a:ext cx="5257800" cy="46712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sz="2400" b="1">
                <a:solidFill>
                  <a:srgbClr val="3F3F3F"/>
                </a:solidFill>
              </a:rPr>
              <a:t>Push</a:t>
            </a:r>
            <a:r>
              <a:rPr lang="en-US" sz="2400">
                <a:solidFill>
                  <a:srgbClr val="3F3F3F"/>
                </a:solidFill>
              </a:rPr>
              <a:t> branch to remote repository</a:t>
            </a:r>
            <a:endParaRPr lang="en-US" sz="2400" b="1">
              <a:solidFill>
                <a:srgbClr val="3F3F3F"/>
              </a:solidFill>
            </a:endParaRPr>
          </a:p>
        </p:txBody>
      </p:sp>
      <p:sp>
        <p:nvSpPr>
          <p:cNvPr id="43" name="Content Placeholder 2">
            <a:extLst>
              <a:ext uri="{FF2B5EF4-FFF2-40B4-BE49-F238E27FC236}">
                <a16:creationId xmlns:a16="http://schemas.microsoft.com/office/drawing/2014/main" id="{A743D4F5-660F-4D2C-87CB-7B5C7AF4E37E}"/>
              </a:ext>
            </a:extLst>
          </p:cNvPr>
          <p:cNvSpPr txBox="1">
            <a:spLocks/>
          </p:cNvSpPr>
          <p:nvPr/>
        </p:nvSpPr>
        <p:spPr>
          <a:xfrm>
            <a:off x="838200" y="5806201"/>
            <a:ext cx="5257800" cy="411480"/>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push –u origin [branch-name]</a:t>
            </a:r>
            <a:endParaRPr lang="en-US" sz="2400">
              <a:solidFill>
                <a:srgbClr val="FFFFFF"/>
              </a:solidFill>
              <a:latin typeface="Courier New"/>
              <a:cs typeface="Courier New"/>
            </a:endParaRPr>
          </a:p>
        </p:txBody>
      </p:sp>
      <p:sp>
        <p:nvSpPr>
          <p:cNvPr id="50" name="TextBox 49">
            <a:extLst>
              <a:ext uri="{FF2B5EF4-FFF2-40B4-BE49-F238E27FC236}">
                <a16:creationId xmlns:a16="http://schemas.microsoft.com/office/drawing/2014/main" id="{76FC1368-A489-475A-8E00-3AB6F273AE0F}"/>
              </a:ext>
            </a:extLst>
          </p:cNvPr>
          <p:cNvSpPr txBox="1"/>
          <p:nvPr/>
        </p:nvSpPr>
        <p:spPr>
          <a:xfrm>
            <a:off x="8690205" y="5591007"/>
            <a:ext cx="73609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HEAD</a:t>
            </a:r>
          </a:p>
        </p:txBody>
      </p:sp>
      <p:sp>
        <p:nvSpPr>
          <p:cNvPr id="51" name="TextBox 50">
            <a:extLst>
              <a:ext uri="{FF2B5EF4-FFF2-40B4-BE49-F238E27FC236}">
                <a16:creationId xmlns:a16="http://schemas.microsoft.com/office/drawing/2014/main" id="{E1CED4DD-FC10-4074-B813-2922E92005C0}"/>
              </a:ext>
            </a:extLst>
          </p:cNvPr>
          <p:cNvSpPr txBox="1"/>
          <p:nvPr/>
        </p:nvSpPr>
        <p:spPr>
          <a:xfrm>
            <a:off x="8120124" y="3903914"/>
            <a:ext cx="73609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HEAD</a:t>
            </a:r>
          </a:p>
        </p:txBody>
      </p:sp>
      <p:sp>
        <p:nvSpPr>
          <p:cNvPr id="52" name="Content Placeholder 2">
            <a:extLst>
              <a:ext uri="{FF2B5EF4-FFF2-40B4-BE49-F238E27FC236}">
                <a16:creationId xmlns:a16="http://schemas.microsoft.com/office/drawing/2014/main" id="{D559F304-2B88-4469-86CF-7E7F9CD3D091}"/>
              </a:ext>
            </a:extLst>
          </p:cNvPr>
          <p:cNvSpPr txBox="1">
            <a:spLocks/>
          </p:cNvSpPr>
          <p:nvPr/>
        </p:nvSpPr>
        <p:spPr>
          <a:xfrm>
            <a:off x="838200" y="1656443"/>
            <a:ext cx="5257800" cy="646331"/>
          </a:xfrm>
          <a:prstGeom prst="rect">
            <a:avLst/>
          </a:prstGeom>
        </p:spPr>
        <p:txBody>
          <a:bodyPr vert="horz" lIns="91440" tIns="45720" rIns="91440" bIns="4572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solidFill>
                  <a:srgbClr val="3F3F3F"/>
                </a:solidFill>
              </a:rPr>
              <a:t>Diverge from the main line of development to work independently.</a:t>
            </a:r>
          </a:p>
        </p:txBody>
      </p:sp>
      <p:sp>
        <p:nvSpPr>
          <p:cNvPr id="53" name="TextBox 52">
            <a:extLst>
              <a:ext uri="{FF2B5EF4-FFF2-40B4-BE49-F238E27FC236}">
                <a16:creationId xmlns:a16="http://schemas.microsoft.com/office/drawing/2014/main" id="{ADCEE486-CDC0-4709-9872-5D92D1B00124}"/>
              </a:ext>
            </a:extLst>
          </p:cNvPr>
          <p:cNvSpPr txBox="1">
            <a:spLocks/>
          </p:cNvSpPr>
          <p:nvPr/>
        </p:nvSpPr>
        <p:spPr>
          <a:xfrm>
            <a:off x="6567366" y="2398532"/>
            <a:ext cx="1011815" cy="369332"/>
          </a:xfrm>
          <a:prstGeom prst="rect">
            <a:avLst/>
          </a:prstGeom>
          <a:noFill/>
        </p:spPr>
        <p:txBody>
          <a:bodyPr wrap="square" rtlCol="0">
            <a:spAutoFit/>
          </a:bodyPr>
          <a:lstStyle/>
          <a:p>
            <a:r>
              <a:rPr lang="en-US">
                <a:latin typeface="Courier New" panose="02070309020205020404" pitchFamily="49" charset="0"/>
                <a:cs typeface="Courier New" panose="02070309020205020404" pitchFamily="49" charset="0"/>
              </a:rPr>
              <a:t>master</a:t>
            </a:r>
          </a:p>
        </p:txBody>
      </p:sp>
      <p:sp>
        <p:nvSpPr>
          <p:cNvPr id="56" name="TextBox 55">
            <a:extLst>
              <a:ext uri="{FF2B5EF4-FFF2-40B4-BE49-F238E27FC236}">
                <a16:creationId xmlns:a16="http://schemas.microsoft.com/office/drawing/2014/main" id="{7D03A7BE-CB07-4123-B686-C6F6C60327A9}"/>
              </a:ext>
            </a:extLst>
          </p:cNvPr>
          <p:cNvSpPr txBox="1">
            <a:spLocks/>
          </p:cNvSpPr>
          <p:nvPr/>
        </p:nvSpPr>
        <p:spPr>
          <a:xfrm>
            <a:off x="6578008" y="4477645"/>
            <a:ext cx="1011815" cy="369332"/>
          </a:xfrm>
          <a:prstGeom prst="rect">
            <a:avLst/>
          </a:prstGeom>
          <a:noFill/>
        </p:spPr>
        <p:txBody>
          <a:bodyPr wrap="square" rtlCol="0">
            <a:spAutoFit/>
          </a:bodyPr>
          <a:lstStyle/>
          <a:p>
            <a:r>
              <a:rPr lang="en-US">
                <a:latin typeface="Courier New" panose="02070309020205020404" pitchFamily="49" charset="0"/>
                <a:cs typeface="Courier New" panose="02070309020205020404" pitchFamily="49" charset="0"/>
              </a:rPr>
              <a:t>master</a:t>
            </a:r>
          </a:p>
        </p:txBody>
      </p:sp>
      <p:sp>
        <p:nvSpPr>
          <p:cNvPr id="57" name="TextBox 56">
            <a:extLst>
              <a:ext uri="{FF2B5EF4-FFF2-40B4-BE49-F238E27FC236}">
                <a16:creationId xmlns:a16="http://schemas.microsoft.com/office/drawing/2014/main" id="{BDEB871E-C240-4595-8D60-96B5D359B7F8}"/>
              </a:ext>
            </a:extLst>
          </p:cNvPr>
          <p:cNvSpPr txBox="1">
            <a:spLocks/>
          </p:cNvSpPr>
          <p:nvPr/>
        </p:nvSpPr>
        <p:spPr>
          <a:xfrm>
            <a:off x="6578006" y="4996764"/>
            <a:ext cx="1185309" cy="369332"/>
          </a:xfrm>
          <a:prstGeom prst="rect">
            <a:avLst/>
          </a:prstGeom>
          <a:noFill/>
        </p:spPr>
        <p:txBody>
          <a:bodyPr wrap="square" rtlCol="0">
            <a:spAutoFit/>
          </a:bodyPr>
          <a:lstStyle/>
          <a:p>
            <a:r>
              <a:rPr lang="en-US">
                <a:latin typeface="Courier New" panose="02070309020205020404" pitchFamily="49" charset="0"/>
                <a:cs typeface="Courier New" panose="02070309020205020404" pitchFamily="49" charset="0"/>
              </a:rPr>
              <a:t>feature</a:t>
            </a:r>
          </a:p>
        </p:txBody>
      </p:sp>
      <p:sp>
        <p:nvSpPr>
          <p:cNvPr id="58" name="TextBox 57">
            <a:extLst>
              <a:ext uri="{FF2B5EF4-FFF2-40B4-BE49-F238E27FC236}">
                <a16:creationId xmlns:a16="http://schemas.microsoft.com/office/drawing/2014/main" id="{AE592792-740E-4D01-8FC4-50C7615B9DC2}"/>
              </a:ext>
            </a:extLst>
          </p:cNvPr>
          <p:cNvSpPr txBox="1">
            <a:spLocks/>
          </p:cNvSpPr>
          <p:nvPr/>
        </p:nvSpPr>
        <p:spPr>
          <a:xfrm>
            <a:off x="6578007" y="2959584"/>
            <a:ext cx="1176816" cy="369332"/>
          </a:xfrm>
          <a:prstGeom prst="rect">
            <a:avLst/>
          </a:prstGeom>
          <a:noFill/>
        </p:spPr>
        <p:txBody>
          <a:bodyPr wrap="square" rtlCol="0">
            <a:spAutoFit/>
          </a:bodyPr>
          <a:lstStyle/>
          <a:p>
            <a:r>
              <a:rPr lang="en-US">
                <a:latin typeface="Courier New" panose="02070309020205020404" pitchFamily="49" charset="0"/>
                <a:cs typeface="Courier New" panose="02070309020205020404" pitchFamily="49" charset="0"/>
              </a:rPr>
              <a:t>feature</a:t>
            </a:r>
          </a:p>
        </p:txBody>
      </p:sp>
      <p:sp>
        <p:nvSpPr>
          <p:cNvPr id="4" name="Slide Number Placeholder 3">
            <a:extLst>
              <a:ext uri="{FF2B5EF4-FFF2-40B4-BE49-F238E27FC236}">
                <a16:creationId xmlns:a16="http://schemas.microsoft.com/office/drawing/2014/main" id="{69E02A0D-36E4-1205-7C30-F32F556982D8}"/>
              </a:ext>
            </a:extLst>
          </p:cNvPr>
          <p:cNvSpPr>
            <a:spLocks noGrp="1"/>
          </p:cNvSpPr>
          <p:nvPr>
            <p:ph type="sldNum" sz="quarter" idx="12"/>
          </p:nvPr>
        </p:nvSpPr>
        <p:spPr/>
        <p:txBody>
          <a:bodyPr/>
          <a:lstStyle/>
          <a:p>
            <a:fld id="{330EA680-D336-4FF7-8B7A-9848BB0A1C32}" type="slidenum">
              <a:rPr lang="en-US" smtClean="0"/>
              <a:t>21</a:t>
            </a:fld>
            <a:endParaRPr lang="en-US"/>
          </a:p>
        </p:txBody>
      </p:sp>
    </p:spTree>
    <p:extLst>
      <p:ext uri="{BB962C8B-B14F-4D97-AF65-F5344CB8AC3E}">
        <p14:creationId xmlns:p14="http://schemas.microsoft.com/office/powerpoint/2010/main" val="158612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0" nodeType="clickEffect">
                                  <p:stCondLst>
                                    <p:cond delay="0"/>
                                  </p:stCondLst>
                                  <p:childTnLst>
                                    <p:animEffect transition="out" filter="fade">
                                      <p:cBhvr>
                                        <p:cTn id="40" dur="500"/>
                                        <p:tgtEl>
                                          <p:spTgt spid="51"/>
                                        </p:tgtEl>
                                      </p:cBhvr>
                                    </p:animEffect>
                                    <p:set>
                                      <p:cBhvr>
                                        <p:cTn id="41" dur="1" fill="hold">
                                          <p:stCondLst>
                                            <p:cond delay="499"/>
                                          </p:stCondLst>
                                        </p:cTn>
                                        <p:tgtEl>
                                          <p:spTgt spid="51"/>
                                        </p:tgtEl>
                                        <p:attrNameLst>
                                          <p:attrName>style.visibility</p:attrName>
                                        </p:attrNameLst>
                                      </p:cBhvr>
                                      <p:to>
                                        <p:strVal val="hidden"/>
                                      </p:to>
                                    </p:set>
                                  </p:childTnLst>
                                </p:cTn>
                              </p:par>
                              <p:par>
                                <p:cTn id="42" presetID="10" presetClass="entr" presetSubtype="0" fill="hold" grpId="1" nodeType="with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500"/>
                                        <p:tgtEl>
                                          <p:spTgt spid="5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par>
                                <p:cTn id="56" presetID="42" presetClass="path" presetSubtype="0" accel="50000" decel="50000" fill="hold" grpId="0" nodeType="withEffect">
                                  <p:stCondLst>
                                    <p:cond delay="0"/>
                                  </p:stCondLst>
                                  <p:childTnLst>
                                    <p:animMotion origin="layout" path="M 1.25E-6 3.7037E-7 L 0.09739 3.7037E-7 " pathEditMode="relative" rAng="0" ptsTypes="AA">
                                      <p:cBhvr>
                                        <p:cTn id="57" dur="2000" fill="hold"/>
                                        <p:tgtEl>
                                          <p:spTgt spid="50"/>
                                        </p:tgtEl>
                                        <p:attrNameLst>
                                          <p:attrName>ppt_x</p:attrName>
                                          <p:attrName>ppt_y</p:attrName>
                                        </p:attrNameLst>
                                      </p:cBhvr>
                                      <p:rCtr x="4870" y="0"/>
                                    </p:animMotion>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fade">
                                      <p:cBhvr>
                                        <p:cTn id="62" dur="500"/>
                                        <p:tgtEl>
                                          <p:spTgt spid="3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500"/>
                                        <p:tgtEl>
                                          <p:spTgt spid="4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1"/>
                                        </p:tgtEl>
                                        <p:attrNameLst>
                                          <p:attrName>style.visibility</p:attrName>
                                        </p:attrNameLst>
                                      </p:cBhvr>
                                      <p:to>
                                        <p:strVal val="visible"/>
                                      </p:to>
                                    </p:set>
                                    <p:animEffect transition="in" filter="fade">
                                      <p:cBhvr>
                                        <p:cTn id="68" dur="500"/>
                                        <p:tgtEl>
                                          <p:spTgt spid="41"/>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44"/>
                                        </p:tgtEl>
                                        <p:attrNameLst>
                                          <p:attrName>style.visibility</p:attrName>
                                        </p:attrNameLst>
                                      </p:cBhvr>
                                      <p:to>
                                        <p:strVal val="visible"/>
                                      </p:to>
                                    </p:set>
                                    <p:animEffect transition="in" filter="fade">
                                      <p:cBhvr>
                                        <p:cTn id="79" dur="500"/>
                                        <p:tgtEl>
                                          <p:spTgt spid="4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5"/>
                                        </p:tgtEl>
                                        <p:attrNameLst>
                                          <p:attrName>style.visibility</p:attrName>
                                        </p:attrNameLst>
                                      </p:cBhvr>
                                      <p:to>
                                        <p:strVal val="visible"/>
                                      </p:to>
                                    </p:set>
                                    <p:animEffect transition="in" filter="fade">
                                      <p:cBhvr>
                                        <p:cTn id="82" dur="500"/>
                                        <p:tgtEl>
                                          <p:spTgt spid="4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6"/>
                                        </p:tgtEl>
                                        <p:attrNameLst>
                                          <p:attrName>style.visibility</p:attrName>
                                        </p:attrNameLst>
                                      </p:cBhvr>
                                      <p:to>
                                        <p:strVal val="visible"/>
                                      </p:to>
                                    </p:set>
                                    <p:animEffect transition="in" filter="fade">
                                      <p:cBhvr>
                                        <p:cTn id="85" dur="500"/>
                                        <p:tgtEl>
                                          <p:spTgt spid="46"/>
                                        </p:tgtEl>
                                      </p:cBhvr>
                                    </p:animEffect>
                                  </p:childTnLst>
                                </p:cTn>
                              </p:par>
                              <p:par>
                                <p:cTn id="86" presetID="10" presetClass="entr" presetSubtype="0" fill="hold" nodeType="withEffect">
                                  <p:stCondLst>
                                    <p:cond delay="0"/>
                                  </p:stCondLst>
                                  <p:childTnLst>
                                    <p:set>
                                      <p:cBhvr>
                                        <p:cTn id="87" dur="1" fill="hold">
                                          <p:stCondLst>
                                            <p:cond delay="0"/>
                                          </p:stCondLst>
                                        </p:cTn>
                                        <p:tgtEl>
                                          <p:spTgt spid="47"/>
                                        </p:tgtEl>
                                        <p:attrNameLst>
                                          <p:attrName>style.visibility</p:attrName>
                                        </p:attrNameLst>
                                      </p:cBhvr>
                                      <p:to>
                                        <p:strVal val="visible"/>
                                      </p:to>
                                    </p:set>
                                    <p:animEffect transition="in" filter="fade">
                                      <p:cBhvr>
                                        <p:cTn id="88" dur="500"/>
                                        <p:tgtEl>
                                          <p:spTgt spid="47"/>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fade">
                                      <p:cBhvr>
                                        <p:cTn id="91" dur="500"/>
                                        <p:tgtEl>
                                          <p:spTgt spid="48"/>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49"/>
                                        </p:tgtEl>
                                        <p:attrNameLst>
                                          <p:attrName>style.visibility</p:attrName>
                                        </p:attrNameLst>
                                      </p:cBhvr>
                                      <p:to>
                                        <p:strVal val="visible"/>
                                      </p:to>
                                    </p:set>
                                    <p:animEffect transition="in" filter="fade">
                                      <p:cBhvr>
                                        <p:cTn id="94" dur="500"/>
                                        <p:tgtEl>
                                          <p:spTgt spid="49"/>
                                        </p:tgtEl>
                                      </p:cBhvr>
                                    </p:animEffect>
                                  </p:childTnLst>
                                </p:cTn>
                              </p:par>
                              <p:par>
                                <p:cTn id="95" presetID="1" presetClass="entr" presetSubtype="0" fill="hold" grpId="0" nodeType="withEffect">
                                  <p:stCondLst>
                                    <p:cond delay="0"/>
                                  </p:stCondLst>
                                  <p:childTnLst>
                                    <p:set>
                                      <p:cBhvr>
                                        <p:cTn id="9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p:bldP spid="48" grpId="0" animBg="1"/>
      <p:bldP spid="49" grpId="0"/>
      <p:bldP spid="3" grpId="0" build="p"/>
      <p:bldP spid="14" grpId="0" animBg="1"/>
      <p:bldP spid="16" grpId="0" animBg="1"/>
      <p:bldP spid="17" grpId="0"/>
      <p:bldP spid="22" grpId="0" animBg="1"/>
      <p:bldP spid="12" grpId="0"/>
      <p:bldP spid="23" grpId="0"/>
      <p:bldP spid="24" grpId="0" animBg="1"/>
      <p:bldP spid="25" grpId="0"/>
      <p:bldP spid="26" grpId="0" animBg="1"/>
      <p:bldP spid="40" grpId="0" animBg="1"/>
      <p:bldP spid="41" grpId="0"/>
      <p:bldP spid="42" grpId="0"/>
      <p:bldP spid="43" grpId="0" animBg="1"/>
      <p:bldP spid="50" grpId="0"/>
      <p:bldP spid="50" grpId="1"/>
      <p:bldP spid="51" grpId="0"/>
      <p:bldP spid="57" grpId="0"/>
      <p:bldP spid="5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7EED1-078B-4D89-975F-6C34B40B0640}"/>
              </a:ext>
            </a:extLst>
          </p:cNvPr>
          <p:cNvSpPr>
            <a:spLocks noGrp="1"/>
          </p:cNvSpPr>
          <p:nvPr>
            <p:ph type="title"/>
          </p:nvPr>
        </p:nvSpPr>
        <p:spPr>
          <a:xfrm>
            <a:off x="838200" y="365125"/>
            <a:ext cx="10515600" cy="1325563"/>
          </a:xfrm>
        </p:spPr>
        <p:txBody>
          <a:bodyPr/>
          <a:lstStyle/>
          <a:p>
            <a:r>
              <a:rPr lang="en-US" dirty="0">
                <a:solidFill>
                  <a:schemeClr val="tx1">
                    <a:lumMod val="65000"/>
                    <a:lumOff val="35000"/>
                  </a:schemeClr>
                </a:solidFill>
              </a:rPr>
              <a:t>Branches – GUI (GitHub Desktop)</a:t>
            </a:r>
            <a:endParaRPr lang="en-US" dirty="0"/>
          </a:p>
        </p:txBody>
      </p:sp>
      <p:sp>
        <p:nvSpPr>
          <p:cNvPr id="5" name="Slide Number Placeholder 9">
            <a:extLst>
              <a:ext uri="{FF2B5EF4-FFF2-40B4-BE49-F238E27FC236}">
                <a16:creationId xmlns:a16="http://schemas.microsoft.com/office/drawing/2014/main" id="{AFDE6C92-7D66-4782-BE4F-58EFB37994B0}"/>
              </a:ext>
            </a:extLst>
          </p:cNvPr>
          <p:cNvSpPr txBox="1">
            <a:spLocks/>
          </p:cNvSpPr>
          <p:nvPr/>
        </p:nvSpPr>
        <p:spPr>
          <a:xfrm>
            <a:off x="0" y="6492874"/>
            <a:ext cx="12192000" cy="365125"/>
          </a:xfrm>
          <a:prstGeom prst="rect">
            <a:avLst/>
          </a:prstGeom>
          <a:solidFill>
            <a:srgbClr val="F05033"/>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z="1800" smtClean="0">
                <a:solidFill>
                  <a:schemeClr val="bg1"/>
                </a:solidFill>
              </a:rPr>
              <a:pPr/>
              <a:t>22</a:t>
            </a:fld>
            <a:r>
              <a:rPr lang="en-US" sz="1800" dirty="0">
                <a:solidFill>
                  <a:schemeClr val="bg1"/>
                </a:solidFill>
              </a:rPr>
              <a:t>	</a:t>
            </a:r>
          </a:p>
        </p:txBody>
      </p:sp>
      <p:pic>
        <p:nvPicPr>
          <p:cNvPr id="3" name="Picture 3">
            <a:extLst>
              <a:ext uri="{FF2B5EF4-FFF2-40B4-BE49-F238E27FC236}">
                <a16:creationId xmlns:a16="http://schemas.microsoft.com/office/drawing/2014/main" id="{4C9C7A16-BC2F-450C-B237-F5E32F38F001}"/>
              </a:ext>
            </a:extLst>
          </p:cNvPr>
          <p:cNvPicPr>
            <a:picLocks noChangeAspect="1"/>
          </p:cNvPicPr>
          <p:nvPr/>
        </p:nvPicPr>
        <p:blipFill>
          <a:blip r:embed="rId3"/>
          <a:stretch>
            <a:fillRect/>
          </a:stretch>
        </p:blipFill>
        <p:spPr>
          <a:xfrm>
            <a:off x="653195" y="2685456"/>
            <a:ext cx="5224060" cy="3600000"/>
          </a:xfrm>
          <a:prstGeom prst="rect">
            <a:avLst/>
          </a:prstGeom>
          <a:ln w="57150">
            <a:solidFill>
              <a:srgbClr val="F05033"/>
            </a:solidFill>
          </a:ln>
        </p:spPr>
      </p:pic>
      <p:sp>
        <p:nvSpPr>
          <p:cNvPr id="55" name="Content Placeholder 2">
            <a:extLst>
              <a:ext uri="{FF2B5EF4-FFF2-40B4-BE49-F238E27FC236}">
                <a16:creationId xmlns:a16="http://schemas.microsoft.com/office/drawing/2014/main" id="{09AB5BDC-8A8D-174B-984F-B70D7F453224}"/>
              </a:ext>
            </a:extLst>
          </p:cNvPr>
          <p:cNvSpPr txBox="1">
            <a:spLocks/>
          </p:cNvSpPr>
          <p:nvPr/>
        </p:nvSpPr>
        <p:spPr>
          <a:xfrm>
            <a:off x="1968301" y="2070849"/>
            <a:ext cx="2996073" cy="407189"/>
          </a:xfrm>
          <a:prstGeom prst="rect">
            <a:avLst/>
          </a:prstGeom>
          <a:ln>
            <a:noFill/>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a:solidFill>
                  <a:schemeClr val="tx1">
                    <a:lumMod val="75000"/>
                    <a:lumOff val="25000"/>
                  </a:schemeClr>
                </a:solidFill>
              </a:rPr>
              <a:t>Branch </a:t>
            </a:r>
            <a:r>
              <a:rPr lang="en-US" sz="2400">
                <a:solidFill>
                  <a:schemeClr val="tx1">
                    <a:lumMod val="75000"/>
                    <a:lumOff val="25000"/>
                  </a:schemeClr>
                </a:solidFill>
                <a:sym typeface="Wingdings" pitchFamily="2" charset="2"/>
              </a:rPr>
              <a:t> New branch</a:t>
            </a:r>
            <a:endParaRPr lang="en-US" sz="2400">
              <a:solidFill>
                <a:schemeClr val="tx1">
                  <a:lumMod val="75000"/>
                  <a:lumOff val="25000"/>
                </a:schemeClr>
              </a:solidFill>
              <a:cs typeface="Calibri"/>
            </a:endParaRPr>
          </a:p>
        </p:txBody>
      </p:sp>
      <p:pic>
        <p:nvPicPr>
          <p:cNvPr id="6" name="Picture 6" descr="A screenshot of a cell phone&#10;&#10;Description automatically generated">
            <a:extLst>
              <a:ext uri="{FF2B5EF4-FFF2-40B4-BE49-F238E27FC236}">
                <a16:creationId xmlns:a16="http://schemas.microsoft.com/office/drawing/2014/main" id="{03D68268-B8CB-4B1D-A74F-7A49F1DCD883}"/>
              </a:ext>
            </a:extLst>
          </p:cNvPr>
          <p:cNvPicPr>
            <a:picLocks noChangeAspect="1"/>
          </p:cNvPicPr>
          <p:nvPr/>
        </p:nvPicPr>
        <p:blipFill>
          <a:blip r:embed="rId4"/>
          <a:stretch>
            <a:fillRect/>
          </a:stretch>
        </p:blipFill>
        <p:spPr>
          <a:xfrm>
            <a:off x="6314747" y="2685456"/>
            <a:ext cx="5236364" cy="3600000"/>
          </a:xfrm>
          <a:prstGeom prst="rect">
            <a:avLst/>
          </a:prstGeom>
          <a:ln w="57150">
            <a:solidFill>
              <a:srgbClr val="F05033"/>
            </a:solidFill>
          </a:ln>
        </p:spPr>
      </p:pic>
      <p:sp>
        <p:nvSpPr>
          <p:cNvPr id="59" name="Content Placeholder 2">
            <a:extLst>
              <a:ext uri="{FF2B5EF4-FFF2-40B4-BE49-F238E27FC236}">
                <a16:creationId xmlns:a16="http://schemas.microsoft.com/office/drawing/2014/main" id="{F9E5D3D9-FEE6-B84D-A6D4-45D57244EA3B}"/>
              </a:ext>
            </a:extLst>
          </p:cNvPr>
          <p:cNvSpPr txBox="1">
            <a:spLocks/>
          </p:cNvSpPr>
          <p:nvPr/>
        </p:nvSpPr>
        <p:spPr>
          <a:xfrm>
            <a:off x="6565663" y="1690689"/>
            <a:ext cx="4320000" cy="788366"/>
          </a:xfrm>
          <a:prstGeom prst="rect">
            <a:avLst/>
          </a:prstGeom>
          <a:ln>
            <a:noFill/>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a:solidFill>
                  <a:schemeClr val="tx1">
                    <a:lumMod val="75000"/>
                    <a:lumOff val="25000"/>
                  </a:schemeClr>
                </a:solidFill>
              </a:rPr>
              <a:t>Checkout branches from the main window</a:t>
            </a:r>
            <a:endParaRPr lang="en-US" sz="2400">
              <a:solidFill>
                <a:schemeClr val="tx1">
                  <a:lumMod val="75000"/>
                  <a:lumOff val="25000"/>
                </a:schemeClr>
              </a:solidFill>
              <a:cs typeface="Calibri"/>
            </a:endParaRPr>
          </a:p>
        </p:txBody>
      </p:sp>
      <p:sp>
        <p:nvSpPr>
          <p:cNvPr id="4" name="Slide Number Placeholder 3">
            <a:extLst>
              <a:ext uri="{FF2B5EF4-FFF2-40B4-BE49-F238E27FC236}">
                <a16:creationId xmlns:a16="http://schemas.microsoft.com/office/drawing/2014/main" id="{6B0963AC-6EDF-4494-A8B9-96D0E1615768}"/>
              </a:ext>
            </a:extLst>
          </p:cNvPr>
          <p:cNvSpPr>
            <a:spLocks noGrp="1"/>
          </p:cNvSpPr>
          <p:nvPr>
            <p:ph type="sldNum" sz="quarter" idx="12"/>
          </p:nvPr>
        </p:nvSpPr>
        <p:spPr/>
        <p:txBody>
          <a:bodyPr/>
          <a:lstStyle/>
          <a:p>
            <a:fld id="{330EA680-D336-4FF7-8B7A-9848BB0A1C32}" type="slidenum">
              <a:rPr lang="en-US" smtClean="0"/>
              <a:t>22</a:t>
            </a:fld>
            <a:endParaRPr lang="en-US"/>
          </a:p>
        </p:txBody>
      </p:sp>
    </p:spTree>
    <p:extLst>
      <p:ext uri="{BB962C8B-B14F-4D97-AF65-F5344CB8AC3E}">
        <p14:creationId xmlns:p14="http://schemas.microsoft.com/office/powerpoint/2010/main" val="3872554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24237D5-7D75-4EDB-A13C-E7C912F17FD6}"/>
              </a:ext>
            </a:extLst>
          </p:cNvPr>
          <p:cNvSpPr/>
          <p:nvPr/>
        </p:nvSpPr>
        <p:spPr>
          <a:xfrm>
            <a:off x="6535792" y="1647666"/>
            <a:ext cx="5110891" cy="2182126"/>
          </a:xfrm>
          <a:prstGeom prst="rect">
            <a:avLst/>
          </a:prstGeom>
          <a:solidFill>
            <a:schemeClr val="bg1"/>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lumMod val="50000"/>
                    <a:lumOff val="50000"/>
                  </a:schemeClr>
                </a:solidFill>
              </a:rPr>
              <a:t> remote</a:t>
            </a:r>
          </a:p>
        </p:txBody>
      </p:sp>
      <p:cxnSp>
        <p:nvCxnSpPr>
          <p:cNvPr id="44" name="Straight Arrow Connector 43">
            <a:extLst>
              <a:ext uri="{FF2B5EF4-FFF2-40B4-BE49-F238E27FC236}">
                <a16:creationId xmlns:a16="http://schemas.microsoft.com/office/drawing/2014/main" id="{6AEF8ED1-BFD4-4A6C-AEB2-F1B958CD5914}"/>
              </a:ext>
            </a:extLst>
          </p:cNvPr>
          <p:cNvCxnSpPr>
            <a:cxnSpLocks/>
            <a:stCxn id="33" idx="5"/>
            <a:endCxn id="45" idx="1"/>
          </p:cNvCxnSpPr>
          <p:nvPr/>
        </p:nvCxnSpPr>
        <p:spPr>
          <a:xfrm>
            <a:off x="8546823" y="2718305"/>
            <a:ext cx="372354" cy="341392"/>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56EA8D36-328E-4796-8948-2EA89FC7756D}"/>
              </a:ext>
            </a:extLst>
          </p:cNvPr>
          <p:cNvSpPr/>
          <p:nvPr/>
        </p:nvSpPr>
        <p:spPr>
          <a:xfrm>
            <a:off x="8877000" y="3017520"/>
            <a:ext cx="288000" cy="288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F0441CE6-7D72-45B0-B03F-DB2B3CFA3D65}"/>
              </a:ext>
            </a:extLst>
          </p:cNvPr>
          <p:cNvSpPr txBox="1"/>
          <p:nvPr/>
        </p:nvSpPr>
        <p:spPr>
          <a:xfrm>
            <a:off x="8540848" y="3287025"/>
            <a:ext cx="1140106" cy="3698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11e501</a:t>
            </a:r>
            <a:endParaRPr lang="en-US">
              <a:latin typeface="Courier New"/>
              <a:cs typeface="Courier New"/>
            </a:endParaRPr>
          </a:p>
        </p:txBody>
      </p:sp>
      <p:cxnSp>
        <p:nvCxnSpPr>
          <p:cNvPr id="47" name="Straight Arrow Connector 46">
            <a:extLst>
              <a:ext uri="{FF2B5EF4-FFF2-40B4-BE49-F238E27FC236}">
                <a16:creationId xmlns:a16="http://schemas.microsoft.com/office/drawing/2014/main" id="{12591563-4470-4DC8-B91B-E2BD76601486}"/>
              </a:ext>
            </a:extLst>
          </p:cNvPr>
          <p:cNvCxnSpPr>
            <a:cxnSpLocks/>
            <a:stCxn id="45" idx="6"/>
            <a:endCxn id="48" idx="2"/>
          </p:cNvCxnSpPr>
          <p:nvPr/>
        </p:nvCxnSpPr>
        <p:spPr>
          <a:xfrm>
            <a:off x="9165000" y="3161520"/>
            <a:ext cx="792000" cy="0"/>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1450C3F8-E478-45D9-B752-E76C47DA3A49}"/>
              </a:ext>
            </a:extLst>
          </p:cNvPr>
          <p:cNvSpPr/>
          <p:nvPr/>
        </p:nvSpPr>
        <p:spPr>
          <a:xfrm>
            <a:off x="9957000" y="3017520"/>
            <a:ext cx="288000" cy="288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C43082D2-E48F-4D7E-9D02-FF41AA4D1932}"/>
              </a:ext>
            </a:extLst>
          </p:cNvPr>
          <p:cNvSpPr txBox="1"/>
          <p:nvPr/>
        </p:nvSpPr>
        <p:spPr>
          <a:xfrm>
            <a:off x="9687169" y="3286487"/>
            <a:ext cx="1140106" cy="3698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0021a9</a:t>
            </a:r>
            <a:endParaRPr lang="en-US">
              <a:latin typeface="Courier New"/>
              <a:cs typeface="Courier New"/>
            </a:endParaRPr>
          </a:p>
        </p:txBody>
      </p:sp>
      <p:sp>
        <p:nvSpPr>
          <p:cNvPr id="28" name="Rectangle: Top Corners Rounded 27">
            <a:extLst>
              <a:ext uri="{FF2B5EF4-FFF2-40B4-BE49-F238E27FC236}">
                <a16:creationId xmlns:a16="http://schemas.microsoft.com/office/drawing/2014/main" id="{F03FF535-48FF-4C84-B073-250E1716D865}"/>
              </a:ext>
            </a:extLst>
          </p:cNvPr>
          <p:cNvSpPr/>
          <p:nvPr/>
        </p:nvSpPr>
        <p:spPr>
          <a:xfrm>
            <a:off x="6535793" y="3829901"/>
            <a:ext cx="5110891" cy="2161343"/>
          </a:xfrm>
          <a:prstGeom prst="round2SameRect">
            <a:avLst>
              <a:gd name="adj1" fmla="val 0"/>
              <a:gd name="adj2" fmla="val 12850"/>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lumMod val="50000"/>
                    <a:lumOff val="50000"/>
                  </a:schemeClr>
                </a:solidFill>
              </a:rPr>
              <a:t>local</a:t>
            </a:r>
          </a:p>
        </p:txBody>
      </p:sp>
      <p:cxnSp>
        <p:nvCxnSpPr>
          <p:cNvPr id="13" name="Straight Arrow Connector 12">
            <a:extLst>
              <a:ext uri="{FF2B5EF4-FFF2-40B4-BE49-F238E27FC236}">
                <a16:creationId xmlns:a16="http://schemas.microsoft.com/office/drawing/2014/main" id="{05D1719F-BAEB-43A8-A0F9-299009098681}"/>
              </a:ext>
            </a:extLst>
          </p:cNvPr>
          <p:cNvCxnSpPr>
            <a:cxnSpLocks/>
            <a:stCxn id="37" idx="5"/>
            <a:endCxn id="14" idx="1"/>
          </p:cNvCxnSpPr>
          <p:nvPr/>
        </p:nvCxnSpPr>
        <p:spPr>
          <a:xfrm>
            <a:off x="8546823" y="4779723"/>
            <a:ext cx="372354" cy="344994"/>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F77EED1-078B-4D89-975F-6C34B40B0640}"/>
              </a:ext>
            </a:extLst>
          </p:cNvPr>
          <p:cNvSpPr>
            <a:spLocks noGrp="1"/>
          </p:cNvSpPr>
          <p:nvPr>
            <p:ph type="title"/>
          </p:nvPr>
        </p:nvSpPr>
        <p:spPr>
          <a:xfrm>
            <a:off x="838200" y="365125"/>
            <a:ext cx="10515600" cy="1325563"/>
          </a:xfrm>
        </p:spPr>
        <p:txBody>
          <a:bodyPr/>
          <a:lstStyle/>
          <a:p>
            <a:r>
              <a:rPr lang="en-US">
                <a:solidFill>
                  <a:schemeClr val="tx1">
                    <a:lumMod val="65000"/>
                    <a:lumOff val="35000"/>
                  </a:schemeClr>
                </a:solidFill>
              </a:rPr>
              <a:t>Merging – CLI</a:t>
            </a:r>
            <a:endParaRPr lang="en-US"/>
          </a:p>
        </p:txBody>
      </p:sp>
      <p:sp>
        <p:nvSpPr>
          <p:cNvPr id="3" name="Content Placeholder 2">
            <a:extLst>
              <a:ext uri="{FF2B5EF4-FFF2-40B4-BE49-F238E27FC236}">
                <a16:creationId xmlns:a16="http://schemas.microsoft.com/office/drawing/2014/main" id="{8589EF9F-A921-415A-9FA6-1B2ABD5DB3EB}"/>
              </a:ext>
            </a:extLst>
          </p:cNvPr>
          <p:cNvSpPr>
            <a:spLocks noGrp="1"/>
          </p:cNvSpPr>
          <p:nvPr>
            <p:ph idx="1"/>
          </p:nvPr>
        </p:nvSpPr>
        <p:spPr>
          <a:xfrm>
            <a:off x="838200" y="2304999"/>
            <a:ext cx="5257800" cy="467122"/>
          </a:xfrm>
        </p:spPr>
        <p:txBody>
          <a:bodyPr vert="horz" lIns="91440" tIns="45720" rIns="91440" bIns="45720" rtlCol="0" anchor="t">
            <a:normAutofit/>
          </a:bodyPr>
          <a:lstStyle/>
          <a:p>
            <a:pPr>
              <a:buNone/>
            </a:pPr>
            <a:r>
              <a:rPr lang="en-US" sz="2400">
                <a:solidFill>
                  <a:srgbClr val="3F3F3F"/>
                </a:solidFill>
              </a:rPr>
              <a:t>Pull </a:t>
            </a:r>
            <a:r>
              <a:rPr lang="en-US" sz="2400" b="1">
                <a:solidFill>
                  <a:srgbClr val="3F3F3F"/>
                </a:solidFill>
              </a:rPr>
              <a:t>Master</a:t>
            </a:r>
            <a:r>
              <a:rPr lang="en-US" sz="2400">
                <a:solidFill>
                  <a:srgbClr val="3F3F3F"/>
                </a:solidFill>
              </a:rPr>
              <a:t> branch changes</a:t>
            </a:r>
          </a:p>
        </p:txBody>
      </p:sp>
      <p:sp>
        <p:nvSpPr>
          <p:cNvPr id="5" name="Slide Number Placeholder 9">
            <a:extLst>
              <a:ext uri="{FF2B5EF4-FFF2-40B4-BE49-F238E27FC236}">
                <a16:creationId xmlns:a16="http://schemas.microsoft.com/office/drawing/2014/main" id="{AFDE6C92-7D66-4782-BE4F-58EFB37994B0}"/>
              </a:ext>
            </a:extLst>
          </p:cNvPr>
          <p:cNvSpPr txBox="1">
            <a:spLocks/>
          </p:cNvSpPr>
          <p:nvPr/>
        </p:nvSpPr>
        <p:spPr>
          <a:xfrm>
            <a:off x="0" y="6492874"/>
            <a:ext cx="12192000" cy="365125"/>
          </a:xfrm>
          <a:prstGeom prst="rect">
            <a:avLst/>
          </a:prstGeom>
          <a:solidFill>
            <a:srgbClr val="F05033"/>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z="1800" smtClean="0">
                <a:solidFill>
                  <a:schemeClr val="bg1"/>
                </a:solidFill>
              </a:rPr>
              <a:pPr/>
              <a:t>23</a:t>
            </a:fld>
            <a:r>
              <a:rPr lang="en-US" sz="1800" dirty="0">
                <a:solidFill>
                  <a:schemeClr val="bg1"/>
                </a:solidFill>
              </a:rPr>
              <a:t>	</a:t>
            </a:r>
          </a:p>
        </p:txBody>
      </p:sp>
      <p:sp>
        <p:nvSpPr>
          <p:cNvPr id="14" name="Oval 13">
            <a:extLst>
              <a:ext uri="{FF2B5EF4-FFF2-40B4-BE49-F238E27FC236}">
                <a16:creationId xmlns:a16="http://schemas.microsoft.com/office/drawing/2014/main" id="{3DE28C88-35F8-470D-B30F-8508CE98B930}"/>
              </a:ext>
            </a:extLst>
          </p:cNvPr>
          <p:cNvSpPr/>
          <p:nvPr/>
        </p:nvSpPr>
        <p:spPr>
          <a:xfrm>
            <a:off x="8877000" y="5082540"/>
            <a:ext cx="288000" cy="288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A6C886FA-15F4-4A09-912C-EAAB6AE54C74}"/>
              </a:ext>
            </a:extLst>
          </p:cNvPr>
          <p:cNvSpPr txBox="1">
            <a:spLocks/>
          </p:cNvSpPr>
          <p:nvPr/>
        </p:nvSpPr>
        <p:spPr>
          <a:xfrm>
            <a:off x="838200" y="2703462"/>
            <a:ext cx="5257800" cy="822960"/>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checkout master</a:t>
            </a:r>
          </a:p>
          <a:p>
            <a:pPr marL="0" indent="0">
              <a:buNone/>
            </a:pPr>
            <a:r>
              <a:rPr lang="en-US" sz="2000">
                <a:solidFill>
                  <a:srgbClr val="FFFFFF"/>
                </a:solidFill>
                <a:latin typeface="Courier New"/>
                <a:cs typeface="Courier New"/>
              </a:rPr>
              <a:t>git pull</a:t>
            </a:r>
            <a:endParaRPr lang="en-US"/>
          </a:p>
          <a:p>
            <a:pPr marL="0" indent="0" algn="ctr">
              <a:buNone/>
            </a:pPr>
            <a:endParaRPr lang="en-US" sz="2400">
              <a:solidFill>
                <a:srgbClr val="FFFFFF"/>
              </a:solidFill>
              <a:latin typeface="Courier New"/>
              <a:cs typeface="Courier New"/>
            </a:endParaRPr>
          </a:p>
          <a:p>
            <a:pPr marL="0" indent="0" algn="ctr">
              <a:buNone/>
            </a:pPr>
            <a:endParaRPr lang="en-US" sz="2400">
              <a:solidFill>
                <a:srgbClr val="FFFFFF"/>
              </a:solidFill>
              <a:latin typeface="Courier New"/>
              <a:cs typeface="Courier New"/>
            </a:endParaRPr>
          </a:p>
        </p:txBody>
      </p:sp>
      <p:sp>
        <p:nvSpPr>
          <p:cNvPr id="17" name="TextBox 16">
            <a:extLst>
              <a:ext uri="{FF2B5EF4-FFF2-40B4-BE49-F238E27FC236}">
                <a16:creationId xmlns:a16="http://schemas.microsoft.com/office/drawing/2014/main" id="{0660DDC3-7A28-4B24-B123-41C31A5221B2}"/>
              </a:ext>
            </a:extLst>
          </p:cNvPr>
          <p:cNvSpPr txBox="1"/>
          <p:nvPr/>
        </p:nvSpPr>
        <p:spPr>
          <a:xfrm>
            <a:off x="8555476" y="5355507"/>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11e501</a:t>
            </a:r>
            <a:endParaRPr lang="en-US">
              <a:latin typeface="Courier New"/>
              <a:cs typeface="Courier New"/>
            </a:endParaRPr>
          </a:p>
        </p:txBody>
      </p:sp>
      <p:cxnSp>
        <p:nvCxnSpPr>
          <p:cNvPr id="21" name="Straight Arrow Connector 20">
            <a:extLst>
              <a:ext uri="{FF2B5EF4-FFF2-40B4-BE49-F238E27FC236}">
                <a16:creationId xmlns:a16="http://schemas.microsoft.com/office/drawing/2014/main" id="{BD21A131-A1D2-4AEC-B4F3-29E056FB04AA}"/>
              </a:ext>
            </a:extLst>
          </p:cNvPr>
          <p:cNvCxnSpPr>
            <a:cxnSpLocks/>
            <a:stCxn id="14" idx="6"/>
            <a:endCxn id="22" idx="2"/>
          </p:cNvCxnSpPr>
          <p:nvPr/>
        </p:nvCxnSpPr>
        <p:spPr>
          <a:xfrm>
            <a:off x="9165000" y="5226540"/>
            <a:ext cx="792000" cy="0"/>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F31B9E52-8E24-4AF9-A29D-4D441022B4FA}"/>
              </a:ext>
            </a:extLst>
          </p:cNvPr>
          <p:cNvSpPr/>
          <p:nvPr/>
        </p:nvSpPr>
        <p:spPr>
          <a:xfrm>
            <a:off x="9957000" y="5082540"/>
            <a:ext cx="288000" cy="288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FB4FF12-93D9-446D-BAA4-9FC790C0A2D4}"/>
              </a:ext>
            </a:extLst>
          </p:cNvPr>
          <p:cNvSpPr txBox="1"/>
          <p:nvPr/>
        </p:nvSpPr>
        <p:spPr>
          <a:xfrm>
            <a:off x="9751314" y="5356859"/>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0021a9</a:t>
            </a:r>
            <a:endParaRPr lang="en-US">
              <a:latin typeface="Courier New"/>
              <a:cs typeface="Courier New"/>
            </a:endParaRPr>
          </a:p>
        </p:txBody>
      </p:sp>
      <p:sp>
        <p:nvSpPr>
          <p:cNvPr id="23" name="Content Placeholder 2">
            <a:extLst>
              <a:ext uri="{FF2B5EF4-FFF2-40B4-BE49-F238E27FC236}">
                <a16:creationId xmlns:a16="http://schemas.microsoft.com/office/drawing/2014/main" id="{6BA624D8-CA18-4302-AD09-F39AD6E2B9D9}"/>
              </a:ext>
            </a:extLst>
          </p:cNvPr>
          <p:cNvSpPr txBox="1">
            <a:spLocks/>
          </p:cNvSpPr>
          <p:nvPr/>
        </p:nvSpPr>
        <p:spPr>
          <a:xfrm>
            <a:off x="838200" y="3643515"/>
            <a:ext cx="5257800" cy="46712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sz="2400">
                <a:solidFill>
                  <a:srgbClr val="3F3F3F"/>
                </a:solidFill>
              </a:rPr>
              <a:t>Show </a:t>
            </a:r>
            <a:r>
              <a:rPr lang="en-US" sz="2400" b="1">
                <a:solidFill>
                  <a:srgbClr val="3F3F3F"/>
                </a:solidFill>
              </a:rPr>
              <a:t>Merged </a:t>
            </a:r>
            <a:r>
              <a:rPr lang="en-US" sz="2400">
                <a:solidFill>
                  <a:srgbClr val="3F3F3F"/>
                </a:solidFill>
              </a:rPr>
              <a:t>branches</a:t>
            </a:r>
            <a:endParaRPr lang="en-US" sz="2400" b="1">
              <a:solidFill>
                <a:srgbClr val="3F3F3F"/>
              </a:solidFill>
            </a:endParaRPr>
          </a:p>
        </p:txBody>
      </p:sp>
      <p:sp>
        <p:nvSpPr>
          <p:cNvPr id="24" name="Content Placeholder 2">
            <a:extLst>
              <a:ext uri="{FF2B5EF4-FFF2-40B4-BE49-F238E27FC236}">
                <a16:creationId xmlns:a16="http://schemas.microsoft.com/office/drawing/2014/main" id="{FF9F57D0-47E5-41C0-A69D-0313C9461B16}"/>
              </a:ext>
            </a:extLst>
          </p:cNvPr>
          <p:cNvSpPr txBox="1">
            <a:spLocks/>
          </p:cNvSpPr>
          <p:nvPr/>
        </p:nvSpPr>
        <p:spPr>
          <a:xfrm>
            <a:off x="838200" y="4041979"/>
            <a:ext cx="5257800"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branch --merged</a:t>
            </a:r>
            <a:endParaRPr lang="en-US"/>
          </a:p>
          <a:p>
            <a:pPr marL="0" indent="0" algn="ctr">
              <a:buNone/>
            </a:pPr>
            <a:endParaRPr lang="en-US" sz="2400">
              <a:solidFill>
                <a:srgbClr val="FFFFFF"/>
              </a:solidFill>
              <a:latin typeface="Courier New"/>
              <a:cs typeface="Courier New"/>
            </a:endParaRPr>
          </a:p>
          <a:p>
            <a:pPr marL="0" indent="0" algn="ctr">
              <a:buNone/>
            </a:pPr>
            <a:endParaRPr lang="en-US" sz="2400">
              <a:solidFill>
                <a:srgbClr val="FFFFFF"/>
              </a:solidFill>
              <a:latin typeface="Courier New"/>
              <a:cs typeface="Courier New"/>
            </a:endParaRPr>
          </a:p>
        </p:txBody>
      </p:sp>
      <p:sp>
        <p:nvSpPr>
          <p:cNvPr id="25" name="Content Placeholder 2">
            <a:extLst>
              <a:ext uri="{FF2B5EF4-FFF2-40B4-BE49-F238E27FC236}">
                <a16:creationId xmlns:a16="http://schemas.microsoft.com/office/drawing/2014/main" id="{2F2CBE3B-7243-4B7C-A383-CA00D033948F}"/>
              </a:ext>
            </a:extLst>
          </p:cNvPr>
          <p:cNvSpPr txBox="1">
            <a:spLocks/>
          </p:cNvSpPr>
          <p:nvPr/>
        </p:nvSpPr>
        <p:spPr>
          <a:xfrm>
            <a:off x="838200" y="4603244"/>
            <a:ext cx="5257800" cy="46712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sz="2400" b="1">
                <a:solidFill>
                  <a:srgbClr val="3F3F3F"/>
                </a:solidFill>
              </a:rPr>
              <a:t>Merge </a:t>
            </a:r>
            <a:r>
              <a:rPr lang="en-US" sz="2400">
                <a:solidFill>
                  <a:srgbClr val="3F3F3F"/>
                </a:solidFill>
              </a:rPr>
              <a:t>feature</a:t>
            </a:r>
            <a:r>
              <a:rPr lang="en-US" sz="2400" b="1">
                <a:solidFill>
                  <a:srgbClr val="3F3F3F"/>
                </a:solidFill>
              </a:rPr>
              <a:t> </a:t>
            </a:r>
            <a:r>
              <a:rPr lang="en-US" sz="2400">
                <a:solidFill>
                  <a:srgbClr val="3F3F3F"/>
                </a:solidFill>
              </a:rPr>
              <a:t>branch into master</a:t>
            </a:r>
            <a:endParaRPr lang="en-US" sz="2400" b="1">
              <a:solidFill>
                <a:srgbClr val="3F3F3F"/>
              </a:solidFill>
            </a:endParaRPr>
          </a:p>
        </p:txBody>
      </p:sp>
      <p:sp>
        <p:nvSpPr>
          <p:cNvPr id="26" name="Content Placeholder 2">
            <a:extLst>
              <a:ext uri="{FF2B5EF4-FFF2-40B4-BE49-F238E27FC236}">
                <a16:creationId xmlns:a16="http://schemas.microsoft.com/office/drawing/2014/main" id="{865EBB84-F949-4AE8-AD2C-CA2778F8B0CD}"/>
              </a:ext>
            </a:extLst>
          </p:cNvPr>
          <p:cNvSpPr txBox="1">
            <a:spLocks/>
          </p:cNvSpPr>
          <p:nvPr/>
        </p:nvSpPr>
        <p:spPr>
          <a:xfrm>
            <a:off x="838200" y="5001708"/>
            <a:ext cx="5257800"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merge [branch-name]</a:t>
            </a:r>
            <a:endParaRPr lang="en-US"/>
          </a:p>
        </p:txBody>
      </p:sp>
      <p:cxnSp>
        <p:nvCxnSpPr>
          <p:cNvPr id="32" name="Straight Arrow Connector 31">
            <a:extLst>
              <a:ext uri="{FF2B5EF4-FFF2-40B4-BE49-F238E27FC236}">
                <a16:creationId xmlns:a16="http://schemas.microsoft.com/office/drawing/2014/main" id="{3E2710B1-733B-490B-85C3-756FA89F5A1B}"/>
              </a:ext>
            </a:extLst>
          </p:cNvPr>
          <p:cNvCxnSpPr>
            <a:cxnSpLocks/>
            <a:endCxn id="33" idx="2"/>
          </p:cNvCxnSpPr>
          <p:nvPr/>
        </p:nvCxnSpPr>
        <p:spPr>
          <a:xfrm>
            <a:off x="7941000" y="2612880"/>
            <a:ext cx="360000" cy="3602"/>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178BC82B-E0A3-49D7-82F7-2B5A0DCE70E4}"/>
              </a:ext>
            </a:extLst>
          </p:cNvPr>
          <p:cNvSpPr/>
          <p:nvPr/>
        </p:nvSpPr>
        <p:spPr>
          <a:xfrm>
            <a:off x="8301000" y="2472482"/>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41C4C523-AA0F-424F-9DFA-6E65AC56665A}"/>
              </a:ext>
            </a:extLst>
          </p:cNvPr>
          <p:cNvSpPr txBox="1"/>
          <p:nvPr/>
        </p:nvSpPr>
        <p:spPr>
          <a:xfrm>
            <a:off x="7967736" y="2110072"/>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afe8b8</a:t>
            </a:r>
            <a:endParaRPr lang="en-US">
              <a:latin typeface="Courier New"/>
              <a:cs typeface="Courier New"/>
            </a:endParaRPr>
          </a:p>
        </p:txBody>
      </p:sp>
      <p:cxnSp>
        <p:nvCxnSpPr>
          <p:cNvPr id="36" name="Straight Arrow Connector 35">
            <a:extLst>
              <a:ext uri="{FF2B5EF4-FFF2-40B4-BE49-F238E27FC236}">
                <a16:creationId xmlns:a16="http://schemas.microsoft.com/office/drawing/2014/main" id="{1A79A01B-A34B-4B19-B0D9-DF21C8C1FDC5}"/>
              </a:ext>
            </a:extLst>
          </p:cNvPr>
          <p:cNvCxnSpPr>
            <a:cxnSpLocks/>
            <a:endCxn id="37" idx="2"/>
          </p:cNvCxnSpPr>
          <p:nvPr/>
        </p:nvCxnSpPr>
        <p:spPr>
          <a:xfrm flipV="1">
            <a:off x="7941000" y="4677900"/>
            <a:ext cx="360000" cy="576"/>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0BDD8618-328E-47DA-B178-03F7FD470A03}"/>
              </a:ext>
            </a:extLst>
          </p:cNvPr>
          <p:cNvSpPr/>
          <p:nvPr/>
        </p:nvSpPr>
        <p:spPr>
          <a:xfrm>
            <a:off x="8301000" y="4533900"/>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E099CF3-9305-4136-A1B4-669CE661C6AA}"/>
              </a:ext>
            </a:extLst>
          </p:cNvPr>
          <p:cNvSpPr txBox="1"/>
          <p:nvPr/>
        </p:nvSpPr>
        <p:spPr>
          <a:xfrm>
            <a:off x="7965879" y="4174292"/>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afe8b8</a:t>
            </a:r>
            <a:endParaRPr lang="en-US">
              <a:latin typeface="Courier New"/>
              <a:cs typeface="Courier New"/>
            </a:endParaRPr>
          </a:p>
        </p:txBody>
      </p:sp>
      <p:cxnSp>
        <p:nvCxnSpPr>
          <p:cNvPr id="39" name="Straight Arrow Connector 38">
            <a:extLst>
              <a:ext uri="{FF2B5EF4-FFF2-40B4-BE49-F238E27FC236}">
                <a16:creationId xmlns:a16="http://schemas.microsoft.com/office/drawing/2014/main" id="{41F8030A-DD13-41C9-8152-4BAE2BEC19D4}"/>
              </a:ext>
            </a:extLst>
          </p:cNvPr>
          <p:cNvCxnSpPr>
            <a:cxnSpLocks/>
            <a:stCxn id="33" idx="6"/>
            <a:endCxn id="40" idx="2"/>
          </p:cNvCxnSpPr>
          <p:nvPr/>
        </p:nvCxnSpPr>
        <p:spPr>
          <a:xfrm>
            <a:off x="8589000" y="2616482"/>
            <a:ext cx="792000" cy="0"/>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85344C29-A71A-4410-85E8-034FE1D28274}"/>
              </a:ext>
            </a:extLst>
          </p:cNvPr>
          <p:cNvSpPr/>
          <p:nvPr/>
        </p:nvSpPr>
        <p:spPr>
          <a:xfrm>
            <a:off x="9381000" y="2472482"/>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FC753A2F-87CD-4EAF-94BD-098BB15DEC4B}"/>
              </a:ext>
            </a:extLst>
          </p:cNvPr>
          <p:cNvSpPr txBox="1"/>
          <p:nvPr/>
        </p:nvSpPr>
        <p:spPr>
          <a:xfrm>
            <a:off x="9164565" y="2110072"/>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b06ecf</a:t>
            </a:r>
            <a:endParaRPr lang="en-US">
              <a:solidFill>
                <a:srgbClr val="586069"/>
              </a:solidFill>
              <a:latin typeface="Courier New"/>
              <a:cs typeface="Courier New"/>
            </a:endParaRPr>
          </a:p>
        </p:txBody>
      </p:sp>
      <p:sp>
        <p:nvSpPr>
          <p:cNvPr id="42" name="Content Placeholder 2">
            <a:extLst>
              <a:ext uri="{FF2B5EF4-FFF2-40B4-BE49-F238E27FC236}">
                <a16:creationId xmlns:a16="http://schemas.microsoft.com/office/drawing/2014/main" id="{CA5F8E3A-ABA9-4CF5-9B08-EFE7C8AF5282}"/>
              </a:ext>
            </a:extLst>
          </p:cNvPr>
          <p:cNvSpPr txBox="1">
            <a:spLocks/>
          </p:cNvSpPr>
          <p:nvPr/>
        </p:nvSpPr>
        <p:spPr>
          <a:xfrm>
            <a:off x="838200" y="5525620"/>
            <a:ext cx="5257800" cy="46712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sz="2400" b="1">
                <a:solidFill>
                  <a:srgbClr val="3F3F3F"/>
                </a:solidFill>
              </a:rPr>
              <a:t>Push</a:t>
            </a:r>
            <a:r>
              <a:rPr lang="en-US" sz="2400">
                <a:solidFill>
                  <a:srgbClr val="3F3F3F"/>
                </a:solidFill>
              </a:rPr>
              <a:t> merge to remote repository</a:t>
            </a:r>
            <a:endParaRPr lang="en-US" sz="2400" b="1">
              <a:solidFill>
                <a:srgbClr val="3F3F3F"/>
              </a:solidFill>
            </a:endParaRPr>
          </a:p>
        </p:txBody>
      </p:sp>
      <p:sp>
        <p:nvSpPr>
          <p:cNvPr id="43" name="Content Placeholder 2">
            <a:extLst>
              <a:ext uri="{FF2B5EF4-FFF2-40B4-BE49-F238E27FC236}">
                <a16:creationId xmlns:a16="http://schemas.microsoft.com/office/drawing/2014/main" id="{A743D4F5-660F-4D2C-87CB-7B5C7AF4E37E}"/>
              </a:ext>
            </a:extLst>
          </p:cNvPr>
          <p:cNvSpPr txBox="1">
            <a:spLocks/>
          </p:cNvSpPr>
          <p:nvPr/>
        </p:nvSpPr>
        <p:spPr>
          <a:xfrm>
            <a:off x="838200" y="5924083"/>
            <a:ext cx="5257800" cy="411480"/>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push</a:t>
            </a:r>
            <a:endParaRPr lang="en-US" sz="2400">
              <a:solidFill>
                <a:srgbClr val="FFFFFF"/>
              </a:solidFill>
              <a:latin typeface="Courier New"/>
              <a:cs typeface="Courier New"/>
            </a:endParaRPr>
          </a:p>
        </p:txBody>
      </p:sp>
      <p:cxnSp>
        <p:nvCxnSpPr>
          <p:cNvPr id="50" name="Straight Arrow Connector 49">
            <a:extLst>
              <a:ext uri="{FF2B5EF4-FFF2-40B4-BE49-F238E27FC236}">
                <a16:creationId xmlns:a16="http://schemas.microsoft.com/office/drawing/2014/main" id="{2FBDD2FF-298D-4AF5-BC50-D54B656136C2}"/>
              </a:ext>
            </a:extLst>
          </p:cNvPr>
          <p:cNvCxnSpPr>
            <a:cxnSpLocks/>
            <a:stCxn id="37" idx="6"/>
            <a:endCxn id="51" idx="2"/>
          </p:cNvCxnSpPr>
          <p:nvPr/>
        </p:nvCxnSpPr>
        <p:spPr>
          <a:xfrm>
            <a:off x="8589000" y="4677900"/>
            <a:ext cx="792000" cy="0"/>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D850FFF0-63A8-46F3-9BB0-58FD0CF7B0E3}"/>
              </a:ext>
            </a:extLst>
          </p:cNvPr>
          <p:cNvSpPr/>
          <p:nvPr/>
        </p:nvSpPr>
        <p:spPr>
          <a:xfrm>
            <a:off x="9381000" y="4533900"/>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20917AD5-9CF3-48F8-9E98-ECB1C62E6843}"/>
              </a:ext>
            </a:extLst>
          </p:cNvPr>
          <p:cNvSpPr txBox="1"/>
          <p:nvPr/>
        </p:nvSpPr>
        <p:spPr>
          <a:xfrm>
            <a:off x="9151991" y="4171175"/>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b06ecf</a:t>
            </a:r>
            <a:endParaRPr lang="en-US">
              <a:solidFill>
                <a:srgbClr val="586069"/>
              </a:solidFill>
              <a:latin typeface="Courier New"/>
              <a:cs typeface="Courier New"/>
            </a:endParaRPr>
          </a:p>
        </p:txBody>
      </p:sp>
      <p:cxnSp>
        <p:nvCxnSpPr>
          <p:cNvPr id="53" name="Straight Arrow Connector 52">
            <a:extLst>
              <a:ext uri="{FF2B5EF4-FFF2-40B4-BE49-F238E27FC236}">
                <a16:creationId xmlns:a16="http://schemas.microsoft.com/office/drawing/2014/main" id="{B178B6EE-F305-46AA-B918-1B1502C4BBAC}"/>
              </a:ext>
            </a:extLst>
          </p:cNvPr>
          <p:cNvCxnSpPr>
            <a:cxnSpLocks/>
            <a:stCxn id="51" idx="6"/>
            <a:endCxn id="54" idx="2"/>
          </p:cNvCxnSpPr>
          <p:nvPr/>
        </p:nvCxnSpPr>
        <p:spPr>
          <a:xfrm>
            <a:off x="9669000" y="4677900"/>
            <a:ext cx="792000" cy="0"/>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074F8500-2DF1-4BEA-A4C3-1A21DCAE3A34}"/>
              </a:ext>
            </a:extLst>
          </p:cNvPr>
          <p:cNvSpPr/>
          <p:nvPr/>
        </p:nvSpPr>
        <p:spPr>
          <a:xfrm>
            <a:off x="10461000" y="4533900"/>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14DEFEB5-41E0-40BE-A4A6-8AE7C85F7315}"/>
              </a:ext>
            </a:extLst>
          </p:cNvPr>
          <p:cNvSpPr txBox="1"/>
          <p:nvPr/>
        </p:nvSpPr>
        <p:spPr>
          <a:xfrm>
            <a:off x="10321366" y="4174471"/>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adf4d3</a:t>
            </a:r>
            <a:endParaRPr lang="en-US">
              <a:solidFill>
                <a:srgbClr val="586069"/>
              </a:solidFill>
              <a:latin typeface="Courier New"/>
              <a:cs typeface="Courier New"/>
            </a:endParaRPr>
          </a:p>
        </p:txBody>
      </p:sp>
      <p:cxnSp>
        <p:nvCxnSpPr>
          <p:cNvPr id="56" name="Straight Arrow Connector 55">
            <a:extLst>
              <a:ext uri="{FF2B5EF4-FFF2-40B4-BE49-F238E27FC236}">
                <a16:creationId xmlns:a16="http://schemas.microsoft.com/office/drawing/2014/main" id="{AF9B12F4-7D36-443D-9C66-572E40D83A9B}"/>
              </a:ext>
            </a:extLst>
          </p:cNvPr>
          <p:cNvCxnSpPr>
            <a:cxnSpLocks/>
            <a:stCxn id="54" idx="3"/>
            <a:endCxn id="22" idx="7"/>
          </p:cNvCxnSpPr>
          <p:nvPr/>
        </p:nvCxnSpPr>
        <p:spPr>
          <a:xfrm flipH="1">
            <a:off x="10202823" y="4779723"/>
            <a:ext cx="300354" cy="344994"/>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B644FF28-D60C-4F96-BADF-D91B325ACB1B}"/>
              </a:ext>
            </a:extLst>
          </p:cNvPr>
          <p:cNvCxnSpPr>
            <a:cxnSpLocks/>
            <a:stCxn id="40" idx="6"/>
            <a:endCxn id="58" idx="2"/>
          </p:cNvCxnSpPr>
          <p:nvPr/>
        </p:nvCxnSpPr>
        <p:spPr>
          <a:xfrm flipV="1">
            <a:off x="9669000" y="2612880"/>
            <a:ext cx="792000" cy="3602"/>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6F86FC44-537A-4A84-9323-07A816779290}"/>
              </a:ext>
            </a:extLst>
          </p:cNvPr>
          <p:cNvSpPr/>
          <p:nvPr/>
        </p:nvSpPr>
        <p:spPr>
          <a:xfrm>
            <a:off x="10461000" y="2468880"/>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193809D0-EDAC-4D5F-BEA2-39D426D4A5F7}"/>
              </a:ext>
            </a:extLst>
          </p:cNvPr>
          <p:cNvSpPr txBox="1"/>
          <p:nvPr/>
        </p:nvSpPr>
        <p:spPr>
          <a:xfrm>
            <a:off x="10321367" y="2105071"/>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adf4d3</a:t>
            </a:r>
            <a:endParaRPr lang="en-US">
              <a:solidFill>
                <a:srgbClr val="586069"/>
              </a:solidFill>
              <a:latin typeface="Courier New"/>
              <a:cs typeface="Courier New"/>
            </a:endParaRPr>
          </a:p>
        </p:txBody>
      </p:sp>
      <p:cxnSp>
        <p:nvCxnSpPr>
          <p:cNvPr id="60" name="Straight Arrow Connector 59">
            <a:extLst>
              <a:ext uri="{FF2B5EF4-FFF2-40B4-BE49-F238E27FC236}">
                <a16:creationId xmlns:a16="http://schemas.microsoft.com/office/drawing/2014/main" id="{7506467B-89B1-4524-B73D-505BC79844F8}"/>
              </a:ext>
            </a:extLst>
          </p:cNvPr>
          <p:cNvCxnSpPr>
            <a:cxnSpLocks/>
            <a:stCxn id="58" idx="3"/>
            <a:endCxn id="48" idx="7"/>
          </p:cNvCxnSpPr>
          <p:nvPr/>
        </p:nvCxnSpPr>
        <p:spPr>
          <a:xfrm flipH="1">
            <a:off x="10202823" y="2714703"/>
            <a:ext cx="300354" cy="344994"/>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2D8F5866-1195-4F33-8C9C-FAFCF2D386AE}"/>
              </a:ext>
            </a:extLst>
          </p:cNvPr>
          <p:cNvSpPr txBox="1"/>
          <p:nvPr/>
        </p:nvSpPr>
        <p:spPr>
          <a:xfrm>
            <a:off x="8147199" y="3957605"/>
            <a:ext cx="73609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HEAD</a:t>
            </a:r>
          </a:p>
        </p:txBody>
      </p:sp>
      <p:sp>
        <p:nvSpPr>
          <p:cNvPr id="65" name="Content Placeholder 2">
            <a:extLst>
              <a:ext uri="{FF2B5EF4-FFF2-40B4-BE49-F238E27FC236}">
                <a16:creationId xmlns:a16="http://schemas.microsoft.com/office/drawing/2014/main" id="{9EDB410D-E6D5-4E47-A9F7-3985F9D283A3}"/>
              </a:ext>
            </a:extLst>
          </p:cNvPr>
          <p:cNvSpPr txBox="1">
            <a:spLocks/>
          </p:cNvSpPr>
          <p:nvPr/>
        </p:nvSpPr>
        <p:spPr>
          <a:xfrm>
            <a:off x="838200" y="1656443"/>
            <a:ext cx="5257800" cy="646331"/>
          </a:xfrm>
          <a:prstGeom prst="rect">
            <a:avLst/>
          </a:prstGeom>
        </p:spPr>
        <p:txBody>
          <a:bodyPr vert="horz" lIns="91440" tIns="45720" rIns="91440" bIns="4572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solidFill>
                  <a:srgbClr val="3F3F3F"/>
                </a:solidFill>
              </a:rPr>
              <a:t>Combine two lines of development after independent work is completed.</a:t>
            </a:r>
          </a:p>
        </p:txBody>
      </p:sp>
      <p:sp>
        <p:nvSpPr>
          <p:cNvPr id="66" name="TextBox 65">
            <a:extLst>
              <a:ext uri="{FF2B5EF4-FFF2-40B4-BE49-F238E27FC236}">
                <a16:creationId xmlns:a16="http://schemas.microsoft.com/office/drawing/2014/main" id="{0A5439EA-6AE6-447E-A37A-BA2C732C24CC}"/>
              </a:ext>
            </a:extLst>
          </p:cNvPr>
          <p:cNvSpPr txBox="1">
            <a:spLocks/>
          </p:cNvSpPr>
          <p:nvPr/>
        </p:nvSpPr>
        <p:spPr>
          <a:xfrm>
            <a:off x="6595296" y="2409164"/>
            <a:ext cx="1011815" cy="369332"/>
          </a:xfrm>
          <a:prstGeom prst="rect">
            <a:avLst/>
          </a:prstGeom>
          <a:noFill/>
        </p:spPr>
        <p:txBody>
          <a:bodyPr wrap="square" rtlCol="0">
            <a:spAutoFit/>
          </a:bodyPr>
          <a:lstStyle/>
          <a:p>
            <a:r>
              <a:rPr lang="en-US">
                <a:latin typeface="Courier New" panose="02070309020205020404" pitchFamily="49" charset="0"/>
                <a:cs typeface="Courier New" panose="02070309020205020404" pitchFamily="49" charset="0"/>
              </a:rPr>
              <a:t>master</a:t>
            </a:r>
          </a:p>
        </p:txBody>
      </p:sp>
      <p:sp>
        <p:nvSpPr>
          <p:cNvPr id="67" name="TextBox 66">
            <a:extLst>
              <a:ext uri="{FF2B5EF4-FFF2-40B4-BE49-F238E27FC236}">
                <a16:creationId xmlns:a16="http://schemas.microsoft.com/office/drawing/2014/main" id="{03B5E070-D2EF-4A64-B6A0-C546893BFD79}"/>
              </a:ext>
            </a:extLst>
          </p:cNvPr>
          <p:cNvSpPr txBox="1">
            <a:spLocks/>
          </p:cNvSpPr>
          <p:nvPr/>
        </p:nvSpPr>
        <p:spPr>
          <a:xfrm>
            <a:off x="6581625" y="4472474"/>
            <a:ext cx="1011815" cy="369332"/>
          </a:xfrm>
          <a:prstGeom prst="rect">
            <a:avLst/>
          </a:prstGeom>
          <a:noFill/>
        </p:spPr>
        <p:txBody>
          <a:bodyPr wrap="square" rtlCol="0">
            <a:spAutoFit/>
          </a:bodyPr>
          <a:lstStyle/>
          <a:p>
            <a:r>
              <a:rPr lang="en-US">
                <a:latin typeface="Courier New" panose="02070309020205020404" pitchFamily="49" charset="0"/>
                <a:cs typeface="Courier New" panose="02070309020205020404" pitchFamily="49" charset="0"/>
              </a:rPr>
              <a:t>master</a:t>
            </a:r>
          </a:p>
        </p:txBody>
      </p:sp>
      <p:sp>
        <p:nvSpPr>
          <p:cNvPr id="68" name="TextBox 67">
            <a:extLst>
              <a:ext uri="{FF2B5EF4-FFF2-40B4-BE49-F238E27FC236}">
                <a16:creationId xmlns:a16="http://schemas.microsoft.com/office/drawing/2014/main" id="{0EC034EB-A496-4B45-AFCB-E9317F2E6877}"/>
              </a:ext>
            </a:extLst>
          </p:cNvPr>
          <p:cNvSpPr txBox="1">
            <a:spLocks/>
          </p:cNvSpPr>
          <p:nvPr/>
        </p:nvSpPr>
        <p:spPr>
          <a:xfrm>
            <a:off x="6578007" y="2959584"/>
            <a:ext cx="1140106" cy="369332"/>
          </a:xfrm>
          <a:prstGeom prst="rect">
            <a:avLst/>
          </a:prstGeom>
          <a:noFill/>
        </p:spPr>
        <p:txBody>
          <a:bodyPr wrap="square" rtlCol="0">
            <a:spAutoFit/>
          </a:bodyPr>
          <a:lstStyle/>
          <a:p>
            <a:r>
              <a:rPr lang="en-US">
                <a:latin typeface="Courier New" panose="02070309020205020404" pitchFamily="49" charset="0"/>
                <a:cs typeface="Courier New" panose="02070309020205020404" pitchFamily="49" charset="0"/>
              </a:rPr>
              <a:t>feature</a:t>
            </a:r>
          </a:p>
        </p:txBody>
      </p:sp>
      <p:sp>
        <p:nvSpPr>
          <p:cNvPr id="69" name="TextBox 68">
            <a:extLst>
              <a:ext uri="{FF2B5EF4-FFF2-40B4-BE49-F238E27FC236}">
                <a16:creationId xmlns:a16="http://schemas.microsoft.com/office/drawing/2014/main" id="{5A3C5139-07C5-408D-AA6E-3D9EEBE2146D}"/>
              </a:ext>
            </a:extLst>
          </p:cNvPr>
          <p:cNvSpPr txBox="1">
            <a:spLocks/>
          </p:cNvSpPr>
          <p:nvPr/>
        </p:nvSpPr>
        <p:spPr>
          <a:xfrm>
            <a:off x="6578007" y="4996764"/>
            <a:ext cx="1140106" cy="369332"/>
          </a:xfrm>
          <a:prstGeom prst="rect">
            <a:avLst/>
          </a:prstGeom>
          <a:noFill/>
        </p:spPr>
        <p:txBody>
          <a:bodyPr wrap="square" rtlCol="0">
            <a:spAutoFit/>
          </a:bodyPr>
          <a:lstStyle/>
          <a:p>
            <a:r>
              <a:rPr lang="en-US">
                <a:latin typeface="Courier New" panose="02070309020205020404" pitchFamily="49" charset="0"/>
                <a:cs typeface="Courier New" panose="02070309020205020404" pitchFamily="49" charset="0"/>
              </a:rPr>
              <a:t>feature</a:t>
            </a:r>
          </a:p>
        </p:txBody>
      </p:sp>
      <p:sp>
        <p:nvSpPr>
          <p:cNvPr id="4" name="Slide Number Placeholder 3">
            <a:extLst>
              <a:ext uri="{FF2B5EF4-FFF2-40B4-BE49-F238E27FC236}">
                <a16:creationId xmlns:a16="http://schemas.microsoft.com/office/drawing/2014/main" id="{926755E5-57B2-B9C4-BA2F-727E54101337}"/>
              </a:ext>
            </a:extLst>
          </p:cNvPr>
          <p:cNvSpPr>
            <a:spLocks noGrp="1"/>
          </p:cNvSpPr>
          <p:nvPr>
            <p:ph type="sldNum" sz="quarter" idx="12"/>
          </p:nvPr>
        </p:nvSpPr>
        <p:spPr/>
        <p:txBody>
          <a:bodyPr/>
          <a:lstStyle/>
          <a:p>
            <a:fld id="{330EA680-D336-4FF7-8B7A-9848BB0A1C32}" type="slidenum">
              <a:rPr lang="en-US" smtClean="0"/>
              <a:t>23</a:t>
            </a:fld>
            <a:endParaRPr lang="en-US"/>
          </a:p>
        </p:txBody>
      </p:sp>
    </p:spTree>
    <p:extLst>
      <p:ext uri="{BB962C8B-B14F-4D97-AF65-F5344CB8AC3E}">
        <p14:creationId xmlns:p14="http://schemas.microsoft.com/office/powerpoint/2010/main" val="1531619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0" presetClass="entr" presetSubtype="0" fill="hold" grpId="2" nodeType="with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fade">
                                      <p:cBhvr>
                                        <p:cTn id="11" dur="500"/>
                                        <p:tgtEl>
                                          <p:spTgt spid="6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fade">
                                      <p:cBhvr>
                                        <p:cTn id="16" dur="500"/>
                                        <p:tgtEl>
                                          <p:spTgt spid="5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500"/>
                                        <p:tgtEl>
                                          <p:spTgt spid="52"/>
                                        </p:tgtEl>
                                      </p:cBhvr>
                                    </p:animEffect>
                                  </p:childTnLst>
                                </p:cTn>
                              </p:par>
                              <p:par>
                                <p:cTn id="20" presetID="10" presetClass="entr" presetSubtype="0" fill="hold" nodeType="with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500"/>
                                        <p:tgtEl>
                                          <p:spTgt spid="50"/>
                                        </p:tgtEl>
                                      </p:cBhvr>
                                    </p:animEffect>
                                  </p:childTnLst>
                                </p:cTn>
                              </p:par>
                              <p:par>
                                <p:cTn id="23" presetID="42" presetClass="path" presetSubtype="0" accel="50000" decel="50000" fill="hold" grpId="0" nodeType="withEffect">
                                  <p:stCondLst>
                                    <p:cond delay="0"/>
                                  </p:stCondLst>
                                  <p:childTnLst>
                                    <p:animMotion origin="layout" path="M 2.5E-6 4.81481E-6 L 0.09557 4.81481E-6 " pathEditMode="relative" rAng="0" ptsTypes="AA">
                                      <p:cBhvr>
                                        <p:cTn id="24" dur="2000" fill="hold"/>
                                        <p:tgtEl>
                                          <p:spTgt spid="63"/>
                                        </p:tgtEl>
                                        <p:attrNameLst>
                                          <p:attrName>ppt_x</p:attrName>
                                          <p:attrName>ppt_y</p:attrName>
                                        </p:attrNameLst>
                                      </p:cBhvr>
                                      <p:rCtr x="4779" y="0"/>
                                    </p:animMotion>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4"/>
                                        </p:tgtEl>
                                        <p:attrNameLst>
                                          <p:attrName>style.visibility</p:attrName>
                                        </p:attrNameLst>
                                      </p:cBhvr>
                                      <p:to>
                                        <p:strVal val="visible"/>
                                      </p:to>
                                    </p:set>
                                    <p:animEffect transition="in" filter="fade">
                                      <p:cBhvr>
                                        <p:cTn id="41" dur="500"/>
                                        <p:tgtEl>
                                          <p:spTgt spid="5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fade">
                                      <p:cBhvr>
                                        <p:cTn id="44" dur="500"/>
                                        <p:tgtEl>
                                          <p:spTgt spid="55"/>
                                        </p:tgtEl>
                                      </p:cBhvr>
                                    </p:animEffect>
                                  </p:childTnLst>
                                </p:cTn>
                              </p:par>
                              <p:par>
                                <p:cTn id="45" presetID="10" presetClass="entr" presetSubtype="0" fill="hold" nodeType="with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par>
                                <p:cTn id="48" presetID="10" presetClass="entr" presetSubtype="0" fill="hold" nodeType="withEffect">
                                  <p:stCondLst>
                                    <p:cond delay="0"/>
                                  </p:stCondLst>
                                  <p:childTnLst>
                                    <p:set>
                                      <p:cBhvr>
                                        <p:cTn id="49" dur="1" fill="hold">
                                          <p:stCondLst>
                                            <p:cond delay="0"/>
                                          </p:stCondLst>
                                        </p:cTn>
                                        <p:tgtEl>
                                          <p:spTgt spid="56"/>
                                        </p:tgtEl>
                                        <p:attrNameLst>
                                          <p:attrName>style.visibility</p:attrName>
                                        </p:attrNameLst>
                                      </p:cBhvr>
                                      <p:to>
                                        <p:strVal val="visible"/>
                                      </p:to>
                                    </p:set>
                                    <p:animEffect transition="in" filter="fade">
                                      <p:cBhvr>
                                        <p:cTn id="50" dur="500"/>
                                        <p:tgtEl>
                                          <p:spTgt spid="56"/>
                                        </p:tgtEl>
                                      </p:cBhvr>
                                    </p:animEffect>
                                  </p:childTnLst>
                                </p:cTn>
                              </p:par>
                              <p:par>
                                <p:cTn id="51" presetID="42" presetClass="path" presetSubtype="0" accel="50000" decel="50000" fill="hold" grpId="1" nodeType="withEffect">
                                  <p:stCondLst>
                                    <p:cond delay="0"/>
                                  </p:stCondLst>
                                  <p:childTnLst>
                                    <p:animMotion origin="layout" path="M 0.09557 4.81481E-6 L 0.18958 0.00138 " pathEditMode="relative" rAng="0" ptsTypes="AA">
                                      <p:cBhvr>
                                        <p:cTn id="52" dur="2000" fill="hold"/>
                                        <p:tgtEl>
                                          <p:spTgt spid="63"/>
                                        </p:tgtEl>
                                        <p:attrNameLst>
                                          <p:attrName>ppt_x</p:attrName>
                                          <p:attrName>ppt_y</p:attrName>
                                        </p:attrNameLst>
                                      </p:cBhvr>
                                      <p:rCtr x="4701" y="69"/>
                                    </p:animMotion>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fade">
                                      <p:cBhvr>
                                        <p:cTn id="63" dur="500"/>
                                        <p:tgtEl>
                                          <p:spTgt spid="5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9"/>
                                        </p:tgtEl>
                                        <p:attrNameLst>
                                          <p:attrName>style.visibility</p:attrName>
                                        </p:attrNameLst>
                                      </p:cBhvr>
                                      <p:to>
                                        <p:strVal val="visible"/>
                                      </p:to>
                                    </p:set>
                                    <p:animEffect transition="in" filter="fade">
                                      <p:cBhvr>
                                        <p:cTn id="66" dur="500"/>
                                        <p:tgtEl>
                                          <p:spTgt spid="59"/>
                                        </p:tgtEl>
                                      </p:cBhvr>
                                    </p:animEffect>
                                  </p:childTnLst>
                                </p:cTn>
                              </p:par>
                              <p:par>
                                <p:cTn id="67" presetID="10" presetClass="entr" presetSubtype="0" fill="hold" nodeType="withEffect">
                                  <p:stCondLst>
                                    <p:cond delay="0"/>
                                  </p:stCondLst>
                                  <p:childTnLst>
                                    <p:set>
                                      <p:cBhvr>
                                        <p:cTn id="68" dur="1" fill="hold">
                                          <p:stCondLst>
                                            <p:cond delay="0"/>
                                          </p:stCondLst>
                                        </p:cTn>
                                        <p:tgtEl>
                                          <p:spTgt spid="57"/>
                                        </p:tgtEl>
                                        <p:attrNameLst>
                                          <p:attrName>style.visibility</p:attrName>
                                        </p:attrNameLst>
                                      </p:cBhvr>
                                      <p:to>
                                        <p:strVal val="visible"/>
                                      </p:to>
                                    </p:set>
                                    <p:animEffect transition="in" filter="fade">
                                      <p:cBhvr>
                                        <p:cTn id="69" dur="500"/>
                                        <p:tgtEl>
                                          <p:spTgt spid="57"/>
                                        </p:tgtEl>
                                      </p:cBhvr>
                                    </p:animEffect>
                                  </p:childTnLst>
                                </p:cTn>
                              </p:par>
                              <p:par>
                                <p:cTn id="70" presetID="10" presetClass="entr" presetSubtype="0" fill="hold" nodeType="withEffect">
                                  <p:stCondLst>
                                    <p:cond delay="0"/>
                                  </p:stCondLst>
                                  <p:childTnLst>
                                    <p:set>
                                      <p:cBhvr>
                                        <p:cTn id="71" dur="1" fill="hold">
                                          <p:stCondLst>
                                            <p:cond delay="0"/>
                                          </p:stCondLst>
                                        </p:cTn>
                                        <p:tgtEl>
                                          <p:spTgt spid="60"/>
                                        </p:tgtEl>
                                        <p:attrNameLst>
                                          <p:attrName>style.visibility</p:attrName>
                                        </p:attrNameLst>
                                      </p:cBhvr>
                                      <p:to>
                                        <p:strVal val="visible"/>
                                      </p:to>
                                    </p:set>
                                    <p:animEffect transition="in" filter="fade">
                                      <p:cBhvr>
                                        <p:cTn id="7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6" grpId="0" animBg="1"/>
      <p:bldP spid="23" grpId="0"/>
      <p:bldP spid="24" grpId="0" animBg="1"/>
      <p:bldP spid="25" grpId="0"/>
      <p:bldP spid="26" grpId="0" animBg="1"/>
      <p:bldP spid="42" grpId="0"/>
      <p:bldP spid="43" grpId="0" animBg="1"/>
      <p:bldP spid="51" grpId="0" animBg="1"/>
      <p:bldP spid="52" grpId="0"/>
      <p:bldP spid="54" grpId="0" animBg="1"/>
      <p:bldP spid="55" grpId="0"/>
      <p:bldP spid="58" grpId="0" animBg="1"/>
      <p:bldP spid="59" grpId="0"/>
      <p:bldP spid="63" grpId="0"/>
      <p:bldP spid="63" grpId="1"/>
      <p:bldP spid="63" grpId="2"/>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7EED1-078B-4D89-975F-6C34B40B0640}"/>
              </a:ext>
            </a:extLst>
          </p:cNvPr>
          <p:cNvSpPr>
            <a:spLocks noGrp="1"/>
          </p:cNvSpPr>
          <p:nvPr>
            <p:ph type="title"/>
          </p:nvPr>
        </p:nvSpPr>
        <p:spPr>
          <a:xfrm>
            <a:off x="838200" y="365125"/>
            <a:ext cx="10515600" cy="1325563"/>
          </a:xfrm>
        </p:spPr>
        <p:txBody>
          <a:bodyPr/>
          <a:lstStyle/>
          <a:p>
            <a:r>
              <a:rPr lang="en-US" dirty="0">
                <a:solidFill>
                  <a:schemeClr val="tx1">
                    <a:lumMod val="65000"/>
                    <a:lumOff val="35000"/>
                  </a:schemeClr>
                </a:solidFill>
              </a:rPr>
              <a:t>Merging – GUI (GitHub Desktop)</a:t>
            </a:r>
            <a:endParaRPr lang="en-US" dirty="0"/>
          </a:p>
        </p:txBody>
      </p:sp>
      <p:sp>
        <p:nvSpPr>
          <p:cNvPr id="5" name="Slide Number Placeholder 9">
            <a:extLst>
              <a:ext uri="{FF2B5EF4-FFF2-40B4-BE49-F238E27FC236}">
                <a16:creationId xmlns:a16="http://schemas.microsoft.com/office/drawing/2014/main" id="{AFDE6C92-7D66-4782-BE4F-58EFB37994B0}"/>
              </a:ext>
            </a:extLst>
          </p:cNvPr>
          <p:cNvSpPr txBox="1">
            <a:spLocks/>
          </p:cNvSpPr>
          <p:nvPr/>
        </p:nvSpPr>
        <p:spPr>
          <a:xfrm>
            <a:off x="0" y="6492874"/>
            <a:ext cx="12192000" cy="365125"/>
          </a:xfrm>
          <a:prstGeom prst="rect">
            <a:avLst/>
          </a:prstGeom>
          <a:solidFill>
            <a:srgbClr val="F05033"/>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z="1800" smtClean="0">
                <a:solidFill>
                  <a:schemeClr val="bg1"/>
                </a:solidFill>
              </a:rPr>
              <a:pPr/>
              <a:t>24</a:t>
            </a:fld>
            <a:r>
              <a:rPr lang="en-US" sz="1800" dirty="0">
                <a:solidFill>
                  <a:schemeClr val="bg1"/>
                </a:solidFill>
              </a:rPr>
              <a:t>	</a:t>
            </a:r>
          </a:p>
        </p:txBody>
      </p:sp>
      <p:pic>
        <p:nvPicPr>
          <p:cNvPr id="3" name="Picture 3">
            <a:extLst>
              <a:ext uri="{FF2B5EF4-FFF2-40B4-BE49-F238E27FC236}">
                <a16:creationId xmlns:a16="http://schemas.microsoft.com/office/drawing/2014/main" id="{AA9576B2-8E20-498C-9E33-FDEE329E21BA}"/>
              </a:ext>
            </a:extLst>
          </p:cNvPr>
          <p:cNvPicPr>
            <a:picLocks noChangeAspect="1"/>
          </p:cNvPicPr>
          <p:nvPr/>
        </p:nvPicPr>
        <p:blipFill>
          <a:blip r:embed="rId3"/>
          <a:stretch>
            <a:fillRect/>
          </a:stretch>
        </p:blipFill>
        <p:spPr>
          <a:xfrm>
            <a:off x="653195" y="2685456"/>
            <a:ext cx="5236364" cy="3600000"/>
          </a:xfrm>
          <a:prstGeom prst="rect">
            <a:avLst/>
          </a:prstGeom>
          <a:ln w="57150">
            <a:solidFill>
              <a:srgbClr val="F05033"/>
            </a:solidFill>
          </a:ln>
        </p:spPr>
      </p:pic>
      <p:sp>
        <p:nvSpPr>
          <p:cNvPr id="62" name="Content Placeholder 2">
            <a:extLst>
              <a:ext uri="{FF2B5EF4-FFF2-40B4-BE49-F238E27FC236}">
                <a16:creationId xmlns:a16="http://schemas.microsoft.com/office/drawing/2014/main" id="{4E01CD4D-E68C-FB44-B8DB-E39B177C6811}"/>
              </a:ext>
            </a:extLst>
          </p:cNvPr>
          <p:cNvSpPr txBox="1">
            <a:spLocks/>
          </p:cNvSpPr>
          <p:nvPr/>
        </p:nvSpPr>
        <p:spPr>
          <a:xfrm>
            <a:off x="1306339" y="1690689"/>
            <a:ext cx="4320000" cy="787350"/>
          </a:xfrm>
          <a:prstGeom prst="rect">
            <a:avLst/>
          </a:prstGeom>
          <a:ln>
            <a:noFill/>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a:solidFill>
                  <a:schemeClr val="tx1">
                    <a:lumMod val="75000"/>
                    <a:lumOff val="25000"/>
                  </a:schemeClr>
                </a:solidFill>
              </a:rPr>
              <a:t>Branch </a:t>
            </a:r>
            <a:r>
              <a:rPr lang="en-US" sz="2400">
                <a:solidFill>
                  <a:schemeClr val="tx1">
                    <a:lumMod val="75000"/>
                    <a:lumOff val="25000"/>
                  </a:schemeClr>
                </a:solidFill>
                <a:sym typeface="Wingdings" pitchFamily="2" charset="2"/>
              </a:rPr>
              <a:t> Merge into current branch</a:t>
            </a:r>
            <a:endParaRPr lang="en-US" sz="2400">
              <a:solidFill>
                <a:schemeClr val="tx1">
                  <a:lumMod val="75000"/>
                  <a:lumOff val="25000"/>
                </a:schemeClr>
              </a:solidFill>
              <a:cs typeface="Calibri"/>
            </a:endParaRPr>
          </a:p>
        </p:txBody>
      </p:sp>
      <p:sp>
        <p:nvSpPr>
          <p:cNvPr id="4" name="Slide Number Placeholder 3">
            <a:extLst>
              <a:ext uri="{FF2B5EF4-FFF2-40B4-BE49-F238E27FC236}">
                <a16:creationId xmlns:a16="http://schemas.microsoft.com/office/drawing/2014/main" id="{A96300BC-9205-BE1B-330A-EBE0C051919E}"/>
              </a:ext>
            </a:extLst>
          </p:cNvPr>
          <p:cNvSpPr>
            <a:spLocks noGrp="1"/>
          </p:cNvSpPr>
          <p:nvPr>
            <p:ph type="sldNum" sz="quarter" idx="12"/>
          </p:nvPr>
        </p:nvSpPr>
        <p:spPr/>
        <p:txBody>
          <a:bodyPr/>
          <a:lstStyle/>
          <a:p>
            <a:fld id="{330EA680-D336-4FF7-8B7A-9848BB0A1C32}" type="slidenum">
              <a:rPr lang="en-US" smtClean="0"/>
              <a:t>24</a:t>
            </a:fld>
            <a:endParaRPr lang="en-US"/>
          </a:p>
        </p:txBody>
      </p:sp>
    </p:spTree>
    <p:extLst>
      <p:ext uri="{BB962C8B-B14F-4D97-AF65-F5344CB8AC3E}">
        <p14:creationId xmlns:p14="http://schemas.microsoft.com/office/powerpoint/2010/main" val="490708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Box 114">
            <a:extLst>
              <a:ext uri="{FF2B5EF4-FFF2-40B4-BE49-F238E27FC236}">
                <a16:creationId xmlns:a16="http://schemas.microsoft.com/office/drawing/2014/main" id="{3F9B1C81-22E0-4D1C-9DB5-9B903D68CD03}"/>
              </a:ext>
            </a:extLst>
          </p:cNvPr>
          <p:cNvSpPr txBox="1"/>
          <p:nvPr/>
        </p:nvSpPr>
        <p:spPr>
          <a:xfrm>
            <a:off x="445722" y="1524546"/>
            <a:ext cx="3173403" cy="3754874"/>
          </a:xfrm>
          <a:prstGeom prst="rect">
            <a:avLst/>
          </a:prstGeom>
          <a:noFill/>
          <a:ln w="19050">
            <a:solidFill>
              <a:schemeClr val="tx1">
                <a:lumMod val="75000"/>
                <a:lumOff val="25000"/>
              </a:schemeClr>
            </a:solidFill>
          </a:ln>
        </p:spPr>
        <p:txBody>
          <a:bodyPr wrap="square" rtlCol="0">
            <a:spAutoFit/>
          </a:bodyPr>
          <a:lstStyle/>
          <a:p>
            <a:r>
              <a:rPr lang="en-US" sz="1400">
                <a:solidFill>
                  <a:schemeClr val="accent6">
                    <a:lumMod val="75000"/>
                  </a:schemeClr>
                </a:solidFill>
                <a:latin typeface="Courier New" panose="02070309020205020404" pitchFamily="49" charset="0"/>
                <a:cs typeface="Courier New" panose="02070309020205020404" pitchFamily="49" charset="0"/>
              </a:rPr>
              <a:t># Take sum of vector</a:t>
            </a:r>
          </a:p>
          <a:p>
            <a:r>
              <a:rPr lang="en-US" sz="1400">
                <a:latin typeface="Courier New" panose="02070309020205020404" pitchFamily="49" charset="0"/>
                <a:cs typeface="Courier New" panose="02070309020205020404" pitchFamily="49" charset="0"/>
              </a:rPr>
              <a:t>sum &lt;- </a:t>
            </a:r>
            <a:r>
              <a:rPr lang="en-US" sz="1400">
                <a:solidFill>
                  <a:schemeClr val="accent5"/>
                </a:solidFill>
                <a:latin typeface="Courier New" panose="02070309020205020404" pitchFamily="49" charset="0"/>
                <a:cs typeface="Courier New" panose="02070309020205020404" pitchFamily="49" charset="0"/>
              </a:rPr>
              <a:t>function</a:t>
            </a:r>
            <a:r>
              <a:rPr lang="en-US" sz="1400">
                <a:latin typeface="Courier New" panose="02070309020205020404" pitchFamily="49" charset="0"/>
                <a:cs typeface="Courier New" panose="02070309020205020404" pitchFamily="49" charset="0"/>
              </a:rPr>
              <a:t>(x){</a:t>
            </a:r>
          </a:p>
          <a:p>
            <a:r>
              <a:rPr lang="en-US" sz="1400">
                <a:latin typeface="Courier New" panose="02070309020205020404" pitchFamily="49" charset="0"/>
                <a:cs typeface="Courier New" panose="02070309020205020404" pitchFamily="49" charset="0"/>
              </a:rPr>
              <a:t>  sum &lt;- 0</a:t>
            </a:r>
          </a:p>
          <a:p>
            <a:endParaRPr lang="en-US" sz="1400">
              <a:solidFill>
                <a:schemeClr val="accent5"/>
              </a:solidFill>
              <a:latin typeface="Courier New" panose="02070309020205020404" pitchFamily="49" charset="0"/>
              <a:cs typeface="Courier New" panose="02070309020205020404" pitchFamily="49" charset="0"/>
            </a:endParaRPr>
          </a:p>
          <a:p>
            <a:r>
              <a:rPr lang="en-US" sz="1400">
                <a:solidFill>
                  <a:schemeClr val="accent5"/>
                </a:solidFill>
                <a:latin typeface="Courier New" panose="02070309020205020404" pitchFamily="49" charset="0"/>
                <a:cs typeface="Courier New" panose="02070309020205020404" pitchFamily="49" charset="0"/>
              </a:rPr>
              <a:t>  if </a:t>
            </a:r>
            <a:r>
              <a:rPr lang="en-US" sz="1400">
                <a:latin typeface="Courier New" panose="02070309020205020404" pitchFamily="49" charset="0"/>
                <a:cs typeface="Courier New" panose="02070309020205020404" pitchFamily="49" charset="0"/>
              </a:rPr>
              <a:t>(any(is.na(x)) {</a:t>
            </a:r>
          </a:p>
          <a:p>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    </a:t>
            </a:r>
            <a:r>
              <a:rPr lang="en-US" sz="1400">
                <a:solidFill>
                  <a:schemeClr val="accent5"/>
                </a:solidFill>
                <a:latin typeface="Courier New" panose="02070309020205020404" pitchFamily="49" charset="0"/>
                <a:cs typeface="Courier New" panose="02070309020205020404" pitchFamily="49" charset="0"/>
              </a:rPr>
              <a:t>stop </a:t>
            </a:r>
            <a:r>
              <a:rPr lang="en-US" sz="1400">
                <a:latin typeface="Courier New" panose="02070309020205020404" pitchFamily="49" charset="0"/>
                <a:cs typeface="Courier New" panose="02070309020205020404" pitchFamily="49" charset="0"/>
              </a:rPr>
              <a:t>(</a:t>
            </a:r>
            <a:r>
              <a:rPr lang="en-US" sz="1400">
                <a:solidFill>
                  <a:schemeClr val="accent6">
                    <a:lumMod val="75000"/>
                  </a:schemeClr>
                </a:solidFill>
                <a:latin typeface="Courier New" panose="02070309020205020404" pitchFamily="49" charset="0"/>
                <a:cs typeface="Courier New" panose="02070309020205020404" pitchFamily="49" charset="0"/>
              </a:rPr>
              <a:t>“x has NA values"</a:t>
            </a:r>
            <a:r>
              <a:rPr lang="en-US" sz="1400">
                <a:latin typeface="Courier New" panose="02070309020205020404" pitchFamily="49" charset="0"/>
                <a:cs typeface="Courier New" panose="02070309020205020404" pitchFamily="49" charset="0"/>
              </a:rPr>
              <a:t>)</a:t>
            </a:r>
          </a:p>
          <a:p>
            <a:r>
              <a:rPr lang="en-US" sz="1400">
                <a:latin typeface="Courier New" panose="02070309020205020404" pitchFamily="49" charset="0"/>
                <a:cs typeface="Courier New" panose="02070309020205020404" pitchFamily="49" charset="0"/>
              </a:rPr>
              <a:t>  </a:t>
            </a:r>
          </a:p>
          <a:p>
            <a:endParaRPr lang="en-US" sz="1400">
              <a:latin typeface="Courier New" panose="02070309020205020404" pitchFamily="49" charset="0"/>
              <a:cs typeface="Courier New" panose="02070309020205020404" pitchFamily="49" charset="0"/>
            </a:endParaRPr>
          </a:p>
          <a:p>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  }</a:t>
            </a:r>
          </a:p>
          <a:p>
            <a:endParaRPr lang="en-US" sz="1400">
              <a:solidFill>
                <a:schemeClr val="accent5"/>
              </a:solidFill>
              <a:latin typeface="Courier New" panose="02070309020205020404" pitchFamily="49" charset="0"/>
              <a:cs typeface="Courier New" panose="02070309020205020404" pitchFamily="49" charset="0"/>
            </a:endParaRPr>
          </a:p>
          <a:p>
            <a:r>
              <a:rPr lang="en-US" sz="1400">
                <a:solidFill>
                  <a:schemeClr val="accent5"/>
                </a:solidFill>
                <a:latin typeface="Courier New" panose="02070309020205020404" pitchFamily="49" charset="0"/>
                <a:cs typeface="Courier New" panose="02070309020205020404" pitchFamily="49" charset="0"/>
              </a:rPr>
              <a:t>  for</a:t>
            </a:r>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val</a:t>
            </a:r>
            <a:r>
              <a:rPr lang="en-US" sz="1400">
                <a:latin typeface="Courier New" panose="02070309020205020404" pitchFamily="49" charset="0"/>
                <a:cs typeface="Courier New" panose="02070309020205020404" pitchFamily="49" charset="0"/>
              </a:rPr>
              <a:t> </a:t>
            </a:r>
            <a:r>
              <a:rPr lang="en-US" sz="1400">
                <a:solidFill>
                  <a:schemeClr val="accent5"/>
                </a:solidFill>
                <a:latin typeface="Courier New" panose="02070309020205020404" pitchFamily="49" charset="0"/>
                <a:cs typeface="Courier New" panose="02070309020205020404" pitchFamily="49" charset="0"/>
              </a:rPr>
              <a:t>in</a:t>
            </a:r>
            <a:r>
              <a:rPr lang="en-US" sz="1400">
                <a:latin typeface="Courier New" panose="02070309020205020404" pitchFamily="49" charset="0"/>
                <a:cs typeface="Courier New" panose="02070309020205020404" pitchFamily="49" charset="0"/>
              </a:rPr>
              <a:t> x) {</a:t>
            </a:r>
          </a:p>
          <a:p>
            <a:r>
              <a:rPr lang="en-US" sz="1400">
                <a:latin typeface="Courier New" panose="02070309020205020404" pitchFamily="49" charset="0"/>
                <a:cs typeface="Courier New" panose="02070309020205020404" pitchFamily="49" charset="0"/>
              </a:rPr>
              <a:t>    sum &lt;- sum + </a:t>
            </a:r>
            <a:r>
              <a:rPr lang="en-US" sz="1400" err="1">
                <a:latin typeface="Courier New" panose="02070309020205020404" pitchFamily="49" charset="0"/>
                <a:cs typeface="Courier New" panose="02070309020205020404" pitchFamily="49" charset="0"/>
              </a:rPr>
              <a:t>val</a:t>
            </a:r>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  }</a:t>
            </a:r>
          </a:p>
          <a:p>
            <a:r>
              <a:rPr lang="en-US" sz="1400">
                <a:latin typeface="Courier New" panose="02070309020205020404" pitchFamily="49" charset="0"/>
                <a:cs typeface="Courier New" panose="02070309020205020404" pitchFamily="49" charset="0"/>
              </a:rPr>
              <a:t>  sum</a:t>
            </a:r>
          </a:p>
          <a:p>
            <a:r>
              <a:rPr lang="en-US" sz="1400">
                <a:latin typeface="Courier New" panose="02070309020205020404" pitchFamily="49" charset="0"/>
                <a:cs typeface="Courier New" panose="02070309020205020404" pitchFamily="49" charset="0"/>
              </a:rPr>
              <a:t>}</a:t>
            </a:r>
          </a:p>
        </p:txBody>
      </p:sp>
      <p:sp>
        <p:nvSpPr>
          <p:cNvPr id="102" name="TextBox 101">
            <a:extLst>
              <a:ext uri="{FF2B5EF4-FFF2-40B4-BE49-F238E27FC236}">
                <a16:creationId xmlns:a16="http://schemas.microsoft.com/office/drawing/2014/main" id="{BF96B2D3-DDFA-41D0-A990-A346F024964B}"/>
              </a:ext>
            </a:extLst>
          </p:cNvPr>
          <p:cNvSpPr txBox="1"/>
          <p:nvPr/>
        </p:nvSpPr>
        <p:spPr>
          <a:xfrm>
            <a:off x="444178" y="1519289"/>
            <a:ext cx="3173403" cy="3754874"/>
          </a:xfrm>
          <a:prstGeom prst="rect">
            <a:avLst/>
          </a:prstGeom>
          <a:noFill/>
          <a:ln w="19050">
            <a:solidFill>
              <a:schemeClr val="tx1">
                <a:lumMod val="75000"/>
                <a:lumOff val="25000"/>
              </a:schemeClr>
            </a:solidFill>
          </a:ln>
        </p:spPr>
        <p:txBody>
          <a:bodyPr wrap="square" rtlCol="0">
            <a:spAutoFit/>
          </a:bodyPr>
          <a:lstStyle/>
          <a:p>
            <a:r>
              <a:rPr lang="en-US" sz="1400">
                <a:solidFill>
                  <a:schemeClr val="accent6">
                    <a:lumMod val="75000"/>
                  </a:schemeClr>
                </a:solidFill>
                <a:latin typeface="Courier New" panose="02070309020205020404" pitchFamily="49" charset="0"/>
                <a:cs typeface="Courier New" panose="02070309020205020404" pitchFamily="49" charset="0"/>
              </a:rPr>
              <a:t># Take sum of vector</a:t>
            </a:r>
          </a:p>
          <a:p>
            <a:r>
              <a:rPr lang="en-US" sz="1400">
                <a:latin typeface="Courier New" panose="02070309020205020404" pitchFamily="49" charset="0"/>
                <a:cs typeface="Courier New" panose="02070309020205020404" pitchFamily="49" charset="0"/>
              </a:rPr>
              <a:t>sum &lt;- </a:t>
            </a:r>
            <a:r>
              <a:rPr lang="en-US" sz="1400">
                <a:solidFill>
                  <a:schemeClr val="accent5"/>
                </a:solidFill>
                <a:latin typeface="Courier New" panose="02070309020205020404" pitchFamily="49" charset="0"/>
                <a:cs typeface="Courier New" panose="02070309020205020404" pitchFamily="49" charset="0"/>
              </a:rPr>
              <a:t>function</a:t>
            </a:r>
            <a:r>
              <a:rPr lang="en-US" sz="1400">
                <a:latin typeface="Courier New" panose="02070309020205020404" pitchFamily="49" charset="0"/>
                <a:cs typeface="Courier New" panose="02070309020205020404" pitchFamily="49" charset="0"/>
              </a:rPr>
              <a:t>(x){</a:t>
            </a:r>
          </a:p>
          <a:p>
            <a:r>
              <a:rPr lang="en-US" sz="1400">
                <a:latin typeface="Courier New" panose="02070309020205020404" pitchFamily="49" charset="0"/>
                <a:cs typeface="Courier New" panose="02070309020205020404" pitchFamily="49" charset="0"/>
              </a:rPr>
              <a:t>  sum &lt;- 0</a:t>
            </a:r>
          </a:p>
          <a:p>
            <a:endParaRPr lang="en-US" sz="1400">
              <a:latin typeface="Courier New" panose="02070309020205020404" pitchFamily="49" charset="0"/>
              <a:cs typeface="Courier New" panose="02070309020205020404" pitchFamily="49" charset="0"/>
            </a:endParaRPr>
          </a:p>
          <a:p>
            <a:r>
              <a:rPr lang="en-US" sz="1400">
                <a:solidFill>
                  <a:schemeClr val="accent5"/>
                </a:solidFill>
                <a:latin typeface="Courier New" panose="02070309020205020404" pitchFamily="49" charset="0"/>
                <a:cs typeface="Courier New" panose="02070309020205020404" pitchFamily="49" charset="0"/>
              </a:rPr>
              <a:t>  if </a:t>
            </a:r>
            <a:r>
              <a:rPr lang="en-US" sz="1400">
                <a:latin typeface="Courier New" panose="02070309020205020404" pitchFamily="49" charset="0"/>
                <a:cs typeface="Courier New" panose="02070309020205020404" pitchFamily="49" charset="0"/>
              </a:rPr>
              <a:t>(any(is.na(x)) {</a:t>
            </a:r>
          </a:p>
          <a:p>
            <a:r>
              <a:rPr lang="en-US" sz="1400" b="1">
                <a:latin typeface="Courier New" panose="02070309020205020404" pitchFamily="49" charset="0"/>
                <a:cs typeface="Courier New" panose="02070309020205020404" pitchFamily="49" charset="0"/>
              </a:rPr>
              <a:t>&lt;&lt;&lt;&lt;&lt;&lt;&lt; HEAD</a:t>
            </a:r>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    </a:t>
            </a:r>
            <a:r>
              <a:rPr lang="en-US" sz="1400">
                <a:solidFill>
                  <a:schemeClr val="accent5"/>
                </a:solidFill>
                <a:latin typeface="Courier New" panose="02070309020205020404" pitchFamily="49" charset="0"/>
                <a:cs typeface="Courier New" panose="02070309020205020404" pitchFamily="49" charset="0"/>
              </a:rPr>
              <a:t>stop </a:t>
            </a:r>
            <a:r>
              <a:rPr lang="en-US" sz="1400">
                <a:latin typeface="Courier New" panose="02070309020205020404" pitchFamily="49" charset="0"/>
                <a:cs typeface="Courier New" panose="02070309020205020404" pitchFamily="49" charset="0"/>
              </a:rPr>
              <a:t>(</a:t>
            </a:r>
            <a:r>
              <a:rPr lang="en-US" sz="1400">
                <a:solidFill>
                  <a:schemeClr val="accent6">
                    <a:lumMod val="75000"/>
                  </a:schemeClr>
                </a:solidFill>
                <a:latin typeface="Courier New" panose="02070309020205020404" pitchFamily="49" charset="0"/>
                <a:cs typeface="Courier New" panose="02070309020205020404" pitchFamily="49" charset="0"/>
              </a:rPr>
              <a:t>“x has NA values"</a:t>
            </a:r>
            <a:r>
              <a:rPr lang="en-US" sz="1400">
                <a:latin typeface="Courier New" panose="02070309020205020404" pitchFamily="49" charset="0"/>
                <a:cs typeface="Courier New" panose="02070309020205020404" pitchFamily="49" charset="0"/>
              </a:rPr>
              <a:t>)</a:t>
            </a:r>
          </a:p>
          <a:p>
            <a:r>
              <a:rPr lang="en-US" sz="1400" b="1">
                <a:latin typeface="Courier New" panose="02070309020205020404" pitchFamily="49" charset="0"/>
                <a:cs typeface="Courier New" panose="02070309020205020404" pitchFamily="49" charset="0"/>
              </a:rPr>
              <a:t>=======</a:t>
            </a:r>
          </a:p>
          <a:p>
            <a:r>
              <a:rPr lang="en-US" sz="1400" b="1">
                <a:latin typeface="Courier New" panose="02070309020205020404" pitchFamily="49" charset="0"/>
                <a:cs typeface="Courier New" panose="02070309020205020404" pitchFamily="49" charset="0"/>
              </a:rPr>
              <a:t>    </a:t>
            </a:r>
            <a:r>
              <a:rPr lang="en-US" sz="1400">
                <a:solidFill>
                  <a:schemeClr val="accent5"/>
                </a:solidFill>
                <a:latin typeface="Courier New" panose="02070309020205020404" pitchFamily="49" charset="0"/>
                <a:cs typeface="Courier New" panose="02070309020205020404" pitchFamily="49" charset="0"/>
              </a:rPr>
              <a:t>stop </a:t>
            </a:r>
            <a:r>
              <a:rPr lang="en-US" sz="1400">
                <a:latin typeface="Courier New" panose="02070309020205020404" pitchFamily="49" charset="0"/>
                <a:cs typeface="Courier New" panose="02070309020205020404" pitchFamily="49" charset="0"/>
              </a:rPr>
              <a:t>(</a:t>
            </a:r>
            <a:r>
              <a:rPr lang="en-US" sz="1400">
                <a:solidFill>
                  <a:schemeClr val="accent6">
                    <a:lumMod val="75000"/>
                  </a:schemeClr>
                </a:solidFill>
                <a:latin typeface="Courier New" panose="02070309020205020404" pitchFamily="49" charset="0"/>
                <a:cs typeface="Courier New" panose="02070309020205020404" pitchFamily="49" charset="0"/>
              </a:rPr>
              <a:t>“x contains NA"</a:t>
            </a:r>
            <a:r>
              <a:rPr lang="en-US" sz="1400">
                <a:latin typeface="Courier New" panose="02070309020205020404" pitchFamily="49" charset="0"/>
                <a:cs typeface="Courier New" panose="02070309020205020404" pitchFamily="49" charset="0"/>
              </a:rPr>
              <a:t>)</a:t>
            </a:r>
          </a:p>
          <a:p>
            <a:r>
              <a:rPr lang="en-US" sz="1400" b="1">
                <a:latin typeface="Courier New" panose="02070309020205020404" pitchFamily="49" charset="0"/>
                <a:cs typeface="Courier New" panose="02070309020205020404" pitchFamily="49" charset="0"/>
              </a:rPr>
              <a:t>&gt;&gt;&gt;&gt;&gt;&gt;&gt; </a:t>
            </a:r>
            <a:r>
              <a:rPr lang="en-US" sz="1400" b="1" err="1">
                <a:latin typeface="Courier New" panose="02070309020205020404" pitchFamily="49" charset="0"/>
                <a:cs typeface="Courier New" panose="02070309020205020404" pitchFamily="49" charset="0"/>
              </a:rPr>
              <a:t>sumFun</a:t>
            </a:r>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  }</a:t>
            </a:r>
          </a:p>
          <a:p>
            <a:endParaRPr lang="en-US" sz="1400">
              <a:latin typeface="Courier New" panose="02070309020205020404" pitchFamily="49" charset="0"/>
              <a:cs typeface="Courier New" panose="02070309020205020404" pitchFamily="49" charset="0"/>
            </a:endParaRPr>
          </a:p>
          <a:p>
            <a:r>
              <a:rPr lang="en-US" sz="1400">
                <a:solidFill>
                  <a:schemeClr val="accent5"/>
                </a:solidFill>
                <a:latin typeface="Courier New" panose="02070309020205020404" pitchFamily="49" charset="0"/>
                <a:cs typeface="Courier New" panose="02070309020205020404" pitchFamily="49" charset="0"/>
              </a:rPr>
              <a:t>  for</a:t>
            </a:r>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val</a:t>
            </a:r>
            <a:r>
              <a:rPr lang="en-US" sz="1400">
                <a:latin typeface="Courier New" panose="02070309020205020404" pitchFamily="49" charset="0"/>
                <a:cs typeface="Courier New" panose="02070309020205020404" pitchFamily="49" charset="0"/>
              </a:rPr>
              <a:t> </a:t>
            </a:r>
            <a:r>
              <a:rPr lang="en-US" sz="1400">
                <a:solidFill>
                  <a:schemeClr val="accent5"/>
                </a:solidFill>
                <a:latin typeface="Courier New" panose="02070309020205020404" pitchFamily="49" charset="0"/>
                <a:cs typeface="Courier New" panose="02070309020205020404" pitchFamily="49" charset="0"/>
              </a:rPr>
              <a:t>in</a:t>
            </a:r>
            <a:r>
              <a:rPr lang="en-US" sz="1400">
                <a:latin typeface="Courier New" panose="02070309020205020404" pitchFamily="49" charset="0"/>
                <a:cs typeface="Courier New" panose="02070309020205020404" pitchFamily="49" charset="0"/>
              </a:rPr>
              <a:t> x) {</a:t>
            </a:r>
          </a:p>
          <a:p>
            <a:r>
              <a:rPr lang="en-US" sz="1400">
                <a:latin typeface="Courier New" panose="02070309020205020404" pitchFamily="49" charset="0"/>
                <a:cs typeface="Courier New" panose="02070309020205020404" pitchFamily="49" charset="0"/>
              </a:rPr>
              <a:t>    sum &lt;- sum + </a:t>
            </a:r>
            <a:r>
              <a:rPr lang="en-US" sz="1400" err="1">
                <a:latin typeface="Courier New" panose="02070309020205020404" pitchFamily="49" charset="0"/>
                <a:cs typeface="Courier New" panose="02070309020205020404" pitchFamily="49" charset="0"/>
              </a:rPr>
              <a:t>val</a:t>
            </a:r>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  }</a:t>
            </a:r>
          </a:p>
          <a:p>
            <a:r>
              <a:rPr lang="en-US" sz="1400">
                <a:latin typeface="Courier New" panose="02070309020205020404" pitchFamily="49" charset="0"/>
                <a:cs typeface="Courier New" panose="02070309020205020404" pitchFamily="49" charset="0"/>
              </a:rPr>
              <a:t>  sum</a:t>
            </a:r>
          </a:p>
          <a:p>
            <a:r>
              <a:rPr lang="en-US" sz="140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4482E55E-E0C2-4DBB-8CA8-B6E2D48FC485}"/>
              </a:ext>
            </a:extLst>
          </p:cNvPr>
          <p:cNvSpPr txBox="1"/>
          <p:nvPr/>
        </p:nvSpPr>
        <p:spPr>
          <a:xfrm>
            <a:off x="442131" y="2380151"/>
            <a:ext cx="3173403" cy="2893100"/>
          </a:xfrm>
          <a:prstGeom prst="rect">
            <a:avLst/>
          </a:prstGeom>
          <a:noFill/>
          <a:ln w="19050">
            <a:solidFill>
              <a:schemeClr val="tx1">
                <a:lumMod val="75000"/>
                <a:lumOff val="25000"/>
              </a:schemeClr>
            </a:solidFill>
          </a:ln>
        </p:spPr>
        <p:txBody>
          <a:bodyPr wrap="square" rtlCol="0">
            <a:spAutoFit/>
          </a:bodyPr>
          <a:lstStyle/>
          <a:p>
            <a:r>
              <a:rPr lang="en-US" sz="1400">
                <a:solidFill>
                  <a:schemeClr val="accent6">
                    <a:lumMod val="75000"/>
                  </a:schemeClr>
                </a:solidFill>
                <a:latin typeface="Courier New" panose="02070309020205020404" pitchFamily="49" charset="0"/>
                <a:cs typeface="Courier New" panose="02070309020205020404" pitchFamily="49" charset="0"/>
              </a:rPr>
              <a:t># Take sum of vector</a:t>
            </a:r>
          </a:p>
          <a:p>
            <a:r>
              <a:rPr lang="en-US" sz="1400">
                <a:latin typeface="Courier New" panose="02070309020205020404" pitchFamily="49" charset="0"/>
                <a:cs typeface="Courier New" panose="02070309020205020404" pitchFamily="49" charset="0"/>
              </a:rPr>
              <a:t>sum &lt;- </a:t>
            </a:r>
            <a:r>
              <a:rPr lang="en-US" sz="1400">
                <a:solidFill>
                  <a:schemeClr val="accent5"/>
                </a:solidFill>
                <a:latin typeface="Courier New" panose="02070309020205020404" pitchFamily="49" charset="0"/>
                <a:cs typeface="Courier New" panose="02070309020205020404" pitchFamily="49" charset="0"/>
              </a:rPr>
              <a:t>function</a:t>
            </a:r>
            <a:r>
              <a:rPr lang="en-US" sz="1400">
                <a:latin typeface="Courier New" panose="02070309020205020404" pitchFamily="49" charset="0"/>
                <a:cs typeface="Courier New" panose="02070309020205020404" pitchFamily="49" charset="0"/>
              </a:rPr>
              <a:t>(x){</a:t>
            </a:r>
          </a:p>
          <a:p>
            <a:r>
              <a:rPr lang="en-US" sz="1400">
                <a:latin typeface="Courier New" panose="02070309020205020404" pitchFamily="49" charset="0"/>
                <a:cs typeface="Courier New" panose="02070309020205020404" pitchFamily="49" charset="0"/>
              </a:rPr>
              <a:t>  sum &lt;- 0</a:t>
            </a:r>
          </a:p>
          <a:p>
            <a:endParaRPr lang="en-US" sz="1400">
              <a:latin typeface="Courier New" panose="02070309020205020404" pitchFamily="49" charset="0"/>
              <a:cs typeface="Courier New" panose="02070309020205020404" pitchFamily="49" charset="0"/>
            </a:endParaRPr>
          </a:p>
          <a:p>
            <a:r>
              <a:rPr lang="en-US" sz="1400" b="1">
                <a:latin typeface="Courier New" panose="02070309020205020404" pitchFamily="49" charset="0"/>
                <a:cs typeface="Courier New" panose="02070309020205020404" pitchFamily="49" charset="0"/>
              </a:rPr>
              <a:t>  </a:t>
            </a:r>
            <a:r>
              <a:rPr lang="en-US" sz="1400" b="1">
                <a:solidFill>
                  <a:schemeClr val="accent5"/>
                </a:solidFill>
                <a:latin typeface="Courier New" panose="02070309020205020404" pitchFamily="49" charset="0"/>
                <a:cs typeface="Courier New" panose="02070309020205020404" pitchFamily="49" charset="0"/>
              </a:rPr>
              <a:t>if </a:t>
            </a:r>
            <a:r>
              <a:rPr lang="en-US" sz="1400" b="1">
                <a:latin typeface="Courier New" panose="02070309020205020404" pitchFamily="49" charset="0"/>
                <a:cs typeface="Courier New" panose="02070309020205020404" pitchFamily="49" charset="0"/>
              </a:rPr>
              <a:t>(any(is.na(x)) {</a:t>
            </a:r>
          </a:p>
          <a:p>
            <a:r>
              <a:rPr lang="en-US" sz="1400" b="1">
                <a:latin typeface="Courier New" panose="02070309020205020404" pitchFamily="49" charset="0"/>
                <a:cs typeface="Courier New" panose="02070309020205020404" pitchFamily="49" charset="0"/>
              </a:rPr>
              <a:t>    </a:t>
            </a:r>
            <a:r>
              <a:rPr lang="en-US" sz="1400" b="1">
                <a:solidFill>
                  <a:schemeClr val="accent5"/>
                </a:solidFill>
                <a:latin typeface="Courier New" panose="02070309020205020404" pitchFamily="49" charset="0"/>
                <a:cs typeface="Courier New" panose="02070309020205020404" pitchFamily="49" charset="0"/>
              </a:rPr>
              <a:t>stop </a:t>
            </a:r>
            <a:r>
              <a:rPr lang="en-US" sz="1400" b="1">
                <a:latin typeface="Courier New" panose="02070309020205020404" pitchFamily="49" charset="0"/>
                <a:cs typeface="Courier New" panose="02070309020205020404" pitchFamily="49" charset="0"/>
              </a:rPr>
              <a:t>(</a:t>
            </a:r>
            <a:r>
              <a:rPr lang="en-US" sz="1400" b="1">
                <a:solidFill>
                  <a:schemeClr val="accent6">
                    <a:lumMod val="75000"/>
                  </a:schemeClr>
                </a:solidFill>
                <a:latin typeface="Courier New" panose="02070309020205020404" pitchFamily="49" charset="0"/>
                <a:cs typeface="Courier New" panose="02070309020205020404" pitchFamily="49" charset="0"/>
              </a:rPr>
              <a:t>“x has NA values"</a:t>
            </a:r>
            <a:r>
              <a:rPr lang="en-US" sz="1400" b="1">
                <a:latin typeface="Courier New" panose="02070309020205020404" pitchFamily="49" charset="0"/>
                <a:cs typeface="Courier New" panose="02070309020205020404" pitchFamily="49" charset="0"/>
              </a:rPr>
              <a:t>)</a:t>
            </a:r>
          </a:p>
          <a:p>
            <a:r>
              <a:rPr lang="en-US" sz="1400" b="1">
                <a:latin typeface="Courier New" panose="02070309020205020404" pitchFamily="49" charset="0"/>
                <a:cs typeface="Courier New" panose="02070309020205020404" pitchFamily="49" charset="0"/>
              </a:rPr>
              <a:t>  }</a:t>
            </a:r>
          </a:p>
          <a:p>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  </a:t>
            </a:r>
            <a:r>
              <a:rPr lang="en-US" sz="1400">
                <a:solidFill>
                  <a:schemeClr val="accent5"/>
                </a:solidFill>
                <a:latin typeface="Courier New" panose="02070309020205020404" pitchFamily="49" charset="0"/>
                <a:cs typeface="Courier New" panose="02070309020205020404" pitchFamily="49" charset="0"/>
              </a:rPr>
              <a:t>for</a:t>
            </a:r>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val</a:t>
            </a:r>
            <a:r>
              <a:rPr lang="en-US" sz="1400">
                <a:latin typeface="Courier New" panose="02070309020205020404" pitchFamily="49" charset="0"/>
                <a:cs typeface="Courier New" panose="02070309020205020404" pitchFamily="49" charset="0"/>
              </a:rPr>
              <a:t> </a:t>
            </a:r>
            <a:r>
              <a:rPr lang="en-US" sz="1400">
                <a:solidFill>
                  <a:schemeClr val="accent5"/>
                </a:solidFill>
                <a:latin typeface="Courier New" panose="02070309020205020404" pitchFamily="49" charset="0"/>
                <a:cs typeface="Courier New" panose="02070309020205020404" pitchFamily="49" charset="0"/>
              </a:rPr>
              <a:t>in</a:t>
            </a:r>
            <a:r>
              <a:rPr lang="en-US" sz="1400">
                <a:latin typeface="Courier New" panose="02070309020205020404" pitchFamily="49" charset="0"/>
                <a:cs typeface="Courier New" panose="02070309020205020404" pitchFamily="49" charset="0"/>
              </a:rPr>
              <a:t> x) {</a:t>
            </a:r>
          </a:p>
          <a:p>
            <a:r>
              <a:rPr lang="en-US" sz="1400">
                <a:latin typeface="Courier New" panose="02070309020205020404" pitchFamily="49" charset="0"/>
                <a:cs typeface="Courier New" panose="02070309020205020404" pitchFamily="49" charset="0"/>
              </a:rPr>
              <a:t>    sum &lt;- sum + </a:t>
            </a:r>
            <a:r>
              <a:rPr lang="en-US" sz="1400" err="1">
                <a:latin typeface="Courier New" panose="02070309020205020404" pitchFamily="49" charset="0"/>
                <a:cs typeface="Courier New" panose="02070309020205020404" pitchFamily="49" charset="0"/>
              </a:rPr>
              <a:t>val</a:t>
            </a:r>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  }</a:t>
            </a:r>
          </a:p>
          <a:p>
            <a:r>
              <a:rPr lang="en-US" sz="1400">
                <a:latin typeface="Courier New" panose="02070309020205020404" pitchFamily="49" charset="0"/>
                <a:cs typeface="Courier New" panose="02070309020205020404" pitchFamily="49" charset="0"/>
              </a:rPr>
              <a:t>  sum</a:t>
            </a:r>
          </a:p>
          <a:p>
            <a:r>
              <a:rPr lang="en-US" sz="1400">
                <a:latin typeface="Courier New" panose="02070309020205020404" pitchFamily="49" charset="0"/>
                <a:cs typeface="Courier New" panose="02070309020205020404" pitchFamily="49" charset="0"/>
              </a:rPr>
              <a:t>}</a:t>
            </a:r>
          </a:p>
        </p:txBody>
      </p:sp>
      <p:sp>
        <p:nvSpPr>
          <p:cNvPr id="2" name="Title 1">
            <a:extLst>
              <a:ext uri="{FF2B5EF4-FFF2-40B4-BE49-F238E27FC236}">
                <a16:creationId xmlns:a16="http://schemas.microsoft.com/office/drawing/2014/main" id="{2C6D74C5-C0D9-42BC-8243-DD4DC3BA1891}"/>
              </a:ext>
            </a:extLst>
          </p:cNvPr>
          <p:cNvSpPr>
            <a:spLocks noGrp="1"/>
          </p:cNvSpPr>
          <p:nvPr>
            <p:ph type="title"/>
          </p:nvPr>
        </p:nvSpPr>
        <p:spPr/>
        <p:txBody>
          <a:bodyPr/>
          <a:lstStyle/>
          <a:p>
            <a:r>
              <a:rPr lang="en-US">
                <a:solidFill>
                  <a:schemeClr val="tx1">
                    <a:lumMod val="65000"/>
                    <a:lumOff val="35000"/>
                  </a:schemeClr>
                </a:solidFill>
              </a:rPr>
              <a:t>Merge Conflicts</a:t>
            </a:r>
          </a:p>
        </p:txBody>
      </p:sp>
      <p:sp>
        <p:nvSpPr>
          <p:cNvPr id="12" name="Slide Number Placeholder 9">
            <a:extLst>
              <a:ext uri="{FF2B5EF4-FFF2-40B4-BE49-F238E27FC236}">
                <a16:creationId xmlns:a16="http://schemas.microsoft.com/office/drawing/2014/main" id="{482F3C33-A3AE-4ABB-8159-C04006655A8E}"/>
              </a:ext>
            </a:extLst>
          </p:cNvPr>
          <p:cNvSpPr>
            <a:spLocks noGrp="1"/>
          </p:cNvSpPr>
          <p:nvPr>
            <p:ph type="sldNum" sz="quarter" idx="12"/>
          </p:nvPr>
        </p:nvSpPr>
        <p:spPr>
          <a:xfrm>
            <a:off x="0" y="6492874"/>
            <a:ext cx="12192000" cy="365125"/>
          </a:xfrm>
          <a:solidFill>
            <a:srgbClr val="F05033"/>
          </a:solidFill>
        </p:spPr>
        <p:txBody>
          <a:bodyPr/>
          <a:lstStyle/>
          <a:p>
            <a:fld id="{330EA680-D336-4FF7-8B7A-9848BB0A1C32}" type="slidenum">
              <a:rPr lang="en-US" sz="1800" smtClean="0">
                <a:solidFill>
                  <a:schemeClr val="bg1"/>
                </a:solidFill>
              </a:rPr>
              <a:t>25</a:t>
            </a:fld>
            <a:r>
              <a:rPr lang="en-US" sz="1800" dirty="0">
                <a:solidFill>
                  <a:schemeClr val="bg1"/>
                </a:solidFill>
              </a:rPr>
              <a:t>	</a:t>
            </a:r>
          </a:p>
        </p:txBody>
      </p:sp>
      <p:sp>
        <p:nvSpPr>
          <p:cNvPr id="3" name="TextBox 2">
            <a:extLst>
              <a:ext uri="{FF2B5EF4-FFF2-40B4-BE49-F238E27FC236}">
                <a16:creationId xmlns:a16="http://schemas.microsoft.com/office/drawing/2014/main" id="{4F3085B6-5FD7-4D10-8BB5-D91D1CDFF3DA}"/>
              </a:ext>
            </a:extLst>
          </p:cNvPr>
          <p:cNvSpPr txBox="1"/>
          <p:nvPr/>
        </p:nvSpPr>
        <p:spPr>
          <a:xfrm>
            <a:off x="8607748" y="2425953"/>
            <a:ext cx="3297184" cy="2893100"/>
          </a:xfrm>
          <a:prstGeom prst="rect">
            <a:avLst/>
          </a:prstGeom>
          <a:noFill/>
          <a:ln w="19050">
            <a:solidFill>
              <a:schemeClr val="tx1">
                <a:lumMod val="75000"/>
                <a:lumOff val="25000"/>
              </a:schemeClr>
            </a:solidFill>
          </a:ln>
        </p:spPr>
        <p:txBody>
          <a:bodyPr wrap="square" rtlCol="0">
            <a:spAutoFit/>
          </a:bodyPr>
          <a:lstStyle/>
          <a:p>
            <a:r>
              <a:rPr lang="en-US" sz="1400">
                <a:solidFill>
                  <a:schemeClr val="accent6">
                    <a:lumMod val="75000"/>
                  </a:schemeClr>
                </a:solidFill>
                <a:latin typeface="Courier New" panose="02070309020205020404" pitchFamily="49" charset="0"/>
                <a:cs typeface="Courier New" panose="02070309020205020404" pitchFamily="49" charset="0"/>
              </a:rPr>
              <a:t># Take sum of vector</a:t>
            </a:r>
          </a:p>
          <a:p>
            <a:r>
              <a:rPr lang="en-US" sz="1400">
                <a:latin typeface="Courier New" panose="02070309020205020404" pitchFamily="49" charset="0"/>
                <a:cs typeface="Courier New" panose="02070309020205020404" pitchFamily="49" charset="0"/>
              </a:rPr>
              <a:t>sum &lt;- </a:t>
            </a:r>
            <a:r>
              <a:rPr lang="en-US" sz="1400">
                <a:solidFill>
                  <a:schemeClr val="accent5"/>
                </a:solidFill>
                <a:latin typeface="Courier New" panose="02070309020205020404" pitchFamily="49" charset="0"/>
                <a:cs typeface="Courier New" panose="02070309020205020404" pitchFamily="49" charset="0"/>
              </a:rPr>
              <a:t>function</a:t>
            </a:r>
            <a:r>
              <a:rPr lang="en-US" sz="1400">
                <a:latin typeface="Courier New" panose="02070309020205020404" pitchFamily="49" charset="0"/>
                <a:cs typeface="Courier New" panose="02070309020205020404" pitchFamily="49" charset="0"/>
              </a:rPr>
              <a:t>(x){ </a:t>
            </a:r>
          </a:p>
          <a:p>
            <a:r>
              <a:rPr lang="en-US" sz="1400">
                <a:latin typeface="Courier New" panose="02070309020205020404" pitchFamily="49" charset="0"/>
                <a:cs typeface="Courier New" panose="02070309020205020404" pitchFamily="49" charset="0"/>
              </a:rPr>
              <a:t>  sum &lt;- 0</a:t>
            </a:r>
          </a:p>
          <a:p>
            <a:endParaRPr lang="en-US" sz="1400">
              <a:latin typeface="Courier New" panose="02070309020205020404" pitchFamily="49" charset="0"/>
              <a:cs typeface="Courier New" panose="02070309020205020404" pitchFamily="49" charset="0"/>
            </a:endParaRPr>
          </a:p>
          <a:p>
            <a:r>
              <a:rPr lang="en-US" sz="1400" b="1">
                <a:latin typeface="Courier New" panose="02070309020205020404" pitchFamily="49" charset="0"/>
                <a:cs typeface="Courier New" panose="02070309020205020404" pitchFamily="49" charset="0"/>
              </a:rPr>
              <a:t>  </a:t>
            </a:r>
            <a:r>
              <a:rPr lang="en-US" sz="1400" b="1">
                <a:solidFill>
                  <a:schemeClr val="accent5"/>
                </a:solidFill>
                <a:latin typeface="Courier New" panose="02070309020205020404" pitchFamily="49" charset="0"/>
                <a:cs typeface="Courier New" panose="02070309020205020404" pitchFamily="49" charset="0"/>
              </a:rPr>
              <a:t>if </a:t>
            </a:r>
            <a:r>
              <a:rPr lang="en-US" sz="1400" b="1">
                <a:latin typeface="Courier New" panose="02070309020205020404" pitchFamily="49" charset="0"/>
                <a:cs typeface="Courier New" panose="02070309020205020404" pitchFamily="49" charset="0"/>
              </a:rPr>
              <a:t>(any(is.na(x)) {</a:t>
            </a:r>
          </a:p>
          <a:p>
            <a:r>
              <a:rPr lang="en-US" sz="1400" b="1">
                <a:latin typeface="Courier New" panose="02070309020205020404" pitchFamily="49" charset="0"/>
                <a:cs typeface="Courier New" panose="02070309020205020404" pitchFamily="49" charset="0"/>
              </a:rPr>
              <a:t>    </a:t>
            </a:r>
            <a:r>
              <a:rPr lang="en-US" sz="1400" b="1">
                <a:solidFill>
                  <a:schemeClr val="accent5"/>
                </a:solidFill>
                <a:latin typeface="Courier New" panose="02070309020205020404" pitchFamily="49" charset="0"/>
                <a:cs typeface="Courier New" panose="02070309020205020404" pitchFamily="49" charset="0"/>
              </a:rPr>
              <a:t>stop </a:t>
            </a:r>
            <a:r>
              <a:rPr lang="en-US" sz="1400" b="1">
                <a:latin typeface="Courier New" panose="02070309020205020404" pitchFamily="49" charset="0"/>
                <a:cs typeface="Courier New" panose="02070309020205020404" pitchFamily="49" charset="0"/>
              </a:rPr>
              <a:t>(</a:t>
            </a:r>
            <a:r>
              <a:rPr lang="en-US" sz="1400" b="1">
                <a:solidFill>
                  <a:schemeClr val="accent6">
                    <a:lumMod val="75000"/>
                  </a:schemeClr>
                </a:solidFill>
                <a:latin typeface="Courier New" panose="02070309020205020404" pitchFamily="49" charset="0"/>
                <a:cs typeface="Courier New" panose="02070309020205020404" pitchFamily="49" charset="0"/>
              </a:rPr>
              <a:t>“x contains NA"</a:t>
            </a:r>
            <a:r>
              <a:rPr lang="en-US" sz="1400" b="1">
                <a:latin typeface="Courier New" panose="02070309020205020404" pitchFamily="49" charset="0"/>
                <a:cs typeface="Courier New" panose="02070309020205020404" pitchFamily="49" charset="0"/>
              </a:rPr>
              <a:t>)</a:t>
            </a:r>
          </a:p>
          <a:p>
            <a:r>
              <a:rPr lang="en-US" sz="1400" b="1">
                <a:latin typeface="Courier New" panose="02070309020205020404" pitchFamily="49" charset="0"/>
                <a:cs typeface="Courier New" panose="02070309020205020404" pitchFamily="49" charset="0"/>
              </a:rPr>
              <a:t>  }</a:t>
            </a:r>
          </a:p>
          <a:p>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  </a:t>
            </a:r>
            <a:r>
              <a:rPr lang="en-US" sz="1400">
                <a:solidFill>
                  <a:schemeClr val="accent5"/>
                </a:solidFill>
                <a:latin typeface="Courier New" panose="02070309020205020404" pitchFamily="49" charset="0"/>
                <a:cs typeface="Courier New" panose="02070309020205020404" pitchFamily="49" charset="0"/>
              </a:rPr>
              <a:t>for</a:t>
            </a:r>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val</a:t>
            </a:r>
            <a:r>
              <a:rPr lang="en-US" sz="1400">
                <a:latin typeface="Courier New" panose="02070309020205020404" pitchFamily="49" charset="0"/>
                <a:cs typeface="Courier New" panose="02070309020205020404" pitchFamily="49" charset="0"/>
              </a:rPr>
              <a:t> </a:t>
            </a:r>
            <a:r>
              <a:rPr lang="en-US" sz="1400">
                <a:solidFill>
                  <a:schemeClr val="accent5"/>
                </a:solidFill>
                <a:latin typeface="Courier New" panose="02070309020205020404" pitchFamily="49" charset="0"/>
                <a:cs typeface="Courier New" panose="02070309020205020404" pitchFamily="49" charset="0"/>
              </a:rPr>
              <a:t>in</a:t>
            </a:r>
            <a:r>
              <a:rPr lang="en-US" sz="1400">
                <a:latin typeface="Courier New" panose="02070309020205020404" pitchFamily="49" charset="0"/>
                <a:cs typeface="Courier New" panose="02070309020205020404" pitchFamily="49" charset="0"/>
              </a:rPr>
              <a:t> x) {</a:t>
            </a:r>
          </a:p>
          <a:p>
            <a:r>
              <a:rPr lang="en-US" sz="1400">
                <a:latin typeface="Courier New" panose="02070309020205020404" pitchFamily="49" charset="0"/>
                <a:cs typeface="Courier New" panose="02070309020205020404" pitchFamily="49" charset="0"/>
              </a:rPr>
              <a:t>    sum &lt;- sum + </a:t>
            </a:r>
            <a:r>
              <a:rPr lang="en-US" sz="1400" err="1">
                <a:latin typeface="Courier New" panose="02070309020205020404" pitchFamily="49" charset="0"/>
                <a:cs typeface="Courier New" panose="02070309020205020404" pitchFamily="49" charset="0"/>
              </a:rPr>
              <a:t>val</a:t>
            </a:r>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  }</a:t>
            </a:r>
          </a:p>
          <a:p>
            <a:r>
              <a:rPr lang="en-US" sz="1400">
                <a:latin typeface="Courier New" panose="02070309020205020404" pitchFamily="49" charset="0"/>
                <a:cs typeface="Courier New" panose="02070309020205020404" pitchFamily="49" charset="0"/>
              </a:rPr>
              <a:t>  sum</a:t>
            </a:r>
          </a:p>
          <a:p>
            <a:r>
              <a:rPr lang="en-US" sz="1400">
                <a:latin typeface="Courier New" panose="02070309020205020404" pitchFamily="49" charset="0"/>
                <a:cs typeface="Courier New" panose="02070309020205020404" pitchFamily="49" charset="0"/>
              </a:rPr>
              <a:t>}</a:t>
            </a:r>
          </a:p>
        </p:txBody>
      </p:sp>
      <p:cxnSp>
        <p:nvCxnSpPr>
          <p:cNvPr id="39" name="Straight Arrow Connector 38">
            <a:extLst>
              <a:ext uri="{FF2B5EF4-FFF2-40B4-BE49-F238E27FC236}">
                <a16:creationId xmlns:a16="http://schemas.microsoft.com/office/drawing/2014/main" id="{B472EE90-B390-4882-8600-B52409C9EDB1}"/>
              </a:ext>
            </a:extLst>
          </p:cNvPr>
          <p:cNvCxnSpPr>
            <a:cxnSpLocks/>
            <a:stCxn id="49" idx="5"/>
            <a:endCxn id="40" idx="1"/>
          </p:cNvCxnSpPr>
          <p:nvPr/>
        </p:nvCxnSpPr>
        <p:spPr>
          <a:xfrm>
            <a:off x="5597953" y="2101067"/>
            <a:ext cx="372354" cy="344994"/>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D2569457-554D-4767-BF0C-87C9801EA706}"/>
              </a:ext>
            </a:extLst>
          </p:cNvPr>
          <p:cNvSpPr/>
          <p:nvPr/>
        </p:nvSpPr>
        <p:spPr>
          <a:xfrm>
            <a:off x="5928130" y="2403884"/>
            <a:ext cx="288000" cy="288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A996C9C2-E237-4608-836F-24726F635BD1}"/>
              </a:ext>
            </a:extLst>
          </p:cNvPr>
          <p:cNvSpPr txBox="1"/>
          <p:nvPr/>
        </p:nvSpPr>
        <p:spPr>
          <a:xfrm>
            <a:off x="5459462" y="2676851"/>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11e501</a:t>
            </a:r>
            <a:endParaRPr lang="en-US">
              <a:latin typeface="Courier New"/>
              <a:cs typeface="Courier New"/>
            </a:endParaRPr>
          </a:p>
        </p:txBody>
      </p:sp>
      <p:cxnSp>
        <p:nvCxnSpPr>
          <p:cNvPr id="42" name="Straight Arrow Connector 41">
            <a:extLst>
              <a:ext uri="{FF2B5EF4-FFF2-40B4-BE49-F238E27FC236}">
                <a16:creationId xmlns:a16="http://schemas.microsoft.com/office/drawing/2014/main" id="{C5D61FD8-3301-4527-9185-94840A8BF1FF}"/>
              </a:ext>
            </a:extLst>
          </p:cNvPr>
          <p:cNvCxnSpPr>
            <a:cxnSpLocks/>
            <a:stCxn id="40" idx="6"/>
            <a:endCxn id="43" idx="2"/>
          </p:cNvCxnSpPr>
          <p:nvPr/>
        </p:nvCxnSpPr>
        <p:spPr>
          <a:xfrm>
            <a:off x="6216130" y="2547884"/>
            <a:ext cx="792000" cy="0"/>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C76D706E-8BCD-4863-AF4E-40FDAD1194CD}"/>
              </a:ext>
            </a:extLst>
          </p:cNvPr>
          <p:cNvSpPr/>
          <p:nvPr/>
        </p:nvSpPr>
        <p:spPr>
          <a:xfrm>
            <a:off x="7008130" y="2403884"/>
            <a:ext cx="288000" cy="288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39E363E5-6A7B-4731-920D-635228F57434}"/>
              </a:ext>
            </a:extLst>
          </p:cNvPr>
          <p:cNvSpPr txBox="1"/>
          <p:nvPr/>
        </p:nvSpPr>
        <p:spPr>
          <a:xfrm>
            <a:off x="6551965" y="2679326"/>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0021a9</a:t>
            </a:r>
            <a:endParaRPr lang="en-US">
              <a:latin typeface="Courier New"/>
              <a:cs typeface="Courier New"/>
            </a:endParaRPr>
          </a:p>
        </p:txBody>
      </p:sp>
      <p:cxnSp>
        <p:nvCxnSpPr>
          <p:cNvPr id="48" name="Straight Arrow Connector 47">
            <a:extLst>
              <a:ext uri="{FF2B5EF4-FFF2-40B4-BE49-F238E27FC236}">
                <a16:creationId xmlns:a16="http://schemas.microsoft.com/office/drawing/2014/main" id="{54DF4743-6B2D-4A66-93B1-2D48D95B48B8}"/>
              </a:ext>
            </a:extLst>
          </p:cNvPr>
          <p:cNvCxnSpPr>
            <a:cxnSpLocks/>
            <a:endCxn id="49" idx="2"/>
          </p:cNvCxnSpPr>
          <p:nvPr/>
        </p:nvCxnSpPr>
        <p:spPr>
          <a:xfrm flipV="1">
            <a:off x="4992130" y="1999244"/>
            <a:ext cx="360000" cy="576"/>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A200FFF1-D2B8-4F2F-94A6-A6EB1FD100A5}"/>
              </a:ext>
            </a:extLst>
          </p:cNvPr>
          <p:cNvSpPr/>
          <p:nvPr/>
        </p:nvSpPr>
        <p:spPr>
          <a:xfrm>
            <a:off x="5352130" y="1855244"/>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2254CBF4-1D9C-4E0A-BFEC-3C43405EB7B4}"/>
              </a:ext>
            </a:extLst>
          </p:cNvPr>
          <p:cNvSpPr txBox="1"/>
          <p:nvPr/>
        </p:nvSpPr>
        <p:spPr>
          <a:xfrm>
            <a:off x="5017009" y="1495636"/>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afe8b8</a:t>
            </a:r>
            <a:endParaRPr lang="en-US">
              <a:latin typeface="Courier New"/>
              <a:cs typeface="Courier New"/>
            </a:endParaRPr>
          </a:p>
        </p:txBody>
      </p:sp>
      <p:cxnSp>
        <p:nvCxnSpPr>
          <p:cNvPr id="54" name="Straight Arrow Connector 53">
            <a:extLst>
              <a:ext uri="{FF2B5EF4-FFF2-40B4-BE49-F238E27FC236}">
                <a16:creationId xmlns:a16="http://schemas.microsoft.com/office/drawing/2014/main" id="{EB780F6D-E3AA-4E37-9B2C-FECE8364F35B}"/>
              </a:ext>
            </a:extLst>
          </p:cNvPr>
          <p:cNvCxnSpPr>
            <a:cxnSpLocks/>
            <a:stCxn id="49" idx="6"/>
            <a:endCxn id="55" idx="2"/>
          </p:cNvCxnSpPr>
          <p:nvPr/>
        </p:nvCxnSpPr>
        <p:spPr>
          <a:xfrm>
            <a:off x="5640130" y="1999244"/>
            <a:ext cx="792000" cy="0"/>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6ED30615-5DC7-454F-A0B9-25CEB750590F}"/>
              </a:ext>
            </a:extLst>
          </p:cNvPr>
          <p:cNvSpPr/>
          <p:nvPr/>
        </p:nvSpPr>
        <p:spPr>
          <a:xfrm>
            <a:off x="6432130" y="1855244"/>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6801E135-372C-4F66-91CF-3F1E3FDD7BA4}"/>
              </a:ext>
            </a:extLst>
          </p:cNvPr>
          <p:cNvSpPr txBox="1"/>
          <p:nvPr/>
        </p:nvSpPr>
        <p:spPr>
          <a:xfrm>
            <a:off x="6068768" y="1513289"/>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b06ecf</a:t>
            </a:r>
            <a:endParaRPr lang="en-US">
              <a:solidFill>
                <a:srgbClr val="586069"/>
              </a:solidFill>
              <a:latin typeface="Courier New"/>
              <a:cs typeface="Courier New"/>
            </a:endParaRPr>
          </a:p>
        </p:txBody>
      </p:sp>
      <p:cxnSp>
        <p:nvCxnSpPr>
          <p:cNvPr id="57" name="Straight Arrow Connector 56">
            <a:extLst>
              <a:ext uri="{FF2B5EF4-FFF2-40B4-BE49-F238E27FC236}">
                <a16:creationId xmlns:a16="http://schemas.microsoft.com/office/drawing/2014/main" id="{8678CC97-C526-45F3-B8F8-CB044EE729B4}"/>
              </a:ext>
            </a:extLst>
          </p:cNvPr>
          <p:cNvCxnSpPr>
            <a:cxnSpLocks/>
            <a:stCxn id="55" idx="6"/>
            <a:endCxn id="58" idx="2"/>
          </p:cNvCxnSpPr>
          <p:nvPr/>
        </p:nvCxnSpPr>
        <p:spPr>
          <a:xfrm>
            <a:off x="6720130" y="1999244"/>
            <a:ext cx="792000" cy="0"/>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B6F7A0BD-B822-4CF8-8B1B-68AF242F2859}"/>
              </a:ext>
            </a:extLst>
          </p:cNvPr>
          <p:cNvSpPr/>
          <p:nvPr/>
        </p:nvSpPr>
        <p:spPr>
          <a:xfrm>
            <a:off x="7512130" y="1855244"/>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E78B5BB6-3AEC-4B82-83EF-E183FD3ACE28}"/>
              </a:ext>
            </a:extLst>
          </p:cNvPr>
          <p:cNvSpPr txBox="1"/>
          <p:nvPr/>
        </p:nvSpPr>
        <p:spPr>
          <a:xfrm>
            <a:off x="7199657" y="1495636"/>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adf4d3</a:t>
            </a:r>
            <a:endParaRPr lang="en-US">
              <a:solidFill>
                <a:srgbClr val="586069"/>
              </a:solidFill>
              <a:latin typeface="Courier New"/>
              <a:cs typeface="Courier New"/>
            </a:endParaRPr>
          </a:p>
        </p:txBody>
      </p:sp>
      <p:cxnSp>
        <p:nvCxnSpPr>
          <p:cNvPr id="60" name="Straight Arrow Connector 59">
            <a:extLst>
              <a:ext uri="{FF2B5EF4-FFF2-40B4-BE49-F238E27FC236}">
                <a16:creationId xmlns:a16="http://schemas.microsoft.com/office/drawing/2014/main" id="{22659620-189E-4526-B8EA-793C514D4E28}"/>
              </a:ext>
            </a:extLst>
          </p:cNvPr>
          <p:cNvCxnSpPr>
            <a:cxnSpLocks/>
            <a:stCxn id="58" idx="3"/>
            <a:endCxn id="43" idx="7"/>
          </p:cNvCxnSpPr>
          <p:nvPr/>
        </p:nvCxnSpPr>
        <p:spPr>
          <a:xfrm flipH="1">
            <a:off x="7253953" y="2101067"/>
            <a:ext cx="300354" cy="344994"/>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DB60C8CA-D553-4F40-89B2-D41D6C259307}"/>
              </a:ext>
            </a:extLst>
          </p:cNvPr>
          <p:cNvSpPr txBox="1"/>
          <p:nvPr/>
        </p:nvSpPr>
        <p:spPr>
          <a:xfrm>
            <a:off x="6216680" y="1312988"/>
            <a:ext cx="73609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HEAD</a:t>
            </a:r>
          </a:p>
        </p:txBody>
      </p:sp>
      <p:pic>
        <p:nvPicPr>
          <p:cNvPr id="69" name="Graphic 68" descr="Document">
            <a:extLst>
              <a:ext uri="{FF2B5EF4-FFF2-40B4-BE49-F238E27FC236}">
                <a16:creationId xmlns:a16="http://schemas.microsoft.com/office/drawing/2014/main" id="{AC176E48-99AA-469D-9BDB-68413DB4BC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20347" y="5319053"/>
            <a:ext cx="644298" cy="644298"/>
          </a:xfrm>
          <a:prstGeom prst="rect">
            <a:avLst/>
          </a:prstGeom>
        </p:spPr>
      </p:pic>
      <p:sp>
        <p:nvSpPr>
          <p:cNvPr id="70" name="Content Placeholder 2">
            <a:extLst>
              <a:ext uri="{FF2B5EF4-FFF2-40B4-BE49-F238E27FC236}">
                <a16:creationId xmlns:a16="http://schemas.microsoft.com/office/drawing/2014/main" id="{0A863C7B-03AA-4550-8FF9-AB6F505CF787}"/>
              </a:ext>
            </a:extLst>
          </p:cNvPr>
          <p:cNvSpPr txBox="1">
            <a:spLocks/>
          </p:cNvSpPr>
          <p:nvPr/>
        </p:nvSpPr>
        <p:spPr>
          <a:xfrm>
            <a:off x="1517468" y="5931077"/>
            <a:ext cx="635110" cy="286232"/>
          </a:xfrm>
          <a:prstGeom prst="rect">
            <a:avLst/>
          </a:prstGeom>
        </p:spPr>
        <p:txBody>
          <a:bodyPr vert="horz" wrap="non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1400" err="1">
                <a:solidFill>
                  <a:schemeClr val="tx1">
                    <a:lumMod val="75000"/>
                    <a:lumOff val="25000"/>
                  </a:schemeClr>
                </a:solidFill>
              </a:rPr>
              <a:t>sum.R</a:t>
            </a:r>
            <a:endParaRPr lang="en-US" sz="1400">
              <a:solidFill>
                <a:schemeClr val="tx1">
                  <a:lumMod val="75000"/>
                  <a:lumOff val="25000"/>
                </a:schemeClr>
              </a:solidFill>
            </a:endParaRPr>
          </a:p>
        </p:txBody>
      </p:sp>
      <p:pic>
        <p:nvPicPr>
          <p:cNvPr id="71" name="Graphic 70" descr="Document">
            <a:extLst>
              <a:ext uri="{FF2B5EF4-FFF2-40B4-BE49-F238E27FC236}">
                <a16:creationId xmlns:a16="http://schemas.microsoft.com/office/drawing/2014/main" id="{6DA34FBD-01B5-4926-AB14-027853BB2D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52304" y="5341698"/>
            <a:ext cx="644298" cy="644298"/>
          </a:xfrm>
          <a:prstGeom prst="rect">
            <a:avLst/>
          </a:prstGeom>
        </p:spPr>
      </p:pic>
      <p:sp>
        <p:nvSpPr>
          <p:cNvPr id="72" name="Content Placeholder 2">
            <a:extLst>
              <a:ext uri="{FF2B5EF4-FFF2-40B4-BE49-F238E27FC236}">
                <a16:creationId xmlns:a16="http://schemas.microsoft.com/office/drawing/2014/main" id="{0BB778BF-288E-42F4-9BD1-CA1E70B1025D}"/>
              </a:ext>
            </a:extLst>
          </p:cNvPr>
          <p:cNvSpPr txBox="1">
            <a:spLocks/>
          </p:cNvSpPr>
          <p:nvPr/>
        </p:nvSpPr>
        <p:spPr>
          <a:xfrm>
            <a:off x="10049425" y="5953722"/>
            <a:ext cx="635110" cy="286232"/>
          </a:xfrm>
          <a:prstGeom prst="rect">
            <a:avLst/>
          </a:prstGeom>
        </p:spPr>
        <p:txBody>
          <a:bodyPr vert="horz" wrap="non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1400" err="1">
                <a:solidFill>
                  <a:schemeClr val="tx1">
                    <a:lumMod val="75000"/>
                    <a:lumOff val="25000"/>
                  </a:schemeClr>
                </a:solidFill>
              </a:rPr>
              <a:t>sum.R</a:t>
            </a:r>
            <a:endParaRPr lang="en-US" sz="1400">
              <a:solidFill>
                <a:schemeClr val="tx1">
                  <a:lumMod val="75000"/>
                  <a:lumOff val="25000"/>
                </a:schemeClr>
              </a:solidFill>
            </a:endParaRPr>
          </a:p>
        </p:txBody>
      </p:sp>
      <p:cxnSp>
        <p:nvCxnSpPr>
          <p:cNvPr id="8" name="Straight Connector 7">
            <a:extLst>
              <a:ext uri="{FF2B5EF4-FFF2-40B4-BE49-F238E27FC236}">
                <a16:creationId xmlns:a16="http://schemas.microsoft.com/office/drawing/2014/main" id="{FD7D1010-5248-4258-9A1D-01B7C56897C3}"/>
              </a:ext>
            </a:extLst>
          </p:cNvPr>
          <p:cNvCxnSpPr>
            <a:cxnSpLocks/>
            <a:stCxn id="6" idx="3"/>
            <a:endCxn id="73" idx="3"/>
          </p:cNvCxnSpPr>
          <p:nvPr/>
        </p:nvCxnSpPr>
        <p:spPr>
          <a:xfrm flipV="1">
            <a:off x="3615534" y="2050156"/>
            <a:ext cx="2908229" cy="177654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421BA78E-13A0-41AE-A0D3-5FBF28E62BA6}"/>
              </a:ext>
            </a:extLst>
          </p:cNvPr>
          <p:cNvSpPr/>
          <p:nvPr/>
        </p:nvSpPr>
        <p:spPr>
          <a:xfrm>
            <a:off x="6502675" y="1927244"/>
            <a:ext cx="144000" cy="144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26B02E82-B08D-4823-8615-1C20D338F7BD}"/>
              </a:ext>
            </a:extLst>
          </p:cNvPr>
          <p:cNvSpPr/>
          <p:nvPr/>
        </p:nvSpPr>
        <p:spPr>
          <a:xfrm>
            <a:off x="7075976" y="2476347"/>
            <a:ext cx="144000" cy="144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a:extLst>
              <a:ext uri="{FF2B5EF4-FFF2-40B4-BE49-F238E27FC236}">
                <a16:creationId xmlns:a16="http://schemas.microsoft.com/office/drawing/2014/main" id="{845E1C83-9692-42AA-A05D-AA974DA39A4C}"/>
              </a:ext>
            </a:extLst>
          </p:cNvPr>
          <p:cNvCxnSpPr>
            <a:cxnSpLocks/>
            <a:stCxn id="78" idx="6"/>
            <a:endCxn id="3" idx="1"/>
          </p:cNvCxnSpPr>
          <p:nvPr/>
        </p:nvCxnSpPr>
        <p:spPr>
          <a:xfrm>
            <a:off x="7219976" y="2548347"/>
            <a:ext cx="1387772" cy="132415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6" name="Graphic 95" descr="Warning">
            <a:extLst>
              <a:ext uri="{FF2B5EF4-FFF2-40B4-BE49-F238E27FC236}">
                <a16:creationId xmlns:a16="http://schemas.microsoft.com/office/drawing/2014/main" id="{395D520F-9081-43B8-8029-98B7903E2B1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01552" y="1617757"/>
            <a:ext cx="693537" cy="693537"/>
          </a:xfrm>
          <a:prstGeom prst="rect">
            <a:avLst/>
          </a:prstGeom>
        </p:spPr>
      </p:pic>
      <p:sp>
        <p:nvSpPr>
          <p:cNvPr id="97" name="Content Placeholder 2">
            <a:extLst>
              <a:ext uri="{FF2B5EF4-FFF2-40B4-BE49-F238E27FC236}">
                <a16:creationId xmlns:a16="http://schemas.microsoft.com/office/drawing/2014/main" id="{17BE8D38-97F0-4B2D-86E7-B4F192E285F6}"/>
              </a:ext>
            </a:extLst>
          </p:cNvPr>
          <p:cNvSpPr txBox="1">
            <a:spLocks/>
          </p:cNvSpPr>
          <p:nvPr/>
        </p:nvSpPr>
        <p:spPr>
          <a:xfrm>
            <a:off x="4040003" y="4177992"/>
            <a:ext cx="4248306" cy="1502089"/>
          </a:xfrm>
          <a:prstGeom prst="rect">
            <a:avLst/>
          </a:prstGeom>
          <a:solidFill>
            <a:schemeClr val="tx1">
              <a:lumMod val="65000"/>
              <a:lumOff val="35000"/>
            </a:schemeClr>
          </a:solidFill>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Auto-merging </a:t>
            </a:r>
            <a:r>
              <a:rPr lang="en-US" sz="2000" err="1">
                <a:solidFill>
                  <a:srgbClr val="FFFFFF"/>
                </a:solidFill>
                <a:latin typeface="Courier New"/>
                <a:cs typeface="Courier New"/>
              </a:rPr>
              <a:t>sum.R</a:t>
            </a:r>
            <a:endParaRPr lang="en-US" sz="2000">
              <a:solidFill>
                <a:srgbClr val="FFFFFF"/>
              </a:solidFill>
              <a:latin typeface="Courier New"/>
              <a:cs typeface="Courier New"/>
            </a:endParaRPr>
          </a:p>
          <a:p>
            <a:pPr marL="0" indent="0">
              <a:buNone/>
            </a:pPr>
            <a:r>
              <a:rPr lang="en-US" sz="2000">
                <a:solidFill>
                  <a:srgbClr val="FFFFFF"/>
                </a:solidFill>
                <a:latin typeface="Courier New"/>
                <a:cs typeface="Courier New"/>
              </a:rPr>
              <a:t>CONFLICT (content): merge conflict in </a:t>
            </a:r>
            <a:r>
              <a:rPr lang="en-US" sz="2000" err="1">
                <a:solidFill>
                  <a:srgbClr val="FFFFFF"/>
                </a:solidFill>
                <a:latin typeface="Courier New"/>
                <a:cs typeface="Courier New"/>
              </a:rPr>
              <a:t>sum.R</a:t>
            </a:r>
            <a:endParaRPr lang="en-US" sz="2000">
              <a:solidFill>
                <a:srgbClr val="FFFFFF"/>
              </a:solidFill>
              <a:latin typeface="Courier New"/>
              <a:cs typeface="Courier New"/>
            </a:endParaRPr>
          </a:p>
          <a:p>
            <a:pPr marL="0" indent="0">
              <a:buNone/>
            </a:pPr>
            <a:r>
              <a:rPr lang="en-US" sz="2000">
                <a:solidFill>
                  <a:srgbClr val="FFFFFF"/>
                </a:solidFill>
                <a:latin typeface="Courier New"/>
                <a:cs typeface="Courier New"/>
              </a:rPr>
              <a:t>Automatic merge failed; fix conflicts and then commit the result.</a:t>
            </a:r>
          </a:p>
        </p:txBody>
      </p:sp>
      <p:sp>
        <p:nvSpPr>
          <p:cNvPr id="103" name="Content Placeholder 2">
            <a:extLst>
              <a:ext uri="{FF2B5EF4-FFF2-40B4-BE49-F238E27FC236}">
                <a16:creationId xmlns:a16="http://schemas.microsoft.com/office/drawing/2014/main" id="{707D21D7-738E-4EFD-BA55-F728F288CA48}"/>
              </a:ext>
            </a:extLst>
          </p:cNvPr>
          <p:cNvSpPr txBox="1">
            <a:spLocks/>
          </p:cNvSpPr>
          <p:nvPr/>
        </p:nvSpPr>
        <p:spPr>
          <a:xfrm>
            <a:off x="4040003" y="3709636"/>
            <a:ext cx="4248306"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merge </a:t>
            </a:r>
            <a:r>
              <a:rPr lang="en-US" sz="2000" err="1">
                <a:solidFill>
                  <a:srgbClr val="FFFFFF"/>
                </a:solidFill>
                <a:latin typeface="Courier New"/>
                <a:cs typeface="Courier New"/>
              </a:rPr>
              <a:t>sumFun</a:t>
            </a:r>
            <a:endParaRPr lang="en-US" sz="2400">
              <a:solidFill>
                <a:srgbClr val="FFFFFF"/>
              </a:solidFill>
              <a:latin typeface="Courier New"/>
              <a:cs typeface="Courier New"/>
            </a:endParaRPr>
          </a:p>
          <a:p>
            <a:pPr marL="0" indent="0" algn="ctr">
              <a:buNone/>
            </a:pPr>
            <a:endParaRPr lang="en-US" sz="2400">
              <a:solidFill>
                <a:srgbClr val="FFFFFF"/>
              </a:solidFill>
              <a:latin typeface="Courier New"/>
              <a:cs typeface="Courier New"/>
            </a:endParaRPr>
          </a:p>
        </p:txBody>
      </p:sp>
      <p:sp>
        <p:nvSpPr>
          <p:cNvPr id="37" name="TextBox 36">
            <a:extLst>
              <a:ext uri="{FF2B5EF4-FFF2-40B4-BE49-F238E27FC236}">
                <a16:creationId xmlns:a16="http://schemas.microsoft.com/office/drawing/2014/main" id="{D6866D5F-F3EE-4893-AEA8-298A62B4D980}"/>
              </a:ext>
            </a:extLst>
          </p:cNvPr>
          <p:cNvSpPr txBox="1">
            <a:spLocks/>
          </p:cNvSpPr>
          <p:nvPr/>
        </p:nvSpPr>
        <p:spPr>
          <a:xfrm>
            <a:off x="3971375" y="1804323"/>
            <a:ext cx="1011815" cy="369332"/>
          </a:xfrm>
          <a:prstGeom prst="rect">
            <a:avLst/>
          </a:prstGeom>
          <a:noFill/>
        </p:spPr>
        <p:txBody>
          <a:bodyPr wrap="square" rtlCol="0">
            <a:spAutoFit/>
          </a:bodyPr>
          <a:lstStyle/>
          <a:p>
            <a:r>
              <a:rPr lang="en-US">
                <a:latin typeface="Courier New" panose="02070309020205020404" pitchFamily="49" charset="0"/>
                <a:cs typeface="Courier New" panose="02070309020205020404" pitchFamily="49" charset="0"/>
              </a:rPr>
              <a:t>master</a:t>
            </a:r>
          </a:p>
        </p:txBody>
      </p:sp>
      <p:sp>
        <p:nvSpPr>
          <p:cNvPr id="38" name="TextBox 37">
            <a:extLst>
              <a:ext uri="{FF2B5EF4-FFF2-40B4-BE49-F238E27FC236}">
                <a16:creationId xmlns:a16="http://schemas.microsoft.com/office/drawing/2014/main" id="{9E5B7873-CD25-42E4-9A79-78CFB5145830}"/>
              </a:ext>
            </a:extLst>
          </p:cNvPr>
          <p:cNvSpPr txBox="1">
            <a:spLocks/>
          </p:cNvSpPr>
          <p:nvPr/>
        </p:nvSpPr>
        <p:spPr>
          <a:xfrm>
            <a:off x="3954086" y="2336455"/>
            <a:ext cx="1011815" cy="369332"/>
          </a:xfrm>
          <a:prstGeom prst="rect">
            <a:avLst/>
          </a:prstGeom>
          <a:noFill/>
        </p:spPr>
        <p:txBody>
          <a:bodyPr wrap="square" rtlCol="0">
            <a:spAutoFit/>
          </a:bodyPr>
          <a:lstStyle/>
          <a:p>
            <a:r>
              <a:rPr lang="en-US" err="1">
                <a:latin typeface="Courier New" panose="02070309020205020404" pitchFamily="49" charset="0"/>
                <a:cs typeface="Courier New" panose="02070309020205020404" pitchFamily="49" charset="0"/>
              </a:rPr>
              <a:t>sumFun</a:t>
            </a:r>
            <a:endParaRPr lang="en-US">
              <a:latin typeface="Courier New" panose="02070309020205020404" pitchFamily="49" charset="0"/>
              <a:cs typeface="Courier New" panose="02070309020205020404" pitchFamily="49" charset="0"/>
            </a:endParaRPr>
          </a:p>
        </p:txBody>
      </p:sp>
      <p:pic>
        <p:nvPicPr>
          <p:cNvPr id="45" name="Graphic 44" descr="Woman">
            <a:extLst>
              <a:ext uri="{FF2B5EF4-FFF2-40B4-BE49-F238E27FC236}">
                <a16:creationId xmlns:a16="http://schemas.microsoft.com/office/drawing/2014/main" id="{461E3E9B-D626-4572-8E81-929480B3253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0130" y="5584044"/>
            <a:ext cx="602461" cy="602461"/>
          </a:xfrm>
          <a:prstGeom prst="rect">
            <a:avLst/>
          </a:prstGeom>
        </p:spPr>
      </p:pic>
      <p:sp>
        <p:nvSpPr>
          <p:cNvPr id="46" name="TextBox 45">
            <a:extLst>
              <a:ext uri="{FF2B5EF4-FFF2-40B4-BE49-F238E27FC236}">
                <a16:creationId xmlns:a16="http://schemas.microsoft.com/office/drawing/2014/main" id="{28BE88D7-EA1C-45CF-A45D-EB04DFD95688}"/>
              </a:ext>
            </a:extLst>
          </p:cNvPr>
          <p:cNvSpPr txBox="1"/>
          <p:nvPr/>
        </p:nvSpPr>
        <p:spPr>
          <a:xfrm>
            <a:off x="946832" y="5254841"/>
            <a:ext cx="601960" cy="369332"/>
          </a:xfrm>
          <a:prstGeom prst="rect">
            <a:avLst/>
          </a:prstGeom>
          <a:noFill/>
        </p:spPr>
        <p:txBody>
          <a:bodyPr wrap="none" rtlCol="0">
            <a:spAutoFit/>
          </a:bodyPr>
          <a:lstStyle/>
          <a:p>
            <a:r>
              <a:rPr lang="en-US">
                <a:solidFill>
                  <a:schemeClr val="accent1"/>
                </a:solidFill>
              </a:rPr>
              <a:t>Amy</a:t>
            </a:r>
          </a:p>
        </p:txBody>
      </p:sp>
      <p:pic>
        <p:nvPicPr>
          <p:cNvPr id="47" name="Graphic 46" descr="Man">
            <a:extLst>
              <a:ext uri="{FF2B5EF4-FFF2-40B4-BE49-F238E27FC236}">
                <a16:creationId xmlns:a16="http://schemas.microsoft.com/office/drawing/2014/main" id="{430E0ED7-5FCA-42F2-8FF8-D24B57FBEC6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464705" y="5637144"/>
            <a:ext cx="586159" cy="586159"/>
          </a:xfrm>
          <a:prstGeom prst="rect">
            <a:avLst/>
          </a:prstGeom>
        </p:spPr>
      </p:pic>
      <p:sp>
        <p:nvSpPr>
          <p:cNvPr id="51" name="TextBox 50">
            <a:extLst>
              <a:ext uri="{FF2B5EF4-FFF2-40B4-BE49-F238E27FC236}">
                <a16:creationId xmlns:a16="http://schemas.microsoft.com/office/drawing/2014/main" id="{F281EFF1-D6CC-4292-8860-B385C2BF3764}"/>
              </a:ext>
            </a:extLst>
          </p:cNvPr>
          <p:cNvSpPr txBox="1"/>
          <p:nvPr/>
        </p:nvSpPr>
        <p:spPr>
          <a:xfrm>
            <a:off x="9482139" y="5280175"/>
            <a:ext cx="553357" cy="369332"/>
          </a:xfrm>
          <a:prstGeom prst="rect">
            <a:avLst/>
          </a:prstGeom>
          <a:noFill/>
        </p:spPr>
        <p:txBody>
          <a:bodyPr wrap="none" rtlCol="0">
            <a:spAutoFit/>
          </a:bodyPr>
          <a:lstStyle/>
          <a:p>
            <a:r>
              <a:rPr lang="en-US">
                <a:solidFill>
                  <a:schemeClr val="accent2"/>
                </a:solidFill>
              </a:rPr>
              <a:t>Bob</a:t>
            </a:r>
          </a:p>
        </p:txBody>
      </p:sp>
      <p:sp>
        <p:nvSpPr>
          <p:cNvPr id="52" name="Content Placeholder 2">
            <a:extLst>
              <a:ext uri="{FF2B5EF4-FFF2-40B4-BE49-F238E27FC236}">
                <a16:creationId xmlns:a16="http://schemas.microsoft.com/office/drawing/2014/main" id="{25A58528-33E6-46E4-B9A6-B3504A0223AF}"/>
              </a:ext>
            </a:extLst>
          </p:cNvPr>
          <p:cNvSpPr txBox="1">
            <a:spLocks/>
          </p:cNvSpPr>
          <p:nvPr/>
        </p:nvSpPr>
        <p:spPr>
          <a:xfrm>
            <a:off x="4035754" y="5733798"/>
            <a:ext cx="4248306"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a:t>
            </a:r>
            <a:r>
              <a:rPr lang="en-US" sz="2000" err="1">
                <a:solidFill>
                  <a:srgbClr val="FFFFFF"/>
                </a:solidFill>
                <a:latin typeface="Courier New"/>
                <a:cs typeface="Courier New"/>
              </a:rPr>
              <a:t>mergetool</a:t>
            </a:r>
            <a:endParaRPr lang="en-US" sz="2400">
              <a:solidFill>
                <a:srgbClr val="FFFFFF"/>
              </a:solidFill>
              <a:latin typeface="Courier New"/>
              <a:cs typeface="Courier New"/>
            </a:endParaRPr>
          </a:p>
          <a:p>
            <a:pPr marL="0" indent="0" algn="ctr">
              <a:buNone/>
            </a:pPr>
            <a:endParaRPr lang="en-US" sz="2400">
              <a:solidFill>
                <a:srgbClr val="FFFFFF"/>
              </a:solidFill>
              <a:latin typeface="Courier New"/>
              <a:cs typeface="Courier New"/>
            </a:endParaRPr>
          </a:p>
        </p:txBody>
      </p:sp>
    </p:spTree>
    <p:extLst>
      <p:ext uri="{BB962C8B-B14F-4D97-AF65-F5344CB8AC3E}">
        <p14:creationId xmlns:p14="http://schemas.microsoft.com/office/powerpoint/2010/main" val="2475032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par>
                                <p:cTn id="11" presetID="10" presetClass="entr" presetSubtype="0" fill="hold" nodeType="withEffect">
                                  <p:stCondLst>
                                    <p:cond delay="0"/>
                                  </p:stCondLst>
                                  <p:childTnLst>
                                    <p:set>
                                      <p:cBhvr>
                                        <p:cTn id="12" dur="1" fill="hold">
                                          <p:stCondLst>
                                            <p:cond delay="0"/>
                                          </p:stCondLst>
                                        </p:cTn>
                                        <p:tgtEl>
                                          <p:spTgt spid="96"/>
                                        </p:tgtEl>
                                        <p:attrNameLst>
                                          <p:attrName>style.visibility</p:attrName>
                                        </p:attrNameLst>
                                      </p:cBhvr>
                                      <p:to>
                                        <p:strVal val="visible"/>
                                      </p:to>
                                    </p:set>
                                    <p:animEffect transition="in" filter="fade">
                                      <p:cBhvr>
                                        <p:cTn id="13" dur="500"/>
                                        <p:tgtEl>
                                          <p:spTgt spid="96"/>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9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2"/>
                                        </p:tgtEl>
                                        <p:attrNameLst>
                                          <p:attrName>style.visibility</p:attrName>
                                        </p:attrNameLst>
                                      </p:cBhvr>
                                      <p:to>
                                        <p:strVal val="visible"/>
                                      </p:to>
                                    </p:set>
                                    <p:animEffect transition="in" filter="fade">
                                      <p:cBhvr>
                                        <p:cTn id="20" dur="500"/>
                                        <p:tgtEl>
                                          <p:spTgt spid="102"/>
                                        </p:tgtEl>
                                      </p:cBhvr>
                                    </p:animEffect>
                                  </p:childTnLst>
                                </p:cTn>
                              </p:par>
                              <p:par>
                                <p:cTn id="21" presetID="10" presetClass="exit" presetSubtype="0" fill="hold" grpId="0"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5"/>
                                        </p:tgtEl>
                                        <p:attrNameLst>
                                          <p:attrName>style.visibility</p:attrName>
                                        </p:attrNameLst>
                                      </p:cBhvr>
                                      <p:to>
                                        <p:strVal val="visible"/>
                                      </p:to>
                                    </p:set>
                                    <p:animEffect transition="in" filter="fade">
                                      <p:cBhvr>
                                        <p:cTn id="28" dur="500"/>
                                        <p:tgtEl>
                                          <p:spTgt spid="115"/>
                                        </p:tgtEl>
                                      </p:cBhvr>
                                    </p:animEffect>
                                  </p:childTnLst>
                                </p:cTn>
                              </p:par>
                              <p:par>
                                <p:cTn id="29" presetID="10" presetClass="exit" presetSubtype="0" fill="hold" grpId="1" nodeType="withEffect">
                                  <p:stCondLst>
                                    <p:cond delay="0"/>
                                  </p:stCondLst>
                                  <p:childTnLst>
                                    <p:animEffect transition="out" filter="fade">
                                      <p:cBhvr>
                                        <p:cTn id="30" dur="500"/>
                                        <p:tgtEl>
                                          <p:spTgt spid="102"/>
                                        </p:tgtEl>
                                      </p:cBhvr>
                                    </p:animEffect>
                                    <p:set>
                                      <p:cBhvr>
                                        <p:cTn id="31" dur="1" fill="hold">
                                          <p:stCondLst>
                                            <p:cond delay="499"/>
                                          </p:stCondLst>
                                        </p:cTn>
                                        <p:tgtEl>
                                          <p:spTgt spid="102"/>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96"/>
                                        </p:tgtEl>
                                      </p:cBhvr>
                                    </p:animEffect>
                                    <p:set>
                                      <p:cBhvr>
                                        <p:cTn id="36" dur="1" fill="hold">
                                          <p:stCondLst>
                                            <p:cond delay="499"/>
                                          </p:stCondLst>
                                        </p:cTn>
                                        <p:tgtEl>
                                          <p:spTgt spid="96"/>
                                        </p:tgtEl>
                                        <p:attrNameLst>
                                          <p:attrName>style.visibility</p:attrName>
                                        </p:attrNameLst>
                                      </p:cBhvr>
                                      <p:to>
                                        <p:strVal val="hidden"/>
                                      </p:to>
                                    </p:set>
                                  </p:childTnLst>
                                </p:cTn>
                              </p:par>
                              <p:par>
                                <p:cTn id="37" presetID="10" presetClass="entr" presetSubtype="0"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fade">
                                      <p:cBhvr>
                                        <p:cTn id="39" dur="500"/>
                                        <p:tgtEl>
                                          <p:spTgt spid="5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fade">
                                      <p:cBhvr>
                                        <p:cTn id="42" dur="500"/>
                                        <p:tgtEl>
                                          <p:spTgt spid="58"/>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P spid="102" grpId="0" animBg="1"/>
      <p:bldP spid="102" grpId="1" animBg="1"/>
      <p:bldP spid="6" grpId="0" animBg="1"/>
      <p:bldP spid="58" grpId="0" animBg="1"/>
      <p:bldP spid="59" grpId="0"/>
      <p:bldP spid="97" grpId="0" animBg="1"/>
      <p:bldP spid="5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24237D5-7D75-4EDB-A13C-E7C912F17FD6}"/>
              </a:ext>
            </a:extLst>
          </p:cNvPr>
          <p:cNvSpPr/>
          <p:nvPr/>
        </p:nvSpPr>
        <p:spPr>
          <a:xfrm>
            <a:off x="6535792" y="1647950"/>
            <a:ext cx="5110891" cy="2182126"/>
          </a:xfrm>
          <a:prstGeom prst="rect">
            <a:avLst/>
          </a:prstGeom>
          <a:solidFill>
            <a:schemeClr val="bg1"/>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lumMod val="50000"/>
                    <a:lumOff val="50000"/>
                  </a:schemeClr>
                </a:solidFill>
              </a:rPr>
              <a:t> remote</a:t>
            </a:r>
          </a:p>
        </p:txBody>
      </p:sp>
      <p:cxnSp>
        <p:nvCxnSpPr>
          <p:cNvPr id="44" name="Straight Arrow Connector 43">
            <a:extLst>
              <a:ext uri="{FF2B5EF4-FFF2-40B4-BE49-F238E27FC236}">
                <a16:creationId xmlns:a16="http://schemas.microsoft.com/office/drawing/2014/main" id="{6AEF8ED1-BFD4-4A6C-AEB2-F1B958CD5914}"/>
              </a:ext>
            </a:extLst>
          </p:cNvPr>
          <p:cNvCxnSpPr>
            <a:cxnSpLocks/>
            <a:stCxn id="33" idx="5"/>
            <a:endCxn id="45" idx="1"/>
          </p:cNvCxnSpPr>
          <p:nvPr/>
        </p:nvCxnSpPr>
        <p:spPr>
          <a:xfrm>
            <a:off x="8546823" y="2640878"/>
            <a:ext cx="372354" cy="386314"/>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56EA8D36-328E-4796-8948-2EA89FC7756D}"/>
              </a:ext>
            </a:extLst>
          </p:cNvPr>
          <p:cNvSpPr/>
          <p:nvPr/>
        </p:nvSpPr>
        <p:spPr>
          <a:xfrm>
            <a:off x="8877000" y="2985015"/>
            <a:ext cx="288000" cy="288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F0441CE6-7D72-45B0-B03F-DB2B3CFA3D65}"/>
              </a:ext>
            </a:extLst>
          </p:cNvPr>
          <p:cNvSpPr txBox="1"/>
          <p:nvPr/>
        </p:nvSpPr>
        <p:spPr>
          <a:xfrm>
            <a:off x="8535887" y="3267637"/>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11e501</a:t>
            </a:r>
            <a:endParaRPr lang="en-US">
              <a:latin typeface="Courier New"/>
              <a:cs typeface="Courier New"/>
            </a:endParaRPr>
          </a:p>
        </p:txBody>
      </p:sp>
      <p:cxnSp>
        <p:nvCxnSpPr>
          <p:cNvPr id="47" name="Straight Arrow Connector 46">
            <a:extLst>
              <a:ext uri="{FF2B5EF4-FFF2-40B4-BE49-F238E27FC236}">
                <a16:creationId xmlns:a16="http://schemas.microsoft.com/office/drawing/2014/main" id="{12591563-4470-4DC8-B91B-E2BD76601486}"/>
              </a:ext>
            </a:extLst>
          </p:cNvPr>
          <p:cNvCxnSpPr>
            <a:cxnSpLocks/>
            <a:stCxn id="45" idx="6"/>
            <a:endCxn id="48" idx="2"/>
          </p:cNvCxnSpPr>
          <p:nvPr/>
        </p:nvCxnSpPr>
        <p:spPr>
          <a:xfrm>
            <a:off x="9165000" y="3129015"/>
            <a:ext cx="792000" cy="22"/>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1450C3F8-E478-45D9-B752-E76C47DA3A49}"/>
              </a:ext>
            </a:extLst>
          </p:cNvPr>
          <p:cNvSpPr/>
          <p:nvPr/>
        </p:nvSpPr>
        <p:spPr>
          <a:xfrm>
            <a:off x="9957000" y="2985037"/>
            <a:ext cx="288000" cy="288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C43082D2-E48F-4D7E-9D02-FF41AA4D1932}"/>
              </a:ext>
            </a:extLst>
          </p:cNvPr>
          <p:cNvSpPr txBox="1"/>
          <p:nvPr/>
        </p:nvSpPr>
        <p:spPr>
          <a:xfrm>
            <a:off x="9610029" y="3267637"/>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0021a9</a:t>
            </a:r>
            <a:endParaRPr lang="en-US">
              <a:latin typeface="Courier New"/>
              <a:cs typeface="Courier New"/>
            </a:endParaRPr>
          </a:p>
        </p:txBody>
      </p:sp>
      <p:sp>
        <p:nvSpPr>
          <p:cNvPr id="28" name="Rectangle: Top Corners Rounded 27">
            <a:extLst>
              <a:ext uri="{FF2B5EF4-FFF2-40B4-BE49-F238E27FC236}">
                <a16:creationId xmlns:a16="http://schemas.microsoft.com/office/drawing/2014/main" id="{F03FF535-48FF-4C84-B073-250E1716D865}"/>
              </a:ext>
            </a:extLst>
          </p:cNvPr>
          <p:cNvSpPr/>
          <p:nvPr/>
        </p:nvSpPr>
        <p:spPr>
          <a:xfrm>
            <a:off x="6535793" y="3829901"/>
            <a:ext cx="5110891" cy="2161343"/>
          </a:xfrm>
          <a:prstGeom prst="round2SameRect">
            <a:avLst>
              <a:gd name="adj1" fmla="val 0"/>
              <a:gd name="adj2" fmla="val 12850"/>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lumMod val="50000"/>
                    <a:lumOff val="50000"/>
                  </a:schemeClr>
                </a:solidFill>
              </a:rPr>
              <a:t>local</a:t>
            </a:r>
          </a:p>
        </p:txBody>
      </p:sp>
      <p:cxnSp>
        <p:nvCxnSpPr>
          <p:cNvPr id="13" name="Straight Arrow Connector 12">
            <a:extLst>
              <a:ext uri="{FF2B5EF4-FFF2-40B4-BE49-F238E27FC236}">
                <a16:creationId xmlns:a16="http://schemas.microsoft.com/office/drawing/2014/main" id="{05D1719F-BAEB-43A8-A0F9-299009098681}"/>
              </a:ext>
            </a:extLst>
          </p:cNvPr>
          <p:cNvCxnSpPr>
            <a:cxnSpLocks/>
            <a:stCxn id="37" idx="5"/>
            <a:endCxn id="14" idx="1"/>
          </p:cNvCxnSpPr>
          <p:nvPr/>
        </p:nvCxnSpPr>
        <p:spPr>
          <a:xfrm>
            <a:off x="8546823" y="4768843"/>
            <a:ext cx="372354" cy="357907"/>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F77EED1-078B-4D89-975F-6C34B40B0640}"/>
              </a:ext>
            </a:extLst>
          </p:cNvPr>
          <p:cNvSpPr>
            <a:spLocks noGrp="1"/>
          </p:cNvSpPr>
          <p:nvPr>
            <p:ph type="title"/>
          </p:nvPr>
        </p:nvSpPr>
        <p:spPr>
          <a:xfrm>
            <a:off x="838200" y="365125"/>
            <a:ext cx="10515600" cy="1325563"/>
          </a:xfrm>
        </p:spPr>
        <p:txBody>
          <a:bodyPr/>
          <a:lstStyle/>
          <a:p>
            <a:r>
              <a:rPr lang="en-US">
                <a:solidFill>
                  <a:schemeClr val="tx1">
                    <a:lumMod val="65000"/>
                    <a:lumOff val="35000"/>
                  </a:schemeClr>
                </a:solidFill>
              </a:rPr>
              <a:t>Removing Branch</a:t>
            </a:r>
            <a:endParaRPr lang="en-US"/>
          </a:p>
        </p:txBody>
      </p:sp>
      <p:sp>
        <p:nvSpPr>
          <p:cNvPr id="3" name="Content Placeholder 2">
            <a:extLst>
              <a:ext uri="{FF2B5EF4-FFF2-40B4-BE49-F238E27FC236}">
                <a16:creationId xmlns:a16="http://schemas.microsoft.com/office/drawing/2014/main" id="{8589EF9F-A921-415A-9FA6-1B2ABD5DB3EB}"/>
              </a:ext>
            </a:extLst>
          </p:cNvPr>
          <p:cNvSpPr>
            <a:spLocks noGrp="1"/>
          </p:cNvSpPr>
          <p:nvPr>
            <p:ph idx="1"/>
          </p:nvPr>
        </p:nvSpPr>
        <p:spPr>
          <a:xfrm>
            <a:off x="838200" y="1728803"/>
            <a:ext cx="5257800" cy="467122"/>
          </a:xfrm>
        </p:spPr>
        <p:txBody>
          <a:bodyPr vert="horz" lIns="91440" tIns="45720" rIns="91440" bIns="45720" rtlCol="0" anchor="t">
            <a:normAutofit/>
          </a:bodyPr>
          <a:lstStyle/>
          <a:p>
            <a:pPr>
              <a:buNone/>
            </a:pPr>
            <a:r>
              <a:rPr lang="en-US" sz="2400">
                <a:solidFill>
                  <a:srgbClr val="3F3F3F"/>
                </a:solidFill>
              </a:rPr>
              <a:t>Show </a:t>
            </a:r>
            <a:r>
              <a:rPr lang="en-US" sz="2400" b="1">
                <a:solidFill>
                  <a:srgbClr val="3F3F3F"/>
                </a:solidFill>
              </a:rPr>
              <a:t>Merged</a:t>
            </a:r>
            <a:r>
              <a:rPr lang="en-US" sz="2400">
                <a:solidFill>
                  <a:srgbClr val="3F3F3F"/>
                </a:solidFill>
              </a:rPr>
              <a:t> branches</a:t>
            </a:r>
          </a:p>
        </p:txBody>
      </p:sp>
      <p:sp>
        <p:nvSpPr>
          <p:cNvPr id="5" name="Slide Number Placeholder 9">
            <a:extLst>
              <a:ext uri="{FF2B5EF4-FFF2-40B4-BE49-F238E27FC236}">
                <a16:creationId xmlns:a16="http://schemas.microsoft.com/office/drawing/2014/main" id="{AFDE6C92-7D66-4782-BE4F-58EFB37994B0}"/>
              </a:ext>
            </a:extLst>
          </p:cNvPr>
          <p:cNvSpPr txBox="1">
            <a:spLocks/>
          </p:cNvSpPr>
          <p:nvPr/>
        </p:nvSpPr>
        <p:spPr>
          <a:xfrm>
            <a:off x="0" y="6492874"/>
            <a:ext cx="12192000" cy="365125"/>
          </a:xfrm>
          <a:prstGeom prst="rect">
            <a:avLst/>
          </a:prstGeom>
          <a:solidFill>
            <a:srgbClr val="F05033"/>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z="1800" smtClean="0">
                <a:solidFill>
                  <a:schemeClr val="bg1"/>
                </a:solidFill>
              </a:rPr>
              <a:pPr/>
              <a:t>26</a:t>
            </a:fld>
            <a:r>
              <a:rPr lang="en-US" sz="1800" dirty="0">
                <a:solidFill>
                  <a:schemeClr val="bg1"/>
                </a:solidFill>
              </a:rPr>
              <a:t>	</a:t>
            </a:r>
          </a:p>
        </p:txBody>
      </p:sp>
      <p:sp>
        <p:nvSpPr>
          <p:cNvPr id="14" name="Oval 13">
            <a:extLst>
              <a:ext uri="{FF2B5EF4-FFF2-40B4-BE49-F238E27FC236}">
                <a16:creationId xmlns:a16="http://schemas.microsoft.com/office/drawing/2014/main" id="{3DE28C88-35F8-470D-B30F-8508CE98B930}"/>
              </a:ext>
            </a:extLst>
          </p:cNvPr>
          <p:cNvSpPr/>
          <p:nvPr/>
        </p:nvSpPr>
        <p:spPr>
          <a:xfrm>
            <a:off x="8877000" y="5084573"/>
            <a:ext cx="288000" cy="288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A6C886FA-15F4-4A09-912C-EAAB6AE54C74}"/>
              </a:ext>
            </a:extLst>
          </p:cNvPr>
          <p:cNvSpPr txBox="1">
            <a:spLocks/>
          </p:cNvSpPr>
          <p:nvPr/>
        </p:nvSpPr>
        <p:spPr>
          <a:xfrm>
            <a:off x="838200" y="2127266"/>
            <a:ext cx="5257800" cy="411480"/>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branch --merged</a:t>
            </a:r>
            <a:endParaRPr lang="en-US"/>
          </a:p>
          <a:p>
            <a:pPr marL="0" indent="0" algn="ctr">
              <a:buNone/>
            </a:pPr>
            <a:endParaRPr lang="en-US" sz="2400">
              <a:solidFill>
                <a:srgbClr val="FFFFFF"/>
              </a:solidFill>
              <a:latin typeface="Courier New"/>
              <a:cs typeface="Courier New"/>
            </a:endParaRPr>
          </a:p>
          <a:p>
            <a:pPr marL="0" indent="0" algn="ctr">
              <a:buNone/>
            </a:pPr>
            <a:endParaRPr lang="en-US" sz="2400">
              <a:solidFill>
                <a:srgbClr val="FFFFFF"/>
              </a:solidFill>
              <a:latin typeface="Courier New"/>
              <a:cs typeface="Courier New"/>
            </a:endParaRPr>
          </a:p>
        </p:txBody>
      </p:sp>
      <p:sp>
        <p:nvSpPr>
          <p:cNvPr id="17" name="TextBox 16">
            <a:extLst>
              <a:ext uri="{FF2B5EF4-FFF2-40B4-BE49-F238E27FC236}">
                <a16:creationId xmlns:a16="http://schemas.microsoft.com/office/drawing/2014/main" id="{0660DDC3-7A28-4B24-B123-41C31A5221B2}"/>
              </a:ext>
            </a:extLst>
          </p:cNvPr>
          <p:cNvSpPr txBox="1"/>
          <p:nvPr/>
        </p:nvSpPr>
        <p:spPr>
          <a:xfrm>
            <a:off x="8572832" y="5369803"/>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11e501</a:t>
            </a:r>
            <a:endParaRPr lang="en-US">
              <a:latin typeface="Courier New"/>
              <a:cs typeface="Courier New"/>
            </a:endParaRPr>
          </a:p>
        </p:txBody>
      </p:sp>
      <p:cxnSp>
        <p:nvCxnSpPr>
          <p:cNvPr id="21" name="Straight Arrow Connector 20">
            <a:extLst>
              <a:ext uri="{FF2B5EF4-FFF2-40B4-BE49-F238E27FC236}">
                <a16:creationId xmlns:a16="http://schemas.microsoft.com/office/drawing/2014/main" id="{BD21A131-A1D2-4AEC-B4F3-29E056FB04AA}"/>
              </a:ext>
            </a:extLst>
          </p:cNvPr>
          <p:cNvCxnSpPr>
            <a:cxnSpLocks/>
            <a:stCxn id="14" idx="6"/>
            <a:endCxn id="22" idx="2"/>
          </p:cNvCxnSpPr>
          <p:nvPr/>
        </p:nvCxnSpPr>
        <p:spPr>
          <a:xfrm flipV="1">
            <a:off x="9165000" y="5219688"/>
            <a:ext cx="792000" cy="8885"/>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F31B9E52-8E24-4AF9-A29D-4D441022B4FA}"/>
              </a:ext>
            </a:extLst>
          </p:cNvPr>
          <p:cNvSpPr/>
          <p:nvPr/>
        </p:nvSpPr>
        <p:spPr>
          <a:xfrm>
            <a:off x="9957000" y="5075688"/>
            <a:ext cx="288000" cy="288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FB4FF12-93D9-446D-BAA4-9FC790C0A2D4}"/>
              </a:ext>
            </a:extLst>
          </p:cNvPr>
          <p:cNvSpPr txBox="1"/>
          <p:nvPr/>
        </p:nvSpPr>
        <p:spPr>
          <a:xfrm>
            <a:off x="9628502" y="5376703"/>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0021a9</a:t>
            </a:r>
            <a:endParaRPr lang="en-US">
              <a:latin typeface="Courier New"/>
              <a:cs typeface="Courier New"/>
            </a:endParaRPr>
          </a:p>
        </p:txBody>
      </p:sp>
      <p:sp>
        <p:nvSpPr>
          <p:cNvPr id="23" name="Content Placeholder 2">
            <a:extLst>
              <a:ext uri="{FF2B5EF4-FFF2-40B4-BE49-F238E27FC236}">
                <a16:creationId xmlns:a16="http://schemas.microsoft.com/office/drawing/2014/main" id="{6BA624D8-CA18-4302-AD09-F39AD6E2B9D9}"/>
              </a:ext>
            </a:extLst>
          </p:cNvPr>
          <p:cNvSpPr txBox="1">
            <a:spLocks/>
          </p:cNvSpPr>
          <p:nvPr/>
        </p:nvSpPr>
        <p:spPr>
          <a:xfrm>
            <a:off x="838200" y="2773131"/>
            <a:ext cx="5257800" cy="46712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sz="2400" b="1">
                <a:solidFill>
                  <a:srgbClr val="3F3F3F"/>
                </a:solidFill>
              </a:rPr>
              <a:t>Remove</a:t>
            </a:r>
            <a:r>
              <a:rPr lang="en-US" sz="2400">
                <a:solidFill>
                  <a:srgbClr val="3F3F3F"/>
                </a:solidFill>
              </a:rPr>
              <a:t> branch</a:t>
            </a:r>
            <a:endParaRPr lang="en-US" sz="2400" b="1">
              <a:solidFill>
                <a:srgbClr val="3F3F3F"/>
              </a:solidFill>
            </a:endParaRPr>
          </a:p>
        </p:txBody>
      </p:sp>
      <p:sp>
        <p:nvSpPr>
          <p:cNvPr id="24" name="Content Placeholder 2">
            <a:extLst>
              <a:ext uri="{FF2B5EF4-FFF2-40B4-BE49-F238E27FC236}">
                <a16:creationId xmlns:a16="http://schemas.microsoft.com/office/drawing/2014/main" id="{FF9F57D0-47E5-41C0-A69D-0313C9461B16}"/>
              </a:ext>
            </a:extLst>
          </p:cNvPr>
          <p:cNvSpPr txBox="1">
            <a:spLocks/>
          </p:cNvSpPr>
          <p:nvPr/>
        </p:nvSpPr>
        <p:spPr>
          <a:xfrm>
            <a:off x="838200" y="3171595"/>
            <a:ext cx="5257800"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branch –d [branch-name]</a:t>
            </a:r>
            <a:endParaRPr lang="en-US"/>
          </a:p>
        </p:txBody>
      </p:sp>
      <p:sp>
        <p:nvSpPr>
          <p:cNvPr id="25" name="Content Placeholder 2">
            <a:extLst>
              <a:ext uri="{FF2B5EF4-FFF2-40B4-BE49-F238E27FC236}">
                <a16:creationId xmlns:a16="http://schemas.microsoft.com/office/drawing/2014/main" id="{2F2CBE3B-7243-4B7C-A383-CA00D033948F}"/>
              </a:ext>
            </a:extLst>
          </p:cNvPr>
          <p:cNvSpPr txBox="1">
            <a:spLocks/>
          </p:cNvSpPr>
          <p:nvPr/>
        </p:nvSpPr>
        <p:spPr>
          <a:xfrm>
            <a:off x="838200" y="3909268"/>
            <a:ext cx="5257800" cy="46712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sz="2400">
                <a:solidFill>
                  <a:srgbClr val="3F3F3F"/>
                </a:solidFill>
              </a:rPr>
              <a:t>List</a:t>
            </a:r>
            <a:r>
              <a:rPr lang="en-US" sz="2400" b="1">
                <a:solidFill>
                  <a:srgbClr val="3F3F3F"/>
                </a:solidFill>
              </a:rPr>
              <a:t> remote </a:t>
            </a:r>
            <a:r>
              <a:rPr lang="en-US" sz="2400">
                <a:solidFill>
                  <a:srgbClr val="3F3F3F"/>
                </a:solidFill>
              </a:rPr>
              <a:t>branches</a:t>
            </a:r>
          </a:p>
        </p:txBody>
      </p:sp>
      <p:sp>
        <p:nvSpPr>
          <p:cNvPr id="26" name="Content Placeholder 2">
            <a:extLst>
              <a:ext uri="{FF2B5EF4-FFF2-40B4-BE49-F238E27FC236}">
                <a16:creationId xmlns:a16="http://schemas.microsoft.com/office/drawing/2014/main" id="{865EBB84-F949-4AE8-AD2C-CA2778F8B0CD}"/>
              </a:ext>
            </a:extLst>
          </p:cNvPr>
          <p:cNvSpPr txBox="1">
            <a:spLocks/>
          </p:cNvSpPr>
          <p:nvPr/>
        </p:nvSpPr>
        <p:spPr>
          <a:xfrm>
            <a:off x="838200" y="4307732"/>
            <a:ext cx="5257800"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branch -a</a:t>
            </a:r>
            <a:endParaRPr lang="en-US"/>
          </a:p>
          <a:p>
            <a:pPr marL="0" indent="0" algn="ctr">
              <a:buNone/>
            </a:pPr>
            <a:endParaRPr lang="en-US" sz="2400">
              <a:solidFill>
                <a:srgbClr val="FFFFFF"/>
              </a:solidFill>
              <a:latin typeface="Courier New"/>
              <a:cs typeface="Courier New"/>
            </a:endParaRPr>
          </a:p>
          <a:p>
            <a:pPr marL="0" indent="0" algn="ctr">
              <a:buNone/>
            </a:pPr>
            <a:endParaRPr lang="en-US" sz="2400">
              <a:solidFill>
                <a:srgbClr val="FFFFFF"/>
              </a:solidFill>
              <a:latin typeface="Courier New"/>
              <a:cs typeface="Courier New"/>
            </a:endParaRPr>
          </a:p>
        </p:txBody>
      </p:sp>
      <p:cxnSp>
        <p:nvCxnSpPr>
          <p:cNvPr id="32" name="Straight Arrow Connector 31">
            <a:extLst>
              <a:ext uri="{FF2B5EF4-FFF2-40B4-BE49-F238E27FC236}">
                <a16:creationId xmlns:a16="http://schemas.microsoft.com/office/drawing/2014/main" id="{3E2710B1-733B-490B-85C3-756FA89F5A1B}"/>
              </a:ext>
            </a:extLst>
          </p:cNvPr>
          <p:cNvCxnSpPr>
            <a:cxnSpLocks/>
            <a:endCxn id="33" idx="2"/>
          </p:cNvCxnSpPr>
          <p:nvPr/>
        </p:nvCxnSpPr>
        <p:spPr>
          <a:xfrm>
            <a:off x="7941000" y="2529298"/>
            <a:ext cx="360000" cy="0"/>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178BC82B-E0A3-49D7-82F7-2B5A0DCE70E4}"/>
              </a:ext>
            </a:extLst>
          </p:cNvPr>
          <p:cNvSpPr/>
          <p:nvPr/>
        </p:nvSpPr>
        <p:spPr>
          <a:xfrm>
            <a:off x="8301000" y="2395055"/>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41C4C523-AA0F-424F-9DFA-6E65AC56665A}"/>
              </a:ext>
            </a:extLst>
          </p:cNvPr>
          <p:cNvSpPr txBox="1"/>
          <p:nvPr/>
        </p:nvSpPr>
        <p:spPr>
          <a:xfrm>
            <a:off x="7899708" y="2021850"/>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afe8b8</a:t>
            </a:r>
            <a:endParaRPr lang="en-US">
              <a:latin typeface="Courier New"/>
              <a:cs typeface="Courier New"/>
            </a:endParaRPr>
          </a:p>
        </p:txBody>
      </p:sp>
      <p:cxnSp>
        <p:nvCxnSpPr>
          <p:cNvPr id="36" name="Straight Arrow Connector 35">
            <a:extLst>
              <a:ext uri="{FF2B5EF4-FFF2-40B4-BE49-F238E27FC236}">
                <a16:creationId xmlns:a16="http://schemas.microsoft.com/office/drawing/2014/main" id="{1A79A01B-A34B-4B19-B0D9-DF21C8C1FDC5}"/>
              </a:ext>
            </a:extLst>
          </p:cNvPr>
          <p:cNvCxnSpPr>
            <a:cxnSpLocks/>
            <a:endCxn id="37" idx="2"/>
          </p:cNvCxnSpPr>
          <p:nvPr/>
        </p:nvCxnSpPr>
        <p:spPr>
          <a:xfrm flipV="1">
            <a:off x="7941000" y="4667020"/>
            <a:ext cx="360000" cy="0"/>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0BDD8618-328E-47DA-B178-03F7FD470A03}"/>
              </a:ext>
            </a:extLst>
          </p:cNvPr>
          <p:cNvSpPr/>
          <p:nvPr/>
        </p:nvSpPr>
        <p:spPr>
          <a:xfrm>
            <a:off x="8301000" y="4523020"/>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E099CF3-9305-4136-A1B4-669CE661C6AA}"/>
              </a:ext>
            </a:extLst>
          </p:cNvPr>
          <p:cNvSpPr txBox="1"/>
          <p:nvPr/>
        </p:nvSpPr>
        <p:spPr>
          <a:xfrm>
            <a:off x="7926763" y="4141047"/>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afe8b8</a:t>
            </a:r>
            <a:endParaRPr lang="en-US">
              <a:latin typeface="Courier New"/>
              <a:cs typeface="Courier New"/>
            </a:endParaRPr>
          </a:p>
        </p:txBody>
      </p:sp>
      <p:cxnSp>
        <p:nvCxnSpPr>
          <p:cNvPr id="39" name="Straight Arrow Connector 38">
            <a:extLst>
              <a:ext uri="{FF2B5EF4-FFF2-40B4-BE49-F238E27FC236}">
                <a16:creationId xmlns:a16="http://schemas.microsoft.com/office/drawing/2014/main" id="{41F8030A-DD13-41C9-8152-4BAE2BEC19D4}"/>
              </a:ext>
            </a:extLst>
          </p:cNvPr>
          <p:cNvCxnSpPr>
            <a:cxnSpLocks/>
            <a:stCxn id="33" idx="6"/>
            <a:endCxn id="40" idx="2"/>
          </p:cNvCxnSpPr>
          <p:nvPr/>
        </p:nvCxnSpPr>
        <p:spPr>
          <a:xfrm flipV="1">
            <a:off x="8589000" y="2538637"/>
            <a:ext cx="792000" cy="418"/>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85344C29-A71A-4410-85E8-034FE1D28274}"/>
              </a:ext>
            </a:extLst>
          </p:cNvPr>
          <p:cNvSpPr/>
          <p:nvPr/>
        </p:nvSpPr>
        <p:spPr>
          <a:xfrm>
            <a:off x="9381000" y="2394637"/>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FC753A2F-87CD-4EAF-94BD-098BB15DEC4B}"/>
              </a:ext>
            </a:extLst>
          </p:cNvPr>
          <p:cNvSpPr txBox="1"/>
          <p:nvPr/>
        </p:nvSpPr>
        <p:spPr>
          <a:xfrm>
            <a:off x="9028793" y="2012178"/>
            <a:ext cx="1030473"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b06ecf</a:t>
            </a:r>
            <a:endParaRPr lang="en-US">
              <a:solidFill>
                <a:srgbClr val="586069"/>
              </a:solidFill>
              <a:latin typeface="Courier New"/>
              <a:cs typeface="Courier New"/>
            </a:endParaRPr>
          </a:p>
        </p:txBody>
      </p:sp>
      <p:sp>
        <p:nvSpPr>
          <p:cNvPr id="42" name="Content Placeholder 2">
            <a:extLst>
              <a:ext uri="{FF2B5EF4-FFF2-40B4-BE49-F238E27FC236}">
                <a16:creationId xmlns:a16="http://schemas.microsoft.com/office/drawing/2014/main" id="{CA5F8E3A-ABA9-4CF5-9B08-EFE7C8AF5282}"/>
              </a:ext>
            </a:extLst>
          </p:cNvPr>
          <p:cNvSpPr txBox="1">
            <a:spLocks/>
          </p:cNvSpPr>
          <p:nvPr/>
        </p:nvSpPr>
        <p:spPr>
          <a:xfrm>
            <a:off x="838200" y="5084252"/>
            <a:ext cx="5257800" cy="46712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sz="2400">
                <a:solidFill>
                  <a:srgbClr val="3F3F3F"/>
                </a:solidFill>
              </a:rPr>
              <a:t>Remove branch from </a:t>
            </a:r>
            <a:r>
              <a:rPr lang="en-US" sz="2400" b="1">
                <a:solidFill>
                  <a:srgbClr val="3F3F3F"/>
                </a:solidFill>
              </a:rPr>
              <a:t>remote</a:t>
            </a:r>
            <a:r>
              <a:rPr lang="en-US" sz="2400">
                <a:solidFill>
                  <a:srgbClr val="3F3F3F"/>
                </a:solidFill>
              </a:rPr>
              <a:t> repository</a:t>
            </a:r>
          </a:p>
        </p:txBody>
      </p:sp>
      <p:sp>
        <p:nvSpPr>
          <p:cNvPr id="43" name="Content Placeholder 2">
            <a:extLst>
              <a:ext uri="{FF2B5EF4-FFF2-40B4-BE49-F238E27FC236}">
                <a16:creationId xmlns:a16="http://schemas.microsoft.com/office/drawing/2014/main" id="{A743D4F5-660F-4D2C-87CB-7B5C7AF4E37E}"/>
              </a:ext>
            </a:extLst>
          </p:cNvPr>
          <p:cNvSpPr txBox="1">
            <a:spLocks/>
          </p:cNvSpPr>
          <p:nvPr/>
        </p:nvSpPr>
        <p:spPr>
          <a:xfrm>
            <a:off x="838200" y="5482715"/>
            <a:ext cx="5257800" cy="411480"/>
          </a:xfrm>
          <a:prstGeom prst="rect">
            <a:avLst/>
          </a:prstGeom>
          <a:solidFill>
            <a:schemeClr val="tx1">
              <a:lumMod val="65000"/>
              <a:lumOff val="35000"/>
            </a:schemeClr>
          </a:solidFill>
        </p:spPr>
        <p:txBody>
          <a:bodyPr vert="horz" lIns="91440" tIns="45720" rIns="91440" bIns="45720" rtlCol="0" anchor="t">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push origin –delete [branch-name]</a:t>
            </a:r>
            <a:endParaRPr lang="en-US" sz="2400">
              <a:solidFill>
                <a:srgbClr val="FFFFFF"/>
              </a:solidFill>
              <a:latin typeface="Courier New"/>
              <a:cs typeface="Courier New"/>
            </a:endParaRPr>
          </a:p>
        </p:txBody>
      </p:sp>
      <p:cxnSp>
        <p:nvCxnSpPr>
          <p:cNvPr id="50" name="Straight Arrow Connector 49">
            <a:extLst>
              <a:ext uri="{FF2B5EF4-FFF2-40B4-BE49-F238E27FC236}">
                <a16:creationId xmlns:a16="http://schemas.microsoft.com/office/drawing/2014/main" id="{2FBDD2FF-298D-4AF5-BC50-D54B656136C2}"/>
              </a:ext>
            </a:extLst>
          </p:cNvPr>
          <p:cNvCxnSpPr>
            <a:cxnSpLocks/>
            <a:stCxn id="37" idx="6"/>
            <a:endCxn id="51" idx="2"/>
          </p:cNvCxnSpPr>
          <p:nvPr/>
        </p:nvCxnSpPr>
        <p:spPr>
          <a:xfrm flipV="1">
            <a:off x="8589000" y="4666442"/>
            <a:ext cx="792000" cy="578"/>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D850FFF0-63A8-46F3-9BB0-58FD0CF7B0E3}"/>
              </a:ext>
            </a:extLst>
          </p:cNvPr>
          <p:cNvSpPr/>
          <p:nvPr/>
        </p:nvSpPr>
        <p:spPr>
          <a:xfrm>
            <a:off x="9381000" y="4522442"/>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20917AD5-9CF3-48F8-9E98-ECB1C62E6843}"/>
              </a:ext>
            </a:extLst>
          </p:cNvPr>
          <p:cNvSpPr txBox="1"/>
          <p:nvPr/>
        </p:nvSpPr>
        <p:spPr>
          <a:xfrm>
            <a:off x="9028793" y="4153224"/>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b06ecf</a:t>
            </a:r>
            <a:endParaRPr lang="en-US">
              <a:solidFill>
                <a:srgbClr val="586069"/>
              </a:solidFill>
              <a:latin typeface="Courier New"/>
              <a:cs typeface="Courier New"/>
            </a:endParaRPr>
          </a:p>
        </p:txBody>
      </p:sp>
      <p:cxnSp>
        <p:nvCxnSpPr>
          <p:cNvPr id="53" name="Straight Arrow Connector 52">
            <a:extLst>
              <a:ext uri="{FF2B5EF4-FFF2-40B4-BE49-F238E27FC236}">
                <a16:creationId xmlns:a16="http://schemas.microsoft.com/office/drawing/2014/main" id="{B178B6EE-F305-46AA-B918-1B1502C4BBAC}"/>
              </a:ext>
            </a:extLst>
          </p:cNvPr>
          <p:cNvCxnSpPr>
            <a:cxnSpLocks/>
            <a:stCxn id="51" idx="6"/>
            <a:endCxn id="54" idx="2"/>
          </p:cNvCxnSpPr>
          <p:nvPr/>
        </p:nvCxnSpPr>
        <p:spPr>
          <a:xfrm>
            <a:off x="9669000" y="4666442"/>
            <a:ext cx="792000" cy="1295"/>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074F8500-2DF1-4BEA-A4C3-1A21DCAE3A34}"/>
              </a:ext>
            </a:extLst>
          </p:cNvPr>
          <p:cNvSpPr/>
          <p:nvPr/>
        </p:nvSpPr>
        <p:spPr>
          <a:xfrm>
            <a:off x="10461000" y="4523737"/>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14DEFEB5-41E0-40BE-A4A6-8AE7C85F7315}"/>
              </a:ext>
            </a:extLst>
          </p:cNvPr>
          <p:cNvSpPr txBox="1"/>
          <p:nvPr/>
        </p:nvSpPr>
        <p:spPr>
          <a:xfrm>
            <a:off x="10130823" y="4150615"/>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adf4d3</a:t>
            </a:r>
            <a:endParaRPr lang="en-US">
              <a:solidFill>
                <a:srgbClr val="586069"/>
              </a:solidFill>
              <a:latin typeface="Courier New"/>
              <a:cs typeface="Courier New"/>
            </a:endParaRPr>
          </a:p>
        </p:txBody>
      </p:sp>
      <p:cxnSp>
        <p:nvCxnSpPr>
          <p:cNvPr id="56" name="Straight Arrow Connector 55">
            <a:extLst>
              <a:ext uri="{FF2B5EF4-FFF2-40B4-BE49-F238E27FC236}">
                <a16:creationId xmlns:a16="http://schemas.microsoft.com/office/drawing/2014/main" id="{AF9B12F4-7D36-443D-9C66-572E40D83A9B}"/>
              </a:ext>
            </a:extLst>
          </p:cNvPr>
          <p:cNvCxnSpPr>
            <a:cxnSpLocks/>
            <a:stCxn id="54" idx="3"/>
            <a:endCxn id="22" idx="7"/>
          </p:cNvCxnSpPr>
          <p:nvPr/>
        </p:nvCxnSpPr>
        <p:spPr>
          <a:xfrm flipH="1">
            <a:off x="10202823" y="4769560"/>
            <a:ext cx="300354" cy="348305"/>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B644FF28-D60C-4F96-BADF-D91B325ACB1B}"/>
              </a:ext>
            </a:extLst>
          </p:cNvPr>
          <p:cNvCxnSpPr>
            <a:cxnSpLocks/>
            <a:stCxn id="40" idx="6"/>
            <a:endCxn id="58" idx="2"/>
          </p:cNvCxnSpPr>
          <p:nvPr/>
        </p:nvCxnSpPr>
        <p:spPr>
          <a:xfrm>
            <a:off x="9669000" y="2538637"/>
            <a:ext cx="792000" cy="0"/>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6F86FC44-537A-4A84-9323-07A816779290}"/>
              </a:ext>
            </a:extLst>
          </p:cNvPr>
          <p:cNvSpPr/>
          <p:nvPr/>
        </p:nvSpPr>
        <p:spPr>
          <a:xfrm>
            <a:off x="10461000" y="2394637"/>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193809D0-EDAC-4D5F-BEA2-39D426D4A5F7}"/>
              </a:ext>
            </a:extLst>
          </p:cNvPr>
          <p:cNvSpPr txBox="1"/>
          <p:nvPr/>
        </p:nvSpPr>
        <p:spPr>
          <a:xfrm>
            <a:off x="10089763" y="2021083"/>
            <a:ext cx="1030474"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adf4d3</a:t>
            </a:r>
            <a:endParaRPr lang="en-US">
              <a:solidFill>
                <a:srgbClr val="586069"/>
              </a:solidFill>
              <a:latin typeface="Courier New"/>
              <a:cs typeface="Courier New"/>
            </a:endParaRPr>
          </a:p>
        </p:txBody>
      </p:sp>
      <p:cxnSp>
        <p:nvCxnSpPr>
          <p:cNvPr id="60" name="Straight Arrow Connector 59">
            <a:extLst>
              <a:ext uri="{FF2B5EF4-FFF2-40B4-BE49-F238E27FC236}">
                <a16:creationId xmlns:a16="http://schemas.microsoft.com/office/drawing/2014/main" id="{7506467B-89B1-4524-B73D-505BC79844F8}"/>
              </a:ext>
            </a:extLst>
          </p:cNvPr>
          <p:cNvCxnSpPr>
            <a:cxnSpLocks/>
            <a:stCxn id="58" idx="3"/>
            <a:endCxn id="48" idx="7"/>
          </p:cNvCxnSpPr>
          <p:nvPr/>
        </p:nvCxnSpPr>
        <p:spPr>
          <a:xfrm flipH="1">
            <a:off x="10202823" y="2640460"/>
            <a:ext cx="300354" cy="386754"/>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20831234-673A-4207-ADBD-8D73ED760DC0}"/>
              </a:ext>
            </a:extLst>
          </p:cNvPr>
          <p:cNvSpPr txBox="1"/>
          <p:nvPr/>
        </p:nvSpPr>
        <p:spPr>
          <a:xfrm>
            <a:off x="9737128" y="3496808"/>
            <a:ext cx="73609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HEAD</a:t>
            </a:r>
          </a:p>
        </p:txBody>
      </p:sp>
      <p:sp>
        <p:nvSpPr>
          <p:cNvPr id="65" name="TextBox 64">
            <a:extLst>
              <a:ext uri="{FF2B5EF4-FFF2-40B4-BE49-F238E27FC236}">
                <a16:creationId xmlns:a16="http://schemas.microsoft.com/office/drawing/2014/main" id="{5F57F444-C1A7-4C74-AAC0-552A3D2E4F80}"/>
              </a:ext>
            </a:extLst>
          </p:cNvPr>
          <p:cNvSpPr txBox="1"/>
          <p:nvPr/>
        </p:nvSpPr>
        <p:spPr>
          <a:xfrm>
            <a:off x="9689263" y="5611381"/>
            <a:ext cx="73609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HEAD</a:t>
            </a:r>
          </a:p>
        </p:txBody>
      </p:sp>
      <p:sp>
        <p:nvSpPr>
          <p:cNvPr id="66" name="TextBox 65">
            <a:extLst>
              <a:ext uri="{FF2B5EF4-FFF2-40B4-BE49-F238E27FC236}">
                <a16:creationId xmlns:a16="http://schemas.microsoft.com/office/drawing/2014/main" id="{95819B5C-2924-4C43-87EA-565145909590}"/>
              </a:ext>
            </a:extLst>
          </p:cNvPr>
          <p:cNvSpPr txBox="1"/>
          <p:nvPr/>
        </p:nvSpPr>
        <p:spPr>
          <a:xfrm>
            <a:off x="10268680" y="3944380"/>
            <a:ext cx="73609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HEAD</a:t>
            </a:r>
          </a:p>
        </p:txBody>
      </p:sp>
      <p:sp>
        <p:nvSpPr>
          <p:cNvPr id="61" name="TextBox 60">
            <a:extLst>
              <a:ext uri="{FF2B5EF4-FFF2-40B4-BE49-F238E27FC236}">
                <a16:creationId xmlns:a16="http://schemas.microsoft.com/office/drawing/2014/main" id="{D0827D72-2F9A-4CED-AF10-425D983EEE60}"/>
              </a:ext>
            </a:extLst>
          </p:cNvPr>
          <p:cNvSpPr txBox="1">
            <a:spLocks/>
          </p:cNvSpPr>
          <p:nvPr/>
        </p:nvSpPr>
        <p:spPr>
          <a:xfrm>
            <a:off x="6595296" y="2361539"/>
            <a:ext cx="1011815" cy="369332"/>
          </a:xfrm>
          <a:prstGeom prst="rect">
            <a:avLst/>
          </a:prstGeom>
          <a:noFill/>
        </p:spPr>
        <p:txBody>
          <a:bodyPr wrap="square" rtlCol="0">
            <a:spAutoFit/>
          </a:bodyPr>
          <a:lstStyle/>
          <a:p>
            <a:r>
              <a:rPr lang="en-US">
                <a:latin typeface="Courier New" panose="02070309020205020404" pitchFamily="49" charset="0"/>
                <a:cs typeface="Courier New" panose="02070309020205020404" pitchFamily="49" charset="0"/>
              </a:rPr>
              <a:t>master</a:t>
            </a:r>
          </a:p>
        </p:txBody>
      </p:sp>
      <p:sp>
        <p:nvSpPr>
          <p:cNvPr id="68" name="TextBox 67">
            <a:extLst>
              <a:ext uri="{FF2B5EF4-FFF2-40B4-BE49-F238E27FC236}">
                <a16:creationId xmlns:a16="http://schemas.microsoft.com/office/drawing/2014/main" id="{A7463391-2AC0-45FC-A050-CA3069E0B224}"/>
              </a:ext>
            </a:extLst>
          </p:cNvPr>
          <p:cNvSpPr txBox="1">
            <a:spLocks/>
          </p:cNvSpPr>
          <p:nvPr/>
        </p:nvSpPr>
        <p:spPr>
          <a:xfrm>
            <a:off x="6578007" y="2911959"/>
            <a:ext cx="1185310" cy="369332"/>
          </a:xfrm>
          <a:prstGeom prst="rect">
            <a:avLst/>
          </a:prstGeom>
          <a:noFill/>
        </p:spPr>
        <p:txBody>
          <a:bodyPr wrap="square" rtlCol="0">
            <a:spAutoFit/>
          </a:bodyPr>
          <a:lstStyle/>
          <a:p>
            <a:r>
              <a:rPr lang="en-US">
                <a:latin typeface="Courier New" panose="02070309020205020404" pitchFamily="49" charset="0"/>
                <a:cs typeface="Courier New" panose="02070309020205020404" pitchFamily="49" charset="0"/>
              </a:rPr>
              <a:t>feature</a:t>
            </a:r>
          </a:p>
        </p:txBody>
      </p:sp>
      <p:sp>
        <p:nvSpPr>
          <p:cNvPr id="69" name="TextBox 68">
            <a:extLst>
              <a:ext uri="{FF2B5EF4-FFF2-40B4-BE49-F238E27FC236}">
                <a16:creationId xmlns:a16="http://schemas.microsoft.com/office/drawing/2014/main" id="{910CEB41-6D03-47C6-94A3-F110C114485B}"/>
              </a:ext>
            </a:extLst>
          </p:cNvPr>
          <p:cNvSpPr txBox="1">
            <a:spLocks/>
          </p:cNvSpPr>
          <p:nvPr/>
        </p:nvSpPr>
        <p:spPr>
          <a:xfrm>
            <a:off x="6581625" y="4472474"/>
            <a:ext cx="1011815" cy="369332"/>
          </a:xfrm>
          <a:prstGeom prst="rect">
            <a:avLst/>
          </a:prstGeom>
          <a:noFill/>
        </p:spPr>
        <p:txBody>
          <a:bodyPr wrap="square" rtlCol="0">
            <a:spAutoFit/>
          </a:bodyPr>
          <a:lstStyle/>
          <a:p>
            <a:r>
              <a:rPr lang="en-US">
                <a:latin typeface="Courier New" panose="02070309020205020404" pitchFamily="49" charset="0"/>
                <a:cs typeface="Courier New" panose="02070309020205020404" pitchFamily="49" charset="0"/>
              </a:rPr>
              <a:t>master</a:t>
            </a:r>
          </a:p>
        </p:txBody>
      </p:sp>
      <p:sp>
        <p:nvSpPr>
          <p:cNvPr id="70" name="TextBox 69">
            <a:extLst>
              <a:ext uri="{FF2B5EF4-FFF2-40B4-BE49-F238E27FC236}">
                <a16:creationId xmlns:a16="http://schemas.microsoft.com/office/drawing/2014/main" id="{60AE44B5-E11E-453C-9840-ABF1B6C2C965}"/>
              </a:ext>
            </a:extLst>
          </p:cNvPr>
          <p:cNvSpPr txBox="1">
            <a:spLocks/>
          </p:cNvSpPr>
          <p:nvPr/>
        </p:nvSpPr>
        <p:spPr>
          <a:xfrm>
            <a:off x="6578007" y="4996764"/>
            <a:ext cx="1155486" cy="369332"/>
          </a:xfrm>
          <a:prstGeom prst="rect">
            <a:avLst/>
          </a:prstGeom>
          <a:noFill/>
        </p:spPr>
        <p:txBody>
          <a:bodyPr wrap="square" rtlCol="0">
            <a:spAutoFit/>
          </a:bodyPr>
          <a:lstStyle/>
          <a:p>
            <a:r>
              <a:rPr lang="en-US">
                <a:latin typeface="Courier New" panose="02070309020205020404" pitchFamily="49" charset="0"/>
                <a:cs typeface="Courier New" panose="02070309020205020404" pitchFamily="49" charset="0"/>
              </a:rPr>
              <a:t>feature</a:t>
            </a:r>
          </a:p>
        </p:txBody>
      </p:sp>
      <p:sp>
        <p:nvSpPr>
          <p:cNvPr id="4" name="Slide Number Placeholder 3">
            <a:extLst>
              <a:ext uri="{FF2B5EF4-FFF2-40B4-BE49-F238E27FC236}">
                <a16:creationId xmlns:a16="http://schemas.microsoft.com/office/drawing/2014/main" id="{19A3DD87-87EB-77C2-9FCD-EB9A7D4A1587}"/>
              </a:ext>
            </a:extLst>
          </p:cNvPr>
          <p:cNvSpPr>
            <a:spLocks noGrp="1"/>
          </p:cNvSpPr>
          <p:nvPr>
            <p:ph type="sldNum" sz="quarter" idx="12"/>
          </p:nvPr>
        </p:nvSpPr>
        <p:spPr/>
        <p:txBody>
          <a:bodyPr/>
          <a:lstStyle/>
          <a:p>
            <a:fld id="{330EA680-D336-4FF7-8B7A-9848BB0A1C32}" type="slidenum">
              <a:rPr lang="en-US" smtClean="0"/>
              <a:t>26</a:t>
            </a:fld>
            <a:endParaRPr lang="en-US"/>
          </a:p>
        </p:txBody>
      </p:sp>
    </p:spTree>
    <p:extLst>
      <p:ext uri="{BB962C8B-B14F-4D97-AF65-F5344CB8AC3E}">
        <p14:creationId xmlns:p14="http://schemas.microsoft.com/office/powerpoint/2010/main" val="2684042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4"/>
                                        </p:tgtEl>
                                      </p:cBhvr>
                                    </p:animEffect>
                                    <p:set>
                                      <p:cBhvr>
                                        <p:cTn id="13" dur="1" fill="hold">
                                          <p:stCondLst>
                                            <p:cond delay="499"/>
                                          </p:stCondLst>
                                        </p:cTn>
                                        <p:tgtEl>
                                          <p:spTgt spid="14"/>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3"/>
                                        </p:tgtEl>
                                      </p:cBhvr>
                                    </p:animEffect>
                                    <p:set>
                                      <p:cBhvr>
                                        <p:cTn id="16" dur="1" fill="hold">
                                          <p:stCondLst>
                                            <p:cond delay="499"/>
                                          </p:stCondLst>
                                        </p:cTn>
                                        <p:tgtEl>
                                          <p:spTgt spid="13"/>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21"/>
                                        </p:tgtEl>
                                      </p:cBhvr>
                                    </p:animEffect>
                                    <p:set>
                                      <p:cBhvr>
                                        <p:cTn id="19" dur="1" fill="hold">
                                          <p:stCondLst>
                                            <p:cond delay="499"/>
                                          </p:stCondLst>
                                        </p:cTn>
                                        <p:tgtEl>
                                          <p:spTgt spid="21"/>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56"/>
                                        </p:tgtEl>
                                      </p:cBhvr>
                                    </p:animEffect>
                                    <p:set>
                                      <p:cBhvr>
                                        <p:cTn id="22" dur="1" fill="hold">
                                          <p:stCondLst>
                                            <p:cond delay="499"/>
                                          </p:stCondLst>
                                        </p:cTn>
                                        <p:tgtEl>
                                          <p:spTgt spid="56"/>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17"/>
                                        </p:tgtEl>
                                      </p:cBhvr>
                                    </p:animEffect>
                                    <p:set>
                                      <p:cBhvr>
                                        <p:cTn id="25" dur="1" fill="hold">
                                          <p:stCondLst>
                                            <p:cond delay="499"/>
                                          </p:stCondLst>
                                        </p:cTn>
                                        <p:tgtEl>
                                          <p:spTgt spid="17"/>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12"/>
                                        </p:tgtEl>
                                      </p:cBhvr>
                                    </p:animEffect>
                                    <p:set>
                                      <p:cBhvr>
                                        <p:cTn id="28" dur="1" fill="hold">
                                          <p:stCondLst>
                                            <p:cond delay="499"/>
                                          </p:stCondLst>
                                        </p:cTn>
                                        <p:tgtEl>
                                          <p:spTgt spid="12"/>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70"/>
                                        </p:tgtEl>
                                      </p:cBhvr>
                                    </p:animEffect>
                                    <p:set>
                                      <p:cBhvr>
                                        <p:cTn id="31" dur="1" fill="hold">
                                          <p:stCondLst>
                                            <p:cond delay="499"/>
                                          </p:stCondLst>
                                        </p:cTn>
                                        <p:tgtEl>
                                          <p:spTgt spid="70"/>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22"/>
                                        </p:tgtEl>
                                      </p:cBhvr>
                                    </p:animEffect>
                                    <p:set>
                                      <p:cBhvr>
                                        <p:cTn id="34" dur="1" fill="hold">
                                          <p:stCondLst>
                                            <p:cond delay="499"/>
                                          </p:stCondLst>
                                        </p:cTn>
                                        <p:tgtEl>
                                          <p:spTgt spid="22"/>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65"/>
                                        </p:tgtEl>
                                      </p:cBhvr>
                                    </p:animEffect>
                                    <p:set>
                                      <p:cBhvr>
                                        <p:cTn id="37" dur="1" fill="hold">
                                          <p:stCondLst>
                                            <p:cond delay="499"/>
                                          </p:stCondLst>
                                        </p:cTn>
                                        <p:tgtEl>
                                          <p:spTgt spid="6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2"/>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4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0" nodeType="clickEffect">
                                  <p:stCondLst>
                                    <p:cond delay="0"/>
                                  </p:stCondLst>
                                  <p:childTnLst>
                                    <p:animEffect transition="out" filter="fade">
                                      <p:cBhvr>
                                        <p:cTn id="53" dur="500"/>
                                        <p:tgtEl>
                                          <p:spTgt spid="64"/>
                                        </p:tgtEl>
                                      </p:cBhvr>
                                    </p:animEffect>
                                    <p:set>
                                      <p:cBhvr>
                                        <p:cTn id="54" dur="1" fill="hold">
                                          <p:stCondLst>
                                            <p:cond delay="499"/>
                                          </p:stCondLst>
                                        </p:cTn>
                                        <p:tgtEl>
                                          <p:spTgt spid="64"/>
                                        </p:tgtEl>
                                        <p:attrNameLst>
                                          <p:attrName>style.visibility</p:attrName>
                                        </p:attrNameLst>
                                      </p:cBhvr>
                                      <p:to>
                                        <p:strVal val="hidden"/>
                                      </p:to>
                                    </p:set>
                                  </p:childTnLst>
                                </p:cTn>
                              </p:par>
                              <p:par>
                                <p:cTn id="55" presetID="10" presetClass="exit" presetSubtype="0" fill="hold" grpId="0" nodeType="withEffect">
                                  <p:stCondLst>
                                    <p:cond delay="0"/>
                                  </p:stCondLst>
                                  <p:childTnLst>
                                    <p:animEffect transition="out" filter="fade">
                                      <p:cBhvr>
                                        <p:cTn id="56" dur="500"/>
                                        <p:tgtEl>
                                          <p:spTgt spid="68"/>
                                        </p:tgtEl>
                                      </p:cBhvr>
                                    </p:animEffect>
                                    <p:set>
                                      <p:cBhvr>
                                        <p:cTn id="57" dur="1" fill="hold">
                                          <p:stCondLst>
                                            <p:cond delay="499"/>
                                          </p:stCondLst>
                                        </p:cTn>
                                        <p:tgtEl>
                                          <p:spTgt spid="68"/>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44"/>
                                        </p:tgtEl>
                                      </p:cBhvr>
                                    </p:animEffect>
                                    <p:set>
                                      <p:cBhvr>
                                        <p:cTn id="60" dur="1" fill="hold">
                                          <p:stCondLst>
                                            <p:cond delay="499"/>
                                          </p:stCondLst>
                                        </p:cTn>
                                        <p:tgtEl>
                                          <p:spTgt spid="44"/>
                                        </p:tgtEl>
                                        <p:attrNameLst>
                                          <p:attrName>style.visibility</p:attrName>
                                        </p:attrNameLst>
                                      </p:cBhvr>
                                      <p:to>
                                        <p:strVal val="hidden"/>
                                      </p:to>
                                    </p:set>
                                  </p:childTnLst>
                                </p:cTn>
                              </p:par>
                              <p:par>
                                <p:cTn id="61" presetID="10" presetClass="exit" presetSubtype="0" fill="hold" grpId="0" nodeType="withEffect">
                                  <p:stCondLst>
                                    <p:cond delay="0"/>
                                  </p:stCondLst>
                                  <p:childTnLst>
                                    <p:animEffect transition="out" filter="fade">
                                      <p:cBhvr>
                                        <p:cTn id="62" dur="500"/>
                                        <p:tgtEl>
                                          <p:spTgt spid="45"/>
                                        </p:tgtEl>
                                      </p:cBhvr>
                                    </p:animEffect>
                                    <p:set>
                                      <p:cBhvr>
                                        <p:cTn id="63" dur="1" fill="hold">
                                          <p:stCondLst>
                                            <p:cond delay="499"/>
                                          </p:stCondLst>
                                        </p:cTn>
                                        <p:tgtEl>
                                          <p:spTgt spid="45"/>
                                        </p:tgtEl>
                                        <p:attrNameLst>
                                          <p:attrName>style.visibility</p:attrName>
                                        </p:attrNameLst>
                                      </p:cBhvr>
                                      <p:to>
                                        <p:strVal val="hidden"/>
                                      </p:to>
                                    </p:set>
                                  </p:childTnLst>
                                </p:cTn>
                              </p:par>
                              <p:par>
                                <p:cTn id="64" presetID="10" presetClass="exit" presetSubtype="0" fill="hold" grpId="0" nodeType="withEffect">
                                  <p:stCondLst>
                                    <p:cond delay="0"/>
                                  </p:stCondLst>
                                  <p:childTnLst>
                                    <p:animEffect transition="out" filter="fade">
                                      <p:cBhvr>
                                        <p:cTn id="65" dur="500"/>
                                        <p:tgtEl>
                                          <p:spTgt spid="46"/>
                                        </p:tgtEl>
                                      </p:cBhvr>
                                    </p:animEffect>
                                    <p:set>
                                      <p:cBhvr>
                                        <p:cTn id="66" dur="1" fill="hold">
                                          <p:stCondLst>
                                            <p:cond delay="499"/>
                                          </p:stCondLst>
                                        </p:cTn>
                                        <p:tgtEl>
                                          <p:spTgt spid="46"/>
                                        </p:tgtEl>
                                        <p:attrNameLst>
                                          <p:attrName>style.visibility</p:attrName>
                                        </p:attrNameLst>
                                      </p:cBhvr>
                                      <p:to>
                                        <p:strVal val="hidden"/>
                                      </p:to>
                                    </p:set>
                                  </p:childTnLst>
                                </p:cTn>
                              </p:par>
                              <p:par>
                                <p:cTn id="67" presetID="10" presetClass="exit" presetSubtype="0" fill="hold" grpId="0" nodeType="withEffect">
                                  <p:stCondLst>
                                    <p:cond delay="0"/>
                                  </p:stCondLst>
                                  <p:childTnLst>
                                    <p:animEffect transition="out" filter="fade">
                                      <p:cBhvr>
                                        <p:cTn id="68" dur="500"/>
                                        <p:tgtEl>
                                          <p:spTgt spid="49"/>
                                        </p:tgtEl>
                                      </p:cBhvr>
                                    </p:animEffect>
                                    <p:set>
                                      <p:cBhvr>
                                        <p:cTn id="69" dur="1" fill="hold">
                                          <p:stCondLst>
                                            <p:cond delay="499"/>
                                          </p:stCondLst>
                                        </p:cTn>
                                        <p:tgtEl>
                                          <p:spTgt spid="49"/>
                                        </p:tgtEl>
                                        <p:attrNameLst>
                                          <p:attrName>style.visibility</p:attrName>
                                        </p:attrNameLst>
                                      </p:cBhvr>
                                      <p:to>
                                        <p:strVal val="hidden"/>
                                      </p:to>
                                    </p:set>
                                  </p:childTnLst>
                                </p:cTn>
                              </p:par>
                              <p:par>
                                <p:cTn id="70" presetID="10" presetClass="exit" presetSubtype="0" fill="hold" grpId="0" nodeType="withEffect">
                                  <p:stCondLst>
                                    <p:cond delay="0"/>
                                  </p:stCondLst>
                                  <p:childTnLst>
                                    <p:animEffect transition="out" filter="fade">
                                      <p:cBhvr>
                                        <p:cTn id="71" dur="500"/>
                                        <p:tgtEl>
                                          <p:spTgt spid="48"/>
                                        </p:tgtEl>
                                      </p:cBhvr>
                                    </p:animEffect>
                                    <p:set>
                                      <p:cBhvr>
                                        <p:cTn id="72" dur="1" fill="hold">
                                          <p:stCondLst>
                                            <p:cond delay="499"/>
                                          </p:stCondLst>
                                        </p:cTn>
                                        <p:tgtEl>
                                          <p:spTgt spid="48"/>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47"/>
                                        </p:tgtEl>
                                      </p:cBhvr>
                                    </p:animEffect>
                                    <p:set>
                                      <p:cBhvr>
                                        <p:cTn id="75" dur="1" fill="hold">
                                          <p:stCondLst>
                                            <p:cond delay="499"/>
                                          </p:stCondLst>
                                        </p:cTn>
                                        <p:tgtEl>
                                          <p:spTgt spid="47"/>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60"/>
                                        </p:tgtEl>
                                      </p:cBhvr>
                                    </p:animEffect>
                                    <p:set>
                                      <p:cBhvr>
                                        <p:cTn id="78" dur="1" fill="hold">
                                          <p:stCondLst>
                                            <p:cond delay="499"/>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p:bldP spid="48" grpId="0" animBg="1"/>
      <p:bldP spid="49" grpId="0"/>
      <p:bldP spid="14" grpId="0" animBg="1"/>
      <p:bldP spid="17" grpId="0"/>
      <p:bldP spid="22" grpId="0" animBg="1"/>
      <p:bldP spid="12" grpId="0"/>
      <p:bldP spid="23" grpId="0"/>
      <p:bldP spid="24" grpId="0" animBg="1"/>
      <p:bldP spid="25" grpId="0"/>
      <p:bldP spid="26" grpId="0" animBg="1"/>
      <p:bldP spid="42" grpId="0"/>
      <p:bldP spid="43" grpId="0" animBg="1"/>
      <p:bldP spid="64" grpId="0"/>
      <p:bldP spid="65" grpId="0"/>
      <p:bldP spid="68" grpId="0"/>
      <p:bldP spid="7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D74C5-C0D9-42BC-8243-DD4DC3BA1891}"/>
              </a:ext>
            </a:extLst>
          </p:cNvPr>
          <p:cNvSpPr>
            <a:spLocks noGrp="1"/>
          </p:cNvSpPr>
          <p:nvPr>
            <p:ph type="title"/>
          </p:nvPr>
        </p:nvSpPr>
        <p:spPr/>
        <p:txBody>
          <a:bodyPr/>
          <a:lstStyle/>
          <a:p>
            <a:r>
              <a:rPr lang="en-US" dirty="0">
                <a:solidFill>
                  <a:schemeClr val="tx1">
                    <a:lumMod val="65000"/>
                    <a:lumOff val="35000"/>
                  </a:schemeClr>
                </a:solidFill>
              </a:rPr>
              <a:t>Rebase – CLI</a:t>
            </a:r>
          </a:p>
        </p:txBody>
      </p:sp>
      <p:sp>
        <p:nvSpPr>
          <p:cNvPr id="12" name="Slide Number Placeholder 9">
            <a:extLst>
              <a:ext uri="{FF2B5EF4-FFF2-40B4-BE49-F238E27FC236}">
                <a16:creationId xmlns:a16="http://schemas.microsoft.com/office/drawing/2014/main" id="{482F3C33-A3AE-4ABB-8159-C04006655A8E}"/>
              </a:ext>
            </a:extLst>
          </p:cNvPr>
          <p:cNvSpPr>
            <a:spLocks noGrp="1"/>
          </p:cNvSpPr>
          <p:nvPr>
            <p:ph type="sldNum" sz="quarter" idx="12"/>
          </p:nvPr>
        </p:nvSpPr>
        <p:spPr>
          <a:xfrm>
            <a:off x="0" y="6492874"/>
            <a:ext cx="12192000" cy="365125"/>
          </a:xfrm>
          <a:solidFill>
            <a:srgbClr val="F05033"/>
          </a:solidFill>
        </p:spPr>
        <p:txBody>
          <a:bodyPr/>
          <a:lstStyle/>
          <a:p>
            <a:fld id="{330EA680-D336-4FF7-8B7A-9848BB0A1C32}" type="slidenum">
              <a:rPr lang="en-US" sz="1800" smtClean="0">
                <a:solidFill>
                  <a:schemeClr val="bg1"/>
                </a:solidFill>
              </a:rPr>
              <a:t>27</a:t>
            </a:fld>
            <a:r>
              <a:rPr lang="en-US" sz="1800" dirty="0">
                <a:solidFill>
                  <a:schemeClr val="bg1"/>
                </a:solidFill>
              </a:rPr>
              <a:t>	</a:t>
            </a:r>
          </a:p>
        </p:txBody>
      </p:sp>
      <p:cxnSp>
        <p:nvCxnSpPr>
          <p:cNvPr id="39" name="Straight Arrow Connector 38">
            <a:extLst>
              <a:ext uri="{FF2B5EF4-FFF2-40B4-BE49-F238E27FC236}">
                <a16:creationId xmlns:a16="http://schemas.microsoft.com/office/drawing/2014/main" id="{B472EE90-B390-4882-8600-B52409C9EDB1}"/>
              </a:ext>
            </a:extLst>
          </p:cNvPr>
          <p:cNvCxnSpPr>
            <a:cxnSpLocks/>
            <a:stCxn id="49" idx="5"/>
            <a:endCxn id="40" idx="1"/>
          </p:cNvCxnSpPr>
          <p:nvPr/>
        </p:nvCxnSpPr>
        <p:spPr>
          <a:xfrm>
            <a:off x="8383288" y="4743000"/>
            <a:ext cx="372354" cy="344994"/>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D2569457-554D-4767-BF0C-87C9801EA706}"/>
              </a:ext>
            </a:extLst>
          </p:cNvPr>
          <p:cNvSpPr/>
          <p:nvPr/>
        </p:nvSpPr>
        <p:spPr>
          <a:xfrm>
            <a:off x="8713465" y="5045817"/>
            <a:ext cx="288000" cy="288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A996C9C2-E237-4608-836F-24726F635BD1}"/>
              </a:ext>
            </a:extLst>
          </p:cNvPr>
          <p:cNvSpPr txBox="1"/>
          <p:nvPr/>
        </p:nvSpPr>
        <p:spPr>
          <a:xfrm>
            <a:off x="8391941" y="5318784"/>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11e501</a:t>
            </a:r>
            <a:endParaRPr lang="en-US">
              <a:latin typeface="Courier New"/>
              <a:cs typeface="Courier New"/>
            </a:endParaRPr>
          </a:p>
        </p:txBody>
      </p:sp>
      <p:cxnSp>
        <p:nvCxnSpPr>
          <p:cNvPr id="42" name="Straight Arrow Connector 41">
            <a:extLst>
              <a:ext uri="{FF2B5EF4-FFF2-40B4-BE49-F238E27FC236}">
                <a16:creationId xmlns:a16="http://schemas.microsoft.com/office/drawing/2014/main" id="{C5D61FD8-3301-4527-9185-94840A8BF1FF}"/>
              </a:ext>
            </a:extLst>
          </p:cNvPr>
          <p:cNvCxnSpPr>
            <a:cxnSpLocks/>
            <a:stCxn id="40" idx="6"/>
            <a:endCxn id="43" idx="2"/>
          </p:cNvCxnSpPr>
          <p:nvPr/>
        </p:nvCxnSpPr>
        <p:spPr>
          <a:xfrm>
            <a:off x="9001465" y="5189817"/>
            <a:ext cx="792000" cy="0"/>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C76D706E-8BCD-4863-AF4E-40FDAD1194CD}"/>
              </a:ext>
            </a:extLst>
          </p:cNvPr>
          <p:cNvSpPr/>
          <p:nvPr/>
        </p:nvSpPr>
        <p:spPr>
          <a:xfrm>
            <a:off x="9793465" y="5045817"/>
            <a:ext cx="288000" cy="288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39E363E5-6A7B-4731-920D-635228F57434}"/>
              </a:ext>
            </a:extLst>
          </p:cNvPr>
          <p:cNvSpPr txBox="1"/>
          <p:nvPr/>
        </p:nvSpPr>
        <p:spPr>
          <a:xfrm>
            <a:off x="9505465" y="5321259"/>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0021a9</a:t>
            </a:r>
            <a:endParaRPr lang="en-US">
              <a:latin typeface="Courier New"/>
              <a:cs typeface="Courier New"/>
            </a:endParaRPr>
          </a:p>
        </p:txBody>
      </p:sp>
      <p:cxnSp>
        <p:nvCxnSpPr>
          <p:cNvPr id="48" name="Straight Arrow Connector 47">
            <a:extLst>
              <a:ext uri="{FF2B5EF4-FFF2-40B4-BE49-F238E27FC236}">
                <a16:creationId xmlns:a16="http://schemas.microsoft.com/office/drawing/2014/main" id="{54DF4743-6B2D-4A66-93B1-2D48D95B48B8}"/>
              </a:ext>
            </a:extLst>
          </p:cNvPr>
          <p:cNvCxnSpPr>
            <a:cxnSpLocks/>
            <a:endCxn id="49" idx="2"/>
          </p:cNvCxnSpPr>
          <p:nvPr/>
        </p:nvCxnSpPr>
        <p:spPr>
          <a:xfrm flipV="1">
            <a:off x="7777465" y="4641177"/>
            <a:ext cx="360000" cy="576"/>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A200FFF1-D2B8-4F2F-94A6-A6EB1FD100A5}"/>
              </a:ext>
            </a:extLst>
          </p:cNvPr>
          <p:cNvSpPr/>
          <p:nvPr/>
        </p:nvSpPr>
        <p:spPr>
          <a:xfrm>
            <a:off x="8137465" y="4497177"/>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2254CBF4-1D9C-4E0A-BFEC-3C43405EB7B4}"/>
              </a:ext>
            </a:extLst>
          </p:cNvPr>
          <p:cNvSpPr txBox="1"/>
          <p:nvPr/>
        </p:nvSpPr>
        <p:spPr>
          <a:xfrm>
            <a:off x="7802344" y="4137569"/>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afe8b8</a:t>
            </a:r>
            <a:endParaRPr lang="en-US">
              <a:latin typeface="Courier New"/>
              <a:cs typeface="Courier New"/>
            </a:endParaRPr>
          </a:p>
        </p:txBody>
      </p:sp>
      <p:cxnSp>
        <p:nvCxnSpPr>
          <p:cNvPr id="54" name="Straight Arrow Connector 53">
            <a:extLst>
              <a:ext uri="{FF2B5EF4-FFF2-40B4-BE49-F238E27FC236}">
                <a16:creationId xmlns:a16="http://schemas.microsoft.com/office/drawing/2014/main" id="{EB780F6D-E3AA-4E37-9B2C-FECE8364F35B}"/>
              </a:ext>
            </a:extLst>
          </p:cNvPr>
          <p:cNvCxnSpPr>
            <a:cxnSpLocks/>
            <a:stCxn id="49" idx="6"/>
            <a:endCxn id="55" idx="2"/>
          </p:cNvCxnSpPr>
          <p:nvPr/>
        </p:nvCxnSpPr>
        <p:spPr>
          <a:xfrm>
            <a:off x="8425465" y="4641177"/>
            <a:ext cx="792000" cy="0"/>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6ED30615-5DC7-454F-A0B9-25CEB750590F}"/>
              </a:ext>
            </a:extLst>
          </p:cNvPr>
          <p:cNvSpPr/>
          <p:nvPr/>
        </p:nvSpPr>
        <p:spPr>
          <a:xfrm>
            <a:off x="9217465" y="4497177"/>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6801E135-372C-4F66-91CF-3F1E3FDD7BA4}"/>
              </a:ext>
            </a:extLst>
          </p:cNvPr>
          <p:cNvSpPr txBox="1"/>
          <p:nvPr/>
        </p:nvSpPr>
        <p:spPr>
          <a:xfrm>
            <a:off x="8854103" y="4155222"/>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b06ecf</a:t>
            </a:r>
            <a:endParaRPr lang="en-US">
              <a:solidFill>
                <a:srgbClr val="586069"/>
              </a:solidFill>
              <a:latin typeface="Courier New"/>
              <a:cs typeface="Courier New"/>
            </a:endParaRPr>
          </a:p>
        </p:txBody>
      </p:sp>
      <p:sp>
        <p:nvSpPr>
          <p:cNvPr id="67" name="TextBox 66">
            <a:extLst>
              <a:ext uri="{FF2B5EF4-FFF2-40B4-BE49-F238E27FC236}">
                <a16:creationId xmlns:a16="http://schemas.microsoft.com/office/drawing/2014/main" id="{DB60C8CA-D553-4F40-89B2-D41D6C259307}"/>
              </a:ext>
            </a:extLst>
          </p:cNvPr>
          <p:cNvSpPr txBox="1"/>
          <p:nvPr/>
        </p:nvSpPr>
        <p:spPr>
          <a:xfrm>
            <a:off x="8970485" y="3954921"/>
            <a:ext cx="73609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HEAD</a:t>
            </a:r>
          </a:p>
        </p:txBody>
      </p:sp>
      <p:sp>
        <p:nvSpPr>
          <p:cNvPr id="68" name="TextBox 67">
            <a:extLst>
              <a:ext uri="{FF2B5EF4-FFF2-40B4-BE49-F238E27FC236}">
                <a16:creationId xmlns:a16="http://schemas.microsoft.com/office/drawing/2014/main" id="{6046B73A-4A69-416E-AC4E-434A8A2F7EFA}"/>
              </a:ext>
            </a:extLst>
          </p:cNvPr>
          <p:cNvSpPr txBox="1"/>
          <p:nvPr/>
        </p:nvSpPr>
        <p:spPr>
          <a:xfrm>
            <a:off x="9569415" y="5587719"/>
            <a:ext cx="73609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HEAD</a:t>
            </a:r>
          </a:p>
        </p:txBody>
      </p:sp>
      <p:sp>
        <p:nvSpPr>
          <p:cNvPr id="29" name="Content Placeholder 2">
            <a:extLst>
              <a:ext uri="{FF2B5EF4-FFF2-40B4-BE49-F238E27FC236}">
                <a16:creationId xmlns:a16="http://schemas.microsoft.com/office/drawing/2014/main" id="{A82D3AD5-1DF7-497E-BE42-80B55F5CB54E}"/>
              </a:ext>
            </a:extLst>
          </p:cNvPr>
          <p:cNvSpPr>
            <a:spLocks noGrp="1"/>
          </p:cNvSpPr>
          <p:nvPr>
            <p:ph idx="1"/>
          </p:nvPr>
        </p:nvSpPr>
        <p:spPr>
          <a:xfrm>
            <a:off x="838200" y="2787039"/>
            <a:ext cx="5257800" cy="467122"/>
          </a:xfrm>
        </p:spPr>
        <p:txBody>
          <a:bodyPr vert="horz" lIns="91440" tIns="45720" rIns="91440" bIns="45720" rtlCol="0" anchor="t">
            <a:normAutofit/>
          </a:bodyPr>
          <a:lstStyle/>
          <a:p>
            <a:pPr>
              <a:buNone/>
            </a:pPr>
            <a:r>
              <a:rPr lang="en-US" sz="2400" b="1" dirty="0">
                <a:solidFill>
                  <a:srgbClr val="3F3F3F"/>
                </a:solidFill>
              </a:rPr>
              <a:t>Rebase</a:t>
            </a:r>
            <a:r>
              <a:rPr lang="en-US" sz="2400" dirty="0">
                <a:solidFill>
                  <a:srgbClr val="3F3F3F"/>
                </a:solidFill>
              </a:rPr>
              <a:t> branch</a:t>
            </a:r>
          </a:p>
        </p:txBody>
      </p:sp>
      <p:sp>
        <p:nvSpPr>
          <p:cNvPr id="30" name="Content Placeholder 2">
            <a:extLst>
              <a:ext uri="{FF2B5EF4-FFF2-40B4-BE49-F238E27FC236}">
                <a16:creationId xmlns:a16="http://schemas.microsoft.com/office/drawing/2014/main" id="{2CF973F6-5B85-4482-8DFE-F006986F862C}"/>
              </a:ext>
            </a:extLst>
          </p:cNvPr>
          <p:cNvSpPr txBox="1">
            <a:spLocks/>
          </p:cNvSpPr>
          <p:nvPr/>
        </p:nvSpPr>
        <p:spPr>
          <a:xfrm>
            <a:off x="838200" y="3185502"/>
            <a:ext cx="5257800" cy="813600"/>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checkout [branch-name]</a:t>
            </a:r>
          </a:p>
          <a:p>
            <a:pPr marL="0" indent="0">
              <a:buNone/>
            </a:pPr>
            <a:r>
              <a:rPr lang="en-US" sz="2000">
                <a:solidFill>
                  <a:srgbClr val="FFFFFF"/>
                </a:solidFill>
                <a:latin typeface="Courier New"/>
                <a:cs typeface="Courier New"/>
              </a:rPr>
              <a:t>git rebase master</a:t>
            </a:r>
            <a:endParaRPr lang="en-US"/>
          </a:p>
        </p:txBody>
      </p:sp>
      <p:sp>
        <p:nvSpPr>
          <p:cNvPr id="31" name="Content Placeholder 2">
            <a:extLst>
              <a:ext uri="{FF2B5EF4-FFF2-40B4-BE49-F238E27FC236}">
                <a16:creationId xmlns:a16="http://schemas.microsoft.com/office/drawing/2014/main" id="{D1B89E22-0C4F-4B4F-BA50-D502805132E6}"/>
              </a:ext>
            </a:extLst>
          </p:cNvPr>
          <p:cNvSpPr txBox="1">
            <a:spLocks/>
          </p:cNvSpPr>
          <p:nvPr/>
        </p:nvSpPr>
        <p:spPr>
          <a:xfrm>
            <a:off x="839522" y="4307702"/>
            <a:ext cx="5257800" cy="46712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sz="2400" b="1">
                <a:solidFill>
                  <a:srgbClr val="3F3F3F"/>
                </a:solidFill>
              </a:rPr>
              <a:t>Fast-Forward</a:t>
            </a:r>
            <a:r>
              <a:rPr lang="en-US" sz="2400">
                <a:solidFill>
                  <a:srgbClr val="3F3F3F"/>
                </a:solidFill>
              </a:rPr>
              <a:t> merge</a:t>
            </a:r>
          </a:p>
        </p:txBody>
      </p:sp>
      <p:sp>
        <p:nvSpPr>
          <p:cNvPr id="32" name="Content Placeholder 2">
            <a:extLst>
              <a:ext uri="{FF2B5EF4-FFF2-40B4-BE49-F238E27FC236}">
                <a16:creationId xmlns:a16="http://schemas.microsoft.com/office/drawing/2014/main" id="{48F50DD9-4B5E-4C1C-A4C4-4A6F3FF3BF42}"/>
              </a:ext>
            </a:extLst>
          </p:cNvPr>
          <p:cNvSpPr txBox="1">
            <a:spLocks/>
          </p:cNvSpPr>
          <p:nvPr/>
        </p:nvSpPr>
        <p:spPr>
          <a:xfrm>
            <a:off x="839522" y="4706165"/>
            <a:ext cx="5257800" cy="813600"/>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checkout master</a:t>
            </a:r>
          </a:p>
          <a:p>
            <a:pPr marL="0" indent="0">
              <a:buNone/>
            </a:pPr>
            <a:r>
              <a:rPr lang="en-US" sz="2000">
                <a:solidFill>
                  <a:srgbClr val="FFFFFF"/>
                </a:solidFill>
                <a:latin typeface="Courier New"/>
                <a:cs typeface="Courier New"/>
              </a:rPr>
              <a:t>git merge [branch-name]</a:t>
            </a:r>
            <a:endParaRPr lang="en-US"/>
          </a:p>
        </p:txBody>
      </p:sp>
      <p:sp>
        <p:nvSpPr>
          <p:cNvPr id="22" name="Content Placeholder 2">
            <a:extLst>
              <a:ext uri="{FF2B5EF4-FFF2-40B4-BE49-F238E27FC236}">
                <a16:creationId xmlns:a16="http://schemas.microsoft.com/office/drawing/2014/main" id="{99B6DC52-9E81-4185-8D8D-4D2074F048B9}"/>
              </a:ext>
            </a:extLst>
          </p:cNvPr>
          <p:cNvSpPr txBox="1">
            <a:spLocks/>
          </p:cNvSpPr>
          <p:nvPr/>
        </p:nvSpPr>
        <p:spPr>
          <a:xfrm>
            <a:off x="838200" y="1690688"/>
            <a:ext cx="5257800" cy="923330"/>
          </a:xfrm>
          <a:prstGeom prst="rect">
            <a:avLst/>
          </a:prstGeom>
        </p:spPr>
        <p:txBody>
          <a:bodyPr vert="horz" wrap="square" lIns="91440" tIns="45720" rIns="91440" bIns="4572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solidFill>
                  <a:srgbClr val="3F3F3F"/>
                </a:solidFill>
              </a:rPr>
              <a:t>Changes base of a branch from one commit to another. </a:t>
            </a:r>
            <a:r>
              <a:rPr lang="en-US" sz="2000" i="1">
                <a:solidFill>
                  <a:srgbClr val="3F3F3F"/>
                </a:solidFill>
              </a:rPr>
              <a:t>Moved</a:t>
            </a:r>
            <a:r>
              <a:rPr lang="en-US" sz="2000">
                <a:solidFill>
                  <a:srgbClr val="3F3F3F"/>
                </a:solidFill>
              </a:rPr>
              <a:t> branch is composed of entirely new commits.</a:t>
            </a:r>
          </a:p>
        </p:txBody>
      </p:sp>
      <p:sp>
        <p:nvSpPr>
          <p:cNvPr id="23" name="TextBox 22">
            <a:extLst>
              <a:ext uri="{FF2B5EF4-FFF2-40B4-BE49-F238E27FC236}">
                <a16:creationId xmlns:a16="http://schemas.microsoft.com/office/drawing/2014/main" id="{66CFBB7C-71E6-409B-A1DA-ADDABB1A4092}"/>
              </a:ext>
            </a:extLst>
          </p:cNvPr>
          <p:cNvSpPr txBox="1"/>
          <p:nvPr/>
        </p:nvSpPr>
        <p:spPr>
          <a:xfrm>
            <a:off x="9505464" y="5317281"/>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dirty="0">
                <a:solidFill>
                  <a:srgbClr val="444D56"/>
                </a:solidFill>
                <a:latin typeface="Courier New"/>
                <a:cs typeface="Courier New"/>
              </a:rPr>
              <a:t>23ef02</a:t>
            </a:r>
            <a:endParaRPr lang="en-US" dirty="0">
              <a:latin typeface="Courier New"/>
              <a:cs typeface="Courier New"/>
            </a:endParaRPr>
          </a:p>
        </p:txBody>
      </p:sp>
      <p:sp>
        <p:nvSpPr>
          <p:cNvPr id="24" name="TextBox 23">
            <a:extLst>
              <a:ext uri="{FF2B5EF4-FFF2-40B4-BE49-F238E27FC236}">
                <a16:creationId xmlns:a16="http://schemas.microsoft.com/office/drawing/2014/main" id="{1A6D6F07-052E-4914-9F81-27A3FF6FB3D4}"/>
              </a:ext>
            </a:extLst>
          </p:cNvPr>
          <p:cNvSpPr txBox="1"/>
          <p:nvPr/>
        </p:nvSpPr>
        <p:spPr>
          <a:xfrm>
            <a:off x="10522117" y="5331225"/>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dirty="0">
                <a:solidFill>
                  <a:srgbClr val="444D56"/>
                </a:solidFill>
                <a:latin typeface="Courier New"/>
                <a:cs typeface="Courier New"/>
              </a:rPr>
              <a:t>0ffe15</a:t>
            </a:r>
            <a:endParaRPr lang="en-US" dirty="0">
              <a:latin typeface="Courier New"/>
              <a:cs typeface="Courier New"/>
            </a:endParaRPr>
          </a:p>
        </p:txBody>
      </p:sp>
      <p:sp>
        <p:nvSpPr>
          <p:cNvPr id="25" name="TextBox 24">
            <a:extLst>
              <a:ext uri="{FF2B5EF4-FFF2-40B4-BE49-F238E27FC236}">
                <a16:creationId xmlns:a16="http://schemas.microsoft.com/office/drawing/2014/main" id="{ECE7832A-461B-4F48-9A0A-FABBFD473BA9}"/>
              </a:ext>
            </a:extLst>
          </p:cNvPr>
          <p:cNvSpPr txBox="1">
            <a:spLocks/>
          </p:cNvSpPr>
          <p:nvPr/>
        </p:nvSpPr>
        <p:spPr>
          <a:xfrm>
            <a:off x="6723250" y="4456511"/>
            <a:ext cx="1011815" cy="369332"/>
          </a:xfrm>
          <a:prstGeom prst="rect">
            <a:avLst/>
          </a:prstGeom>
          <a:noFill/>
        </p:spPr>
        <p:txBody>
          <a:bodyPr wrap="square" rtlCol="0">
            <a:spAutoFit/>
          </a:bodyPr>
          <a:lstStyle/>
          <a:p>
            <a:r>
              <a:rPr lang="en-US">
                <a:latin typeface="Courier New" panose="02070309020205020404" pitchFamily="49" charset="0"/>
                <a:cs typeface="Courier New" panose="02070309020205020404" pitchFamily="49" charset="0"/>
              </a:rPr>
              <a:t>master</a:t>
            </a:r>
          </a:p>
        </p:txBody>
      </p:sp>
      <p:sp>
        <p:nvSpPr>
          <p:cNvPr id="26" name="TextBox 25">
            <a:extLst>
              <a:ext uri="{FF2B5EF4-FFF2-40B4-BE49-F238E27FC236}">
                <a16:creationId xmlns:a16="http://schemas.microsoft.com/office/drawing/2014/main" id="{26FD127F-E72C-431D-A2D4-4B90C28A5032}"/>
              </a:ext>
            </a:extLst>
          </p:cNvPr>
          <p:cNvSpPr txBox="1">
            <a:spLocks/>
          </p:cNvSpPr>
          <p:nvPr/>
        </p:nvSpPr>
        <p:spPr>
          <a:xfrm>
            <a:off x="6715166" y="5005151"/>
            <a:ext cx="1163899" cy="369332"/>
          </a:xfrm>
          <a:prstGeom prst="rect">
            <a:avLst/>
          </a:prstGeom>
          <a:noFill/>
        </p:spPr>
        <p:txBody>
          <a:bodyPr wrap="square" rtlCol="0">
            <a:spAutoFit/>
          </a:bodyPr>
          <a:lstStyle/>
          <a:p>
            <a:r>
              <a:rPr lang="en-US">
                <a:latin typeface="Courier New" panose="02070309020205020404" pitchFamily="49" charset="0"/>
                <a:cs typeface="Courier New" panose="02070309020205020404" pitchFamily="49" charset="0"/>
              </a:rPr>
              <a:t>feature</a:t>
            </a:r>
          </a:p>
        </p:txBody>
      </p:sp>
      <p:sp>
        <p:nvSpPr>
          <p:cNvPr id="45" name="Rectangle 44">
            <a:extLst>
              <a:ext uri="{FF2B5EF4-FFF2-40B4-BE49-F238E27FC236}">
                <a16:creationId xmlns:a16="http://schemas.microsoft.com/office/drawing/2014/main" id="{D7813B51-5B6C-7E68-5569-9B57FD01C24E}"/>
              </a:ext>
            </a:extLst>
          </p:cNvPr>
          <p:cNvSpPr/>
          <p:nvPr/>
        </p:nvSpPr>
        <p:spPr>
          <a:xfrm>
            <a:off x="6535792" y="1647950"/>
            <a:ext cx="5110891" cy="2182126"/>
          </a:xfrm>
          <a:prstGeom prst="rect">
            <a:avLst/>
          </a:prstGeom>
          <a:solidFill>
            <a:schemeClr val="bg1"/>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lumMod val="50000"/>
                    <a:lumOff val="50000"/>
                  </a:schemeClr>
                </a:solidFill>
              </a:rPr>
              <a:t> remote</a:t>
            </a:r>
          </a:p>
        </p:txBody>
      </p:sp>
      <p:sp>
        <p:nvSpPr>
          <p:cNvPr id="46" name="Rectangle: Top Corners Rounded 27">
            <a:extLst>
              <a:ext uri="{FF2B5EF4-FFF2-40B4-BE49-F238E27FC236}">
                <a16:creationId xmlns:a16="http://schemas.microsoft.com/office/drawing/2014/main" id="{7E27CD2C-8AFC-BC8A-47E9-A23B1DF1FA2D}"/>
              </a:ext>
            </a:extLst>
          </p:cNvPr>
          <p:cNvSpPr/>
          <p:nvPr/>
        </p:nvSpPr>
        <p:spPr>
          <a:xfrm>
            <a:off x="6535793" y="3829901"/>
            <a:ext cx="5110891" cy="2161343"/>
          </a:xfrm>
          <a:prstGeom prst="round2SameRect">
            <a:avLst>
              <a:gd name="adj1" fmla="val 0"/>
              <a:gd name="adj2" fmla="val 12850"/>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lumMod val="50000"/>
                    <a:lumOff val="50000"/>
                  </a:schemeClr>
                </a:solidFill>
              </a:rPr>
              <a:t>local</a:t>
            </a:r>
          </a:p>
        </p:txBody>
      </p:sp>
      <p:cxnSp>
        <p:nvCxnSpPr>
          <p:cNvPr id="47" name="Straight Arrow Connector 46">
            <a:extLst>
              <a:ext uri="{FF2B5EF4-FFF2-40B4-BE49-F238E27FC236}">
                <a16:creationId xmlns:a16="http://schemas.microsoft.com/office/drawing/2014/main" id="{02CBA547-C065-2525-49FF-4DE14F95B3DD}"/>
              </a:ext>
            </a:extLst>
          </p:cNvPr>
          <p:cNvCxnSpPr>
            <a:cxnSpLocks/>
            <a:stCxn id="60" idx="5"/>
            <a:endCxn id="51" idx="1"/>
          </p:cNvCxnSpPr>
          <p:nvPr/>
        </p:nvCxnSpPr>
        <p:spPr>
          <a:xfrm>
            <a:off x="8383288" y="2578920"/>
            <a:ext cx="372354" cy="344994"/>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B33ED839-2E6F-C013-F5F7-C15566AE7B75}"/>
              </a:ext>
            </a:extLst>
          </p:cNvPr>
          <p:cNvSpPr/>
          <p:nvPr/>
        </p:nvSpPr>
        <p:spPr>
          <a:xfrm>
            <a:off x="8713465" y="2881737"/>
            <a:ext cx="288000" cy="288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830CE9FB-A8C8-D13B-4314-1E224072867B}"/>
              </a:ext>
            </a:extLst>
          </p:cNvPr>
          <p:cNvSpPr txBox="1"/>
          <p:nvPr/>
        </p:nvSpPr>
        <p:spPr>
          <a:xfrm>
            <a:off x="8391941" y="3154704"/>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11e501</a:t>
            </a:r>
            <a:endParaRPr lang="en-US">
              <a:latin typeface="Courier New"/>
              <a:cs typeface="Courier New"/>
            </a:endParaRPr>
          </a:p>
        </p:txBody>
      </p:sp>
      <p:cxnSp>
        <p:nvCxnSpPr>
          <p:cNvPr id="53" name="Straight Arrow Connector 52">
            <a:extLst>
              <a:ext uri="{FF2B5EF4-FFF2-40B4-BE49-F238E27FC236}">
                <a16:creationId xmlns:a16="http://schemas.microsoft.com/office/drawing/2014/main" id="{15D77846-9A07-D77D-3D88-FE941C4B7616}"/>
              </a:ext>
            </a:extLst>
          </p:cNvPr>
          <p:cNvCxnSpPr>
            <a:cxnSpLocks/>
            <a:stCxn id="51" idx="6"/>
            <a:endCxn id="57" idx="2"/>
          </p:cNvCxnSpPr>
          <p:nvPr/>
        </p:nvCxnSpPr>
        <p:spPr>
          <a:xfrm>
            <a:off x="9001465" y="3025737"/>
            <a:ext cx="792000" cy="0"/>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B85A5DD5-C542-59AC-7E76-8A9ECC09926C}"/>
              </a:ext>
            </a:extLst>
          </p:cNvPr>
          <p:cNvSpPr/>
          <p:nvPr/>
        </p:nvSpPr>
        <p:spPr>
          <a:xfrm>
            <a:off x="9793465" y="2881737"/>
            <a:ext cx="288000" cy="288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083D3AE8-7102-162D-DB0F-FAED71AE7AA0}"/>
              </a:ext>
            </a:extLst>
          </p:cNvPr>
          <p:cNvSpPr txBox="1"/>
          <p:nvPr/>
        </p:nvSpPr>
        <p:spPr>
          <a:xfrm>
            <a:off x="9505465" y="3157179"/>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0021a9</a:t>
            </a:r>
            <a:endParaRPr lang="en-US">
              <a:latin typeface="Courier New"/>
              <a:cs typeface="Courier New"/>
            </a:endParaRPr>
          </a:p>
        </p:txBody>
      </p:sp>
      <p:cxnSp>
        <p:nvCxnSpPr>
          <p:cNvPr id="59" name="Straight Arrow Connector 58">
            <a:extLst>
              <a:ext uri="{FF2B5EF4-FFF2-40B4-BE49-F238E27FC236}">
                <a16:creationId xmlns:a16="http://schemas.microsoft.com/office/drawing/2014/main" id="{E79B1840-67A8-092B-92CE-5E27D1B9D05E}"/>
              </a:ext>
            </a:extLst>
          </p:cNvPr>
          <p:cNvCxnSpPr>
            <a:cxnSpLocks/>
            <a:endCxn id="60" idx="2"/>
          </p:cNvCxnSpPr>
          <p:nvPr/>
        </p:nvCxnSpPr>
        <p:spPr>
          <a:xfrm flipV="1">
            <a:off x="7777465" y="2477097"/>
            <a:ext cx="360000" cy="576"/>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66DC0DEB-437F-35F5-4A11-04231141361C}"/>
              </a:ext>
            </a:extLst>
          </p:cNvPr>
          <p:cNvSpPr/>
          <p:nvPr/>
        </p:nvSpPr>
        <p:spPr>
          <a:xfrm>
            <a:off x="8137465" y="2333097"/>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82403282-3716-AEAF-3E56-AA561683B515}"/>
              </a:ext>
            </a:extLst>
          </p:cNvPr>
          <p:cNvSpPr txBox="1"/>
          <p:nvPr/>
        </p:nvSpPr>
        <p:spPr>
          <a:xfrm>
            <a:off x="7802344" y="1973489"/>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afe8b8</a:t>
            </a:r>
            <a:endParaRPr lang="en-US">
              <a:latin typeface="Courier New"/>
              <a:cs typeface="Courier New"/>
            </a:endParaRPr>
          </a:p>
        </p:txBody>
      </p:sp>
      <p:cxnSp>
        <p:nvCxnSpPr>
          <p:cNvPr id="62" name="Straight Arrow Connector 61">
            <a:extLst>
              <a:ext uri="{FF2B5EF4-FFF2-40B4-BE49-F238E27FC236}">
                <a16:creationId xmlns:a16="http://schemas.microsoft.com/office/drawing/2014/main" id="{7C060C67-1798-84C4-37F0-7FA16D1AEAE9}"/>
              </a:ext>
            </a:extLst>
          </p:cNvPr>
          <p:cNvCxnSpPr>
            <a:cxnSpLocks/>
            <a:stCxn id="60" idx="6"/>
            <a:endCxn id="63" idx="2"/>
          </p:cNvCxnSpPr>
          <p:nvPr/>
        </p:nvCxnSpPr>
        <p:spPr>
          <a:xfrm>
            <a:off x="8425465" y="2477097"/>
            <a:ext cx="792000" cy="0"/>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160F9213-BE5A-376C-7E61-FA297080B453}"/>
              </a:ext>
            </a:extLst>
          </p:cNvPr>
          <p:cNvSpPr/>
          <p:nvPr/>
        </p:nvSpPr>
        <p:spPr>
          <a:xfrm>
            <a:off x="9217465" y="2333097"/>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05033"/>
              </a:solidFill>
            </a:endParaRPr>
          </a:p>
        </p:txBody>
      </p:sp>
      <p:sp>
        <p:nvSpPr>
          <p:cNvPr id="64" name="TextBox 63">
            <a:extLst>
              <a:ext uri="{FF2B5EF4-FFF2-40B4-BE49-F238E27FC236}">
                <a16:creationId xmlns:a16="http://schemas.microsoft.com/office/drawing/2014/main" id="{EBCED3B2-ACEC-7E40-3578-C031BAA51B17}"/>
              </a:ext>
            </a:extLst>
          </p:cNvPr>
          <p:cNvSpPr txBox="1"/>
          <p:nvPr/>
        </p:nvSpPr>
        <p:spPr>
          <a:xfrm>
            <a:off x="8854103" y="1970822"/>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dirty="0">
                <a:solidFill>
                  <a:srgbClr val="444D56"/>
                </a:solidFill>
                <a:latin typeface="Courier New"/>
                <a:cs typeface="Courier New"/>
              </a:rPr>
              <a:t>b06ecf</a:t>
            </a:r>
            <a:endParaRPr lang="en-US" dirty="0">
              <a:solidFill>
                <a:srgbClr val="586069"/>
              </a:solidFill>
              <a:latin typeface="Courier New"/>
              <a:cs typeface="Courier New"/>
            </a:endParaRPr>
          </a:p>
        </p:txBody>
      </p:sp>
      <p:sp>
        <p:nvSpPr>
          <p:cNvPr id="71" name="TextBox 70">
            <a:extLst>
              <a:ext uri="{FF2B5EF4-FFF2-40B4-BE49-F238E27FC236}">
                <a16:creationId xmlns:a16="http://schemas.microsoft.com/office/drawing/2014/main" id="{9D702054-86CD-ACC1-D21B-EE2859C09E93}"/>
              </a:ext>
            </a:extLst>
          </p:cNvPr>
          <p:cNvSpPr txBox="1">
            <a:spLocks/>
          </p:cNvSpPr>
          <p:nvPr/>
        </p:nvSpPr>
        <p:spPr>
          <a:xfrm>
            <a:off x="6723250" y="2292431"/>
            <a:ext cx="1011815" cy="369332"/>
          </a:xfrm>
          <a:prstGeom prst="rect">
            <a:avLst/>
          </a:prstGeom>
          <a:noFill/>
        </p:spPr>
        <p:txBody>
          <a:bodyPr wrap="square" rtlCol="0">
            <a:spAutoFit/>
          </a:bodyPr>
          <a:lstStyle/>
          <a:p>
            <a:r>
              <a:rPr lang="en-US">
                <a:latin typeface="Courier New" panose="02070309020205020404" pitchFamily="49" charset="0"/>
                <a:cs typeface="Courier New" panose="02070309020205020404" pitchFamily="49" charset="0"/>
              </a:rPr>
              <a:t>master</a:t>
            </a:r>
          </a:p>
        </p:txBody>
      </p:sp>
      <p:sp>
        <p:nvSpPr>
          <p:cNvPr id="72" name="TextBox 71">
            <a:extLst>
              <a:ext uri="{FF2B5EF4-FFF2-40B4-BE49-F238E27FC236}">
                <a16:creationId xmlns:a16="http://schemas.microsoft.com/office/drawing/2014/main" id="{78F6E791-A948-EA74-61F8-4DDD25B68C5A}"/>
              </a:ext>
            </a:extLst>
          </p:cNvPr>
          <p:cNvSpPr txBox="1">
            <a:spLocks/>
          </p:cNvSpPr>
          <p:nvPr/>
        </p:nvSpPr>
        <p:spPr>
          <a:xfrm>
            <a:off x="6715166" y="2841071"/>
            <a:ext cx="1163899" cy="369332"/>
          </a:xfrm>
          <a:prstGeom prst="rect">
            <a:avLst/>
          </a:prstGeom>
          <a:noFill/>
        </p:spPr>
        <p:txBody>
          <a:bodyPr wrap="square" rtlCol="0">
            <a:spAutoFit/>
          </a:bodyPr>
          <a:lstStyle/>
          <a:p>
            <a:r>
              <a:rPr lang="en-US">
                <a:latin typeface="Courier New" panose="02070309020205020404" pitchFamily="49" charset="0"/>
                <a:cs typeface="Courier New" panose="02070309020205020404" pitchFamily="49" charset="0"/>
              </a:rPr>
              <a:t>feature</a:t>
            </a:r>
          </a:p>
        </p:txBody>
      </p:sp>
      <p:sp>
        <p:nvSpPr>
          <p:cNvPr id="73" name="Oval 72">
            <a:extLst>
              <a:ext uri="{FF2B5EF4-FFF2-40B4-BE49-F238E27FC236}">
                <a16:creationId xmlns:a16="http://schemas.microsoft.com/office/drawing/2014/main" id="{5CDA5245-C3A9-3D42-3627-D101F83033B2}"/>
              </a:ext>
            </a:extLst>
          </p:cNvPr>
          <p:cNvSpPr/>
          <p:nvPr/>
        </p:nvSpPr>
        <p:spPr>
          <a:xfrm>
            <a:off x="10085280" y="2322925"/>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05033"/>
              </a:solidFill>
            </a:endParaRPr>
          </a:p>
        </p:txBody>
      </p:sp>
      <p:sp>
        <p:nvSpPr>
          <p:cNvPr id="74" name="TextBox 73">
            <a:extLst>
              <a:ext uri="{FF2B5EF4-FFF2-40B4-BE49-F238E27FC236}">
                <a16:creationId xmlns:a16="http://schemas.microsoft.com/office/drawing/2014/main" id="{8854C5B8-5548-4982-0B2C-0EEBEED5A788}"/>
              </a:ext>
            </a:extLst>
          </p:cNvPr>
          <p:cNvSpPr txBox="1"/>
          <p:nvPr/>
        </p:nvSpPr>
        <p:spPr>
          <a:xfrm>
            <a:off x="9768523" y="1975507"/>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dirty="0">
                <a:solidFill>
                  <a:srgbClr val="444D56"/>
                </a:solidFill>
                <a:latin typeface="Courier New"/>
                <a:cs typeface="Courier New"/>
              </a:rPr>
              <a:t>23ef02</a:t>
            </a:r>
            <a:endParaRPr lang="en-US" dirty="0">
              <a:latin typeface="Courier New"/>
              <a:cs typeface="Courier New"/>
            </a:endParaRPr>
          </a:p>
        </p:txBody>
      </p:sp>
      <p:cxnSp>
        <p:nvCxnSpPr>
          <p:cNvPr id="75" name="Straight Arrow Connector 74">
            <a:extLst>
              <a:ext uri="{FF2B5EF4-FFF2-40B4-BE49-F238E27FC236}">
                <a16:creationId xmlns:a16="http://schemas.microsoft.com/office/drawing/2014/main" id="{1CC9BF07-017D-483F-B560-94288073F775}"/>
              </a:ext>
            </a:extLst>
          </p:cNvPr>
          <p:cNvCxnSpPr>
            <a:cxnSpLocks/>
            <a:stCxn id="73" idx="6"/>
            <a:endCxn id="76" idx="2"/>
          </p:cNvCxnSpPr>
          <p:nvPr/>
        </p:nvCxnSpPr>
        <p:spPr>
          <a:xfrm>
            <a:off x="10373280" y="2466925"/>
            <a:ext cx="792000" cy="0"/>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76" name="Oval 75">
            <a:extLst>
              <a:ext uri="{FF2B5EF4-FFF2-40B4-BE49-F238E27FC236}">
                <a16:creationId xmlns:a16="http://schemas.microsoft.com/office/drawing/2014/main" id="{1025F142-8615-D007-A25F-2BE0A8235DF3}"/>
              </a:ext>
            </a:extLst>
          </p:cNvPr>
          <p:cNvSpPr/>
          <p:nvPr/>
        </p:nvSpPr>
        <p:spPr>
          <a:xfrm>
            <a:off x="11165280" y="2322925"/>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05033"/>
              </a:solidFill>
            </a:endParaRPr>
          </a:p>
        </p:txBody>
      </p:sp>
      <p:sp>
        <p:nvSpPr>
          <p:cNvPr id="77" name="TextBox 76">
            <a:extLst>
              <a:ext uri="{FF2B5EF4-FFF2-40B4-BE49-F238E27FC236}">
                <a16:creationId xmlns:a16="http://schemas.microsoft.com/office/drawing/2014/main" id="{70BC4792-3900-FE50-EEA1-C71425563088}"/>
              </a:ext>
            </a:extLst>
          </p:cNvPr>
          <p:cNvSpPr txBox="1"/>
          <p:nvPr/>
        </p:nvSpPr>
        <p:spPr>
          <a:xfrm>
            <a:off x="10703970" y="1978032"/>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dirty="0">
                <a:solidFill>
                  <a:srgbClr val="444D56"/>
                </a:solidFill>
                <a:latin typeface="Courier New"/>
                <a:cs typeface="Courier New"/>
              </a:rPr>
              <a:t>0ffe15</a:t>
            </a:r>
            <a:endParaRPr lang="en-US" dirty="0">
              <a:latin typeface="Courier New"/>
              <a:cs typeface="Courier New"/>
            </a:endParaRPr>
          </a:p>
        </p:txBody>
      </p:sp>
      <p:cxnSp>
        <p:nvCxnSpPr>
          <p:cNvPr id="79" name="Straight Arrow Connector 78">
            <a:extLst>
              <a:ext uri="{FF2B5EF4-FFF2-40B4-BE49-F238E27FC236}">
                <a16:creationId xmlns:a16="http://schemas.microsoft.com/office/drawing/2014/main" id="{B22D496A-1E1B-5635-3BC5-2298CE1E51EE}"/>
              </a:ext>
            </a:extLst>
          </p:cNvPr>
          <p:cNvCxnSpPr>
            <a:cxnSpLocks/>
          </p:cNvCxnSpPr>
          <p:nvPr/>
        </p:nvCxnSpPr>
        <p:spPr>
          <a:xfrm>
            <a:off x="9295545" y="2464970"/>
            <a:ext cx="792000" cy="0"/>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900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fade">
                                      <p:cBhvr>
                                        <p:cTn id="7" dur="500"/>
                                        <p:tgtEl>
                                          <p:spTgt spid="2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4.58333E-6 3.33333E-6 L 0.08868 3.33333E-6 " pathEditMode="relative" rAng="0" ptsTypes="AA">
                                      <p:cBhvr>
                                        <p:cTn id="14" dur="2000" fill="hold"/>
                                        <p:tgtEl>
                                          <p:spTgt spid="39"/>
                                        </p:tgtEl>
                                        <p:attrNameLst>
                                          <p:attrName>ppt_x</p:attrName>
                                          <p:attrName>ppt_y</p:attrName>
                                        </p:attrNameLst>
                                      </p:cBhvr>
                                      <p:rCtr x="4427" y="0"/>
                                    </p:animMotion>
                                  </p:childTnLst>
                                </p:cTn>
                              </p:par>
                              <p:par>
                                <p:cTn id="15" presetID="63" presetClass="path" presetSubtype="0" accel="50000" decel="50000" fill="hold" grpId="0" nodeType="withEffect">
                                  <p:stCondLst>
                                    <p:cond delay="0"/>
                                  </p:stCondLst>
                                  <p:childTnLst>
                                    <p:animMotion origin="layout" path="M -2.29167E-6 -2.96296E-6 L 0.08867 -2.96296E-6 " pathEditMode="relative" rAng="0" ptsTypes="AA">
                                      <p:cBhvr>
                                        <p:cTn id="16" dur="2000" fill="hold"/>
                                        <p:tgtEl>
                                          <p:spTgt spid="40"/>
                                        </p:tgtEl>
                                        <p:attrNameLst>
                                          <p:attrName>ppt_x</p:attrName>
                                          <p:attrName>ppt_y</p:attrName>
                                        </p:attrNameLst>
                                      </p:cBhvr>
                                      <p:rCtr x="4427" y="0"/>
                                    </p:animMotion>
                                  </p:childTnLst>
                                </p:cTn>
                              </p:par>
                              <p:par>
                                <p:cTn id="17" presetID="63" presetClass="path" presetSubtype="0" accel="50000" decel="50000" fill="hold" nodeType="withEffect">
                                  <p:stCondLst>
                                    <p:cond delay="0"/>
                                  </p:stCondLst>
                                  <p:childTnLst>
                                    <p:animMotion origin="layout" path="M -3.125E-6 -2.96296E-6 L 0.08868 -2.96296E-6 " pathEditMode="relative" rAng="0" ptsTypes="AA">
                                      <p:cBhvr>
                                        <p:cTn id="18" dur="2000" fill="hold"/>
                                        <p:tgtEl>
                                          <p:spTgt spid="42"/>
                                        </p:tgtEl>
                                        <p:attrNameLst>
                                          <p:attrName>ppt_x</p:attrName>
                                          <p:attrName>ppt_y</p:attrName>
                                        </p:attrNameLst>
                                      </p:cBhvr>
                                      <p:rCtr x="4427" y="0"/>
                                    </p:animMotion>
                                  </p:childTnLst>
                                </p:cTn>
                              </p:par>
                              <p:par>
                                <p:cTn id="19" presetID="63" presetClass="path" presetSubtype="0" accel="50000" decel="50000" fill="hold" grpId="0" nodeType="withEffect">
                                  <p:stCondLst>
                                    <p:cond delay="0"/>
                                  </p:stCondLst>
                                  <p:childTnLst>
                                    <p:animMotion origin="layout" path="M -4.16667E-6 -2.96296E-6 L 0.08868 -2.96296E-6 " pathEditMode="relative" rAng="0" ptsTypes="AA">
                                      <p:cBhvr>
                                        <p:cTn id="20" dur="2000" fill="hold"/>
                                        <p:tgtEl>
                                          <p:spTgt spid="43"/>
                                        </p:tgtEl>
                                        <p:attrNameLst>
                                          <p:attrName>ppt_x</p:attrName>
                                          <p:attrName>ppt_y</p:attrName>
                                        </p:attrNameLst>
                                      </p:cBhvr>
                                      <p:rCtr x="4427" y="0"/>
                                    </p:animMotion>
                                  </p:childTnLst>
                                </p:cTn>
                              </p:par>
                              <p:par>
                                <p:cTn id="21" presetID="63" presetClass="path" presetSubtype="0" accel="50000" decel="50000" fill="hold" grpId="0" nodeType="withEffect">
                                  <p:stCondLst>
                                    <p:cond delay="0"/>
                                  </p:stCondLst>
                                  <p:childTnLst>
                                    <p:animMotion origin="layout" path="M -4.16667E-6 3.33333E-6 L 0.08868 3.33333E-6 " pathEditMode="relative" rAng="0" ptsTypes="AA">
                                      <p:cBhvr>
                                        <p:cTn id="22" dur="2000" fill="hold"/>
                                        <p:tgtEl>
                                          <p:spTgt spid="68"/>
                                        </p:tgtEl>
                                        <p:attrNameLst>
                                          <p:attrName>ppt_x</p:attrName>
                                          <p:attrName>ppt_y</p:attrName>
                                        </p:attrNameLst>
                                      </p:cBhvr>
                                      <p:rCtr x="4427" y="0"/>
                                    </p:animMotion>
                                  </p:childTnLst>
                                </p:cTn>
                              </p:par>
                              <p:par>
                                <p:cTn id="23" presetID="10" presetClass="exit" presetSubtype="0" fill="hold" grpId="0" nodeType="withEffect">
                                  <p:stCondLst>
                                    <p:cond delay="0"/>
                                  </p:stCondLst>
                                  <p:childTnLst>
                                    <p:animEffect transition="out" filter="fade">
                                      <p:cBhvr>
                                        <p:cTn id="24" dur="500"/>
                                        <p:tgtEl>
                                          <p:spTgt spid="41"/>
                                        </p:tgtEl>
                                      </p:cBhvr>
                                    </p:animEffect>
                                    <p:set>
                                      <p:cBhvr>
                                        <p:cTn id="25" dur="1" fill="hold">
                                          <p:stCondLst>
                                            <p:cond delay="499"/>
                                          </p:stCondLst>
                                        </p:cTn>
                                        <p:tgtEl>
                                          <p:spTgt spid="41"/>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44"/>
                                        </p:tgtEl>
                                      </p:cBhvr>
                                    </p:animEffect>
                                    <p:set>
                                      <p:cBhvr>
                                        <p:cTn id="28" dur="1" fill="hold">
                                          <p:stCondLst>
                                            <p:cond delay="499"/>
                                          </p:stCondLst>
                                        </p:cTn>
                                        <p:tgtEl>
                                          <p:spTgt spid="44"/>
                                        </p:tgtEl>
                                        <p:attrNameLst>
                                          <p:attrName>style.visibility</p:attrName>
                                        </p:attrNameLst>
                                      </p:cBhvr>
                                      <p:to>
                                        <p:strVal val="hidden"/>
                                      </p:to>
                                    </p:set>
                                  </p:childTnLst>
                                </p:cTn>
                              </p:par>
                            </p:childTnLst>
                          </p:cTn>
                        </p:par>
                        <p:par>
                          <p:cTn id="29" fill="hold">
                            <p:stCondLst>
                              <p:cond delay="2000"/>
                            </p:stCondLst>
                            <p:childTnLst>
                              <p:par>
                                <p:cTn id="30" presetID="10"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9" presetClass="emph" presetSubtype="0" fill="hold" grpId="1" nodeType="clickEffect">
                                  <p:stCondLst>
                                    <p:cond delay="0"/>
                                  </p:stCondLst>
                                  <p:childTnLst>
                                    <p:animClr clrSpc="rgb" dir="cw">
                                      <p:cBhvr override="childStyle">
                                        <p:cTn id="45" dur="2000" fill="hold"/>
                                        <p:tgtEl>
                                          <p:spTgt spid="40"/>
                                        </p:tgtEl>
                                        <p:attrNameLst>
                                          <p:attrName>style.color</p:attrName>
                                        </p:attrNameLst>
                                      </p:cBhvr>
                                      <p:to>
                                        <a:srgbClr val="F05033"/>
                                      </p:to>
                                    </p:animClr>
                                    <p:animClr clrSpc="rgb" dir="cw">
                                      <p:cBhvr>
                                        <p:cTn id="46" dur="2000" fill="hold"/>
                                        <p:tgtEl>
                                          <p:spTgt spid="40"/>
                                        </p:tgtEl>
                                        <p:attrNameLst>
                                          <p:attrName>fillcolor</p:attrName>
                                        </p:attrNameLst>
                                      </p:cBhvr>
                                      <p:to>
                                        <a:srgbClr val="F05033"/>
                                      </p:to>
                                    </p:animClr>
                                    <p:set>
                                      <p:cBhvr>
                                        <p:cTn id="47" dur="2000" fill="hold"/>
                                        <p:tgtEl>
                                          <p:spTgt spid="40"/>
                                        </p:tgtEl>
                                        <p:attrNameLst>
                                          <p:attrName>fill.type</p:attrName>
                                        </p:attrNameLst>
                                      </p:cBhvr>
                                      <p:to>
                                        <p:strVal val="solid"/>
                                      </p:to>
                                    </p:set>
                                    <p:set>
                                      <p:cBhvr>
                                        <p:cTn id="48" dur="2000" fill="hold"/>
                                        <p:tgtEl>
                                          <p:spTgt spid="40"/>
                                        </p:tgtEl>
                                        <p:attrNameLst>
                                          <p:attrName>fill.on</p:attrName>
                                        </p:attrNameLst>
                                      </p:cBhvr>
                                      <p:to>
                                        <p:strVal val="true"/>
                                      </p:to>
                                    </p:set>
                                  </p:childTnLst>
                                </p:cTn>
                              </p:par>
                              <p:par>
                                <p:cTn id="49" presetID="19" presetClass="emph" presetSubtype="0" fill="hold" grpId="1" nodeType="withEffect">
                                  <p:stCondLst>
                                    <p:cond delay="0"/>
                                  </p:stCondLst>
                                  <p:childTnLst>
                                    <p:animClr clrSpc="rgb" dir="cw">
                                      <p:cBhvr override="childStyle">
                                        <p:cTn id="50" dur="2000" fill="hold"/>
                                        <p:tgtEl>
                                          <p:spTgt spid="43"/>
                                        </p:tgtEl>
                                        <p:attrNameLst>
                                          <p:attrName>style.color</p:attrName>
                                        </p:attrNameLst>
                                      </p:cBhvr>
                                      <p:to>
                                        <a:srgbClr val="F05033"/>
                                      </p:to>
                                    </p:animClr>
                                    <p:animClr clrSpc="rgb" dir="cw">
                                      <p:cBhvr>
                                        <p:cTn id="51" dur="2000" fill="hold"/>
                                        <p:tgtEl>
                                          <p:spTgt spid="43"/>
                                        </p:tgtEl>
                                        <p:attrNameLst>
                                          <p:attrName>fillcolor</p:attrName>
                                        </p:attrNameLst>
                                      </p:cBhvr>
                                      <p:to>
                                        <a:srgbClr val="F05033"/>
                                      </p:to>
                                    </p:animClr>
                                    <p:set>
                                      <p:cBhvr>
                                        <p:cTn id="52" dur="2000" fill="hold"/>
                                        <p:tgtEl>
                                          <p:spTgt spid="43"/>
                                        </p:tgtEl>
                                        <p:attrNameLst>
                                          <p:attrName>fill.type</p:attrName>
                                        </p:attrNameLst>
                                      </p:cBhvr>
                                      <p:to>
                                        <p:strVal val="solid"/>
                                      </p:to>
                                    </p:set>
                                    <p:set>
                                      <p:cBhvr>
                                        <p:cTn id="53" dur="2000" fill="hold"/>
                                        <p:tgtEl>
                                          <p:spTgt spid="43"/>
                                        </p:tgtEl>
                                        <p:attrNameLst>
                                          <p:attrName>fill.on</p:attrName>
                                        </p:attrNameLst>
                                      </p:cBhvr>
                                      <p:to>
                                        <p:strVal val="true"/>
                                      </p:to>
                                    </p:set>
                                  </p:childTnLst>
                                </p:cTn>
                              </p:par>
                              <p:par>
                                <p:cTn id="54" presetID="7" presetClass="emph" presetSubtype="2" fill="hold" nodeType="withEffect">
                                  <p:stCondLst>
                                    <p:cond delay="0"/>
                                  </p:stCondLst>
                                  <p:childTnLst>
                                    <p:animClr clrSpc="rgb" dir="cw">
                                      <p:cBhvr>
                                        <p:cTn id="55" dur="2000" fill="hold"/>
                                        <p:tgtEl>
                                          <p:spTgt spid="39"/>
                                        </p:tgtEl>
                                        <p:attrNameLst>
                                          <p:attrName>stroke.color</p:attrName>
                                        </p:attrNameLst>
                                      </p:cBhvr>
                                      <p:to>
                                        <a:srgbClr val="F05033"/>
                                      </p:to>
                                    </p:animClr>
                                    <p:set>
                                      <p:cBhvr>
                                        <p:cTn id="56" dur="2000" fill="hold"/>
                                        <p:tgtEl>
                                          <p:spTgt spid="39"/>
                                        </p:tgtEl>
                                        <p:attrNameLst>
                                          <p:attrName>stroke.on</p:attrName>
                                        </p:attrNameLst>
                                      </p:cBhvr>
                                      <p:to>
                                        <p:strVal val="true"/>
                                      </p:to>
                                    </p:set>
                                  </p:childTnLst>
                                </p:cTn>
                              </p:par>
                              <p:par>
                                <p:cTn id="57" presetID="7" presetClass="emph" presetSubtype="2" fill="hold" nodeType="withEffect">
                                  <p:stCondLst>
                                    <p:cond delay="0"/>
                                  </p:stCondLst>
                                  <p:childTnLst>
                                    <p:animClr clrSpc="rgb" dir="cw">
                                      <p:cBhvr>
                                        <p:cTn id="58" dur="2000" fill="hold"/>
                                        <p:tgtEl>
                                          <p:spTgt spid="42"/>
                                        </p:tgtEl>
                                        <p:attrNameLst>
                                          <p:attrName>stroke.color</p:attrName>
                                        </p:attrNameLst>
                                      </p:cBhvr>
                                      <p:to>
                                        <a:srgbClr val="F05033"/>
                                      </p:to>
                                    </p:animClr>
                                    <p:set>
                                      <p:cBhvr>
                                        <p:cTn id="59" dur="2000" fill="hold"/>
                                        <p:tgtEl>
                                          <p:spTgt spid="42"/>
                                        </p:tgtEl>
                                        <p:attrNameLst>
                                          <p:attrName>stroke.on</p:attrName>
                                        </p:attrNameLst>
                                      </p:cBhvr>
                                      <p:to>
                                        <p:strVal val="true"/>
                                      </p:to>
                                    </p:set>
                                  </p:childTnLst>
                                </p:cTn>
                              </p:par>
                              <p:par>
                                <p:cTn id="60" presetID="10" presetClass="exit" presetSubtype="0" fill="hold" grpId="0" nodeType="withEffect">
                                  <p:stCondLst>
                                    <p:cond delay="0"/>
                                  </p:stCondLst>
                                  <p:childTnLst>
                                    <p:animEffect transition="out" filter="fade">
                                      <p:cBhvr>
                                        <p:cTn id="61" dur="500"/>
                                        <p:tgtEl>
                                          <p:spTgt spid="67"/>
                                        </p:tgtEl>
                                      </p:cBhvr>
                                    </p:animEffect>
                                    <p:set>
                                      <p:cBhvr>
                                        <p:cTn id="62" dur="1" fill="hold">
                                          <p:stCondLst>
                                            <p:cond delay="499"/>
                                          </p:stCondLst>
                                        </p:cTn>
                                        <p:tgtEl>
                                          <p:spTgt spid="6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p:bldP spid="43" grpId="0" animBg="1"/>
      <p:bldP spid="43" grpId="1" animBg="1"/>
      <p:bldP spid="44" grpId="0"/>
      <p:bldP spid="67" grpId="0"/>
      <p:bldP spid="68" grpId="0"/>
      <p:bldP spid="29" grpId="0" build="p"/>
      <p:bldP spid="30" grpId="0" animBg="1"/>
      <p:bldP spid="31" grpId="0"/>
      <p:bldP spid="32" grpId="0" animBg="1"/>
      <p:bldP spid="23" grpId="0"/>
      <p:bldP spid="24" grpId="0"/>
      <p:bldP spid="73" grpId="0" animBg="1"/>
      <p:bldP spid="74" grpId="0"/>
      <p:bldP spid="76" grpId="0" animBg="1"/>
      <p:bldP spid="7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D74C5-C0D9-42BC-8243-DD4DC3BA1891}"/>
              </a:ext>
            </a:extLst>
          </p:cNvPr>
          <p:cNvSpPr>
            <a:spLocks noGrp="1"/>
          </p:cNvSpPr>
          <p:nvPr>
            <p:ph type="title"/>
          </p:nvPr>
        </p:nvSpPr>
        <p:spPr/>
        <p:txBody>
          <a:bodyPr/>
          <a:lstStyle/>
          <a:p>
            <a:r>
              <a:rPr lang="en-US">
                <a:solidFill>
                  <a:schemeClr val="tx1">
                    <a:lumMod val="65000"/>
                    <a:lumOff val="35000"/>
                  </a:schemeClr>
                </a:solidFill>
              </a:rPr>
              <a:t>Rebase – GUI</a:t>
            </a:r>
          </a:p>
        </p:txBody>
      </p:sp>
      <p:sp>
        <p:nvSpPr>
          <p:cNvPr id="12" name="Slide Number Placeholder 9">
            <a:extLst>
              <a:ext uri="{FF2B5EF4-FFF2-40B4-BE49-F238E27FC236}">
                <a16:creationId xmlns:a16="http://schemas.microsoft.com/office/drawing/2014/main" id="{482F3C33-A3AE-4ABB-8159-C04006655A8E}"/>
              </a:ext>
            </a:extLst>
          </p:cNvPr>
          <p:cNvSpPr>
            <a:spLocks noGrp="1"/>
          </p:cNvSpPr>
          <p:nvPr>
            <p:ph type="sldNum" sz="quarter" idx="12"/>
          </p:nvPr>
        </p:nvSpPr>
        <p:spPr>
          <a:xfrm>
            <a:off x="0" y="6492874"/>
            <a:ext cx="12192000" cy="365125"/>
          </a:xfrm>
          <a:solidFill>
            <a:srgbClr val="F05033"/>
          </a:solidFill>
        </p:spPr>
        <p:txBody>
          <a:bodyPr/>
          <a:lstStyle/>
          <a:p>
            <a:fld id="{330EA680-D336-4FF7-8B7A-9848BB0A1C32}" type="slidenum">
              <a:rPr lang="en-US" sz="1800" smtClean="0">
                <a:solidFill>
                  <a:schemeClr val="bg1"/>
                </a:solidFill>
              </a:rPr>
              <a:t>28</a:t>
            </a:fld>
            <a:r>
              <a:rPr lang="en-US" sz="1800" dirty="0">
                <a:solidFill>
                  <a:schemeClr val="bg1"/>
                </a:solidFill>
              </a:rPr>
              <a:t>	</a:t>
            </a:r>
          </a:p>
        </p:txBody>
      </p:sp>
      <p:pic>
        <p:nvPicPr>
          <p:cNvPr id="3" name="Picture 3">
            <a:extLst>
              <a:ext uri="{FF2B5EF4-FFF2-40B4-BE49-F238E27FC236}">
                <a16:creationId xmlns:a16="http://schemas.microsoft.com/office/drawing/2014/main" id="{BF245F60-3226-4450-9406-5C994D634148}"/>
              </a:ext>
            </a:extLst>
          </p:cNvPr>
          <p:cNvPicPr>
            <a:picLocks noChangeAspect="1"/>
          </p:cNvPicPr>
          <p:nvPr/>
        </p:nvPicPr>
        <p:blipFill>
          <a:blip r:embed="rId3"/>
          <a:stretch>
            <a:fillRect/>
          </a:stretch>
        </p:blipFill>
        <p:spPr>
          <a:xfrm>
            <a:off x="653195" y="2685914"/>
            <a:ext cx="5238000" cy="3599084"/>
          </a:xfrm>
          <a:prstGeom prst="rect">
            <a:avLst/>
          </a:prstGeom>
          <a:ln w="57150">
            <a:solidFill>
              <a:srgbClr val="F05033"/>
            </a:solidFill>
          </a:ln>
        </p:spPr>
      </p:pic>
      <p:sp>
        <p:nvSpPr>
          <p:cNvPr id="6" name="Content Placeholder 2">
            <a:extLst>
              <a:ext uri="{FF2B5EF4-FFF2-40B4-BE49-F238E27FC236}">
                <a16:creationId xmlns:a16="http://schemas.microsoft.com/office/drawing/2014/main" id="{A7417A08-0B14-8840-AE35-6808C280D858}"/>
              </a:ext>
            </a:extLst>
          </p:cNvPr>
          <p:cNvSpPr txBox="1">
            <a:spLocks/>
          </p:cNvSpPr>
          <p:nvPr/>
        </p:nvSpPr>
        <p:spPr>
          <a:xfrm>
            <a:off x="1306339" y="2112913"/>
            <a:ext cx="4320000" cy="365125"/>
          </a:xfrm>
          <a:prstGeom prst="rect">
            <a:avLst/>
          </a:prstGeom>
          <a:ln>
            <a:noFill/>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a:solidFill>
                  <a:schemeClr val="tx1">
                    <a:lumMod val="75000"/>
                    <a:lumOff val="25000"/>
                  </a:schemeClr>
                </a:solidFill>
              </a:rPr>
              <a:t>Branch </a:t>
            </a:r>
            <a:r>
              <a:rPr lang="en-US" sz="2400">
                <a:solidFill>
                  <a:schemeClr val="tx1">
                    <a:lumMod val="75000"/>
                    <a:lumOff val="25000"/>
                  </a:schemeClr>
                </a:solidFill>
                <a:sym typeface="Wingdings" pitchFamily="2" charset="2"/>
              </a:rPr>
              <a:t> Rebase current branch</a:t>
            </a:r>
            <a:endParaRPr lang="en-US" sz="2400">
              <a:solidFill>
                <a:schemeClr val="tx1">
                  <a:lumMod val="75000"/>
                  <a:lumOff val="25000"/>
                </a:schemeClr>
              </a:solidFill>
              <a:cs typeface="Calibri"/>
            </a:endParaRPr>
          </a:p>
        </p:txBody>
      </p:sp>
    </p:spTree>
    <p:extLst>
      <p:ext uri="{BB962C8B-B14F-4D97-AF65-F5344CB8AC3E}">
        <p14:creationId xmlns:p14="http://schemas.microsoft.com/office/powerpoint/2010/main" val="3995772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D74C5-C0D9-42BC-8243-DD4DC3BA1891}"/>
              </a:ext>
            </a:extLst>
          </p:cNvPr>
          <p:cNvSpPr>
            <a:spLocks noGrp="1"/>
          </p:cNvSpPr>
          <p:nvPr>
            <p:ph type="title"/>
          </p:nvPr>
        </p:nvSpPr>
        <p:spPr/>
        <p:txBody>
          <a:bodyPr/>
          <a:lstStyle/>
          <a:p>
            <a:r>
              <a:rPr lang="en-US" dirty="0">
                <a:solidFill>
                  <a:schemeClr val="tx1">
                    <a:lumMod val="65000"/>
                    <a:lumOff val="35000"/>
                  </a:schemeClr>
                </a:solidFill>
              </a:rPr>
              <a:t>Interactive Rebase – CLI</a:t>
            </a:r>
          </a:p>
        </p:txBody>
      </p:sp>
      <p:sp>
        <p:nvSpPr>
          <p:cNvPr id="12" name="Slide Number Placeholder 9">
            <a:extLst>
              <a:ext uri="{FF2B5EF4-FFF2-40B4-BE49-F238E27FC236}">
                <a16:creationId xmlns:a16="http://schemas.microsoft.com/office/drawing/2014/main" id="{482F3C33-A3AE-4ABB-8159-C04006655A8E}"/>
              </a:ext>
            </a:extLst>
          </p:cNvPr>
          <p:cNvSpPr>
            <a:spLocks noGrp="1"/>
          </p:cNvSpPr>
          <p:nvPr>
            <p:ph type="sldNum" sz="quarter" idx="12"/>
          </p:nvPr>
        </p:nvSpPr>
        <p:spPr>
          <a:xfrm>
            <a:off x="0" y="6492874"/>
            <a:ext cx="12192000" cy="365125"/>
          </a:xfrm>
          <a:solidFill>
            <a:srgbClr val="F05033"/>
          </a:solidFill>
        </p:spPr>
        <p:txBody>
          <a:bodyPr/>
          <a:lstStyle/>
          <a:p>
            <a:fld id="{330EA680-D336-4FF7-8B7A-9848BB0A1C32}" type="slidenum">
              <a:rPr lang="en-US" sz="1800" smtClean="0">
                <a:solidFill>
                  <a:schemeClr val="bg1"/>
                </a:solidFill>
              </a:rPr>
              <a:t>29</a:t>
            </a:fld>
            <a:r>
              <a:rPr lang="en-US" sz="1800" dirty="0">
                <a:solidFill>
                  <a:schemeClr val="bg1"/>
                </a:solidFill>
              </a:rPr>
              <a:t>	</a:t>
            </a:r>
          </a:p>
        </p:txBody>
      </p:sp>
      <p:sp>
        <p:nvSpPr>
          <p:cNvPr id="29" name="Content Placeholder 2">
            <a:extLst>
              <a:ext uri="{FF2B5EF4-FFF2-40B4-BE49-F238E27FC236}">
                <a16:creationId xmlns:a16="http://schemas.microsoft.com/office/drawing/2014/main" id="{A82D3AD5-1DF7-497E-BE42-80B55F5CB54E}"/>
              </a:ext>
            </a:extLst>
          </p:cNvPr>
          <p:cNvSpPr>
            <a:spLocks noGrp="1"/>
          </p:cNvSpPr>
          <p:nvPr>
            <p:ph idx="1"/>
          </p:nvPr>
        </p:nvSpPr>
        <p:spPr>
          <a:xfrm>
            <a:off x="838200" y="2787039"/>
            <a:ext cx="5257800" cy="467122"/>
          </a:xfrm>
        </p:spPr>
        <p:txBody>
          <a:bodyPr vert="horz" lIns="91440" tIns="45720" rIns="91440" bIns="45720" rtlCol="0" anchor="t">
            <a:normAutofit/>
          </a:bodyPr>
          <a:lstStyle/>
          <a:p>
            <a:pPr>
              <a:buNone/>
            </a:pPr>
            <a:r>
              <a:rPr lang="en-US" sz="2400" b="1" dirty="0">
                <a:solidFill>
                  <a:srgbClr val="3F3F3F"/>
                </a:solidFill>
              </a:rPr>
              <a:t>Rewrite </a:t>
            </a:r>
            <a:r>
              <a:rPr lang="en-US" sz="2400" dirty="0">
                <a:solidFill>
                  <a:srgbClr val="3F3F3F"/>
                </a:solidFill>
              </a:rPr>
              <a:t>last </a:t>
            </a:r>
            <a:r>
              <a:rPr lang="en-US" sz="2400">
                <a:solidFill>
                  <a:srgbClr val="3F3F3F"/>
                </a:solidFill>
              </a:rPr>
              <a:t>three commits</a:t>
            </a:r>
            <a:endParaRPr lang="en-US" sz="2400" dirty="0">
              <a:solidFill>
                <a:srgbClr val="3F3F3F"/>
              </a:solidFill>
            </a:endParaRPr>
          </a:p>
        </p:txBody>
      </p:sp>
      <p:sp>
        <p:nvSpPr>
          <p:cNvPr id="30" name="Content Placeholder 2">
            <a:extLst>
              <a:ext uri="{FF2B5EF4-FFF2-40B4-BE49-F238E27FC236}">
                <a16:creationId xmlns:a16="http://schemas.microsoft.com/office/drawing/2014/main" id="{2CF973F6-5B85-4482-8DFE-F006986F862C}"/>
              </a:ext>
            </a:extLst>
          </p:cNvPr>
          <p:cNvSpPr txBox="1">
            <a:spLocks/>
          </p:cNvSpPr>
          <p:nvPr/>
        </p:nvSpPr>
        <p:spPr>
          <a:xfrm>
            <a:off x="838200" y="3185502"/>
            <a:ext cx="5257800" cy="418338"/>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FFFFFF"/>
                </a:solidFill>
                <a:latin typeface="Courier New"/>
                <a:cs typeface="Courier New"/>
              </a:rPr>
              <a:t>git rebase -</a:t>
            </a:r>
            <a:r>
              <a:rPr lang="en-US" sz="2000" dirty="0" err="1">
                <a:solidFill>
                  <a:srgbClr val="FFFFFF"/>
                </a:solidFill>
                <a:latin typeface="Courier New"/>
                <a:cs typeface="Courier New"/>
              </a:rPr>
              <a:t>i</a:t>
            </a:r>
            <a:r>
              <a:rPr lang="en-US" sz="2000" dirty="0">
                <a:solidFill>
                  <a:srgbClr val="FFFFFF"/>
                </a:solidFill>
                <a:latin typeface="Courier New"/>
                <a:cs typeface="Courier New"/>
              </a:rPr>
              <a:t> HEAD~3</a:t>
            </a:r>
            <a:endParaRPr lang="en-US" dirty="0"/>
          </a:p>
        </p:txBody>
      </p:sp>
      <p:sp>
        <p:nvSpPr>
          <p:cNvPr id="22" name="Content Placeholder 2">
            <a:extLst>
              <a:ext uri="{FF2B5EF4-FFF2-40B4-BE49-F238E27FC236}">
                <a16:creationId xmlns:a16="http://schemas.microsoft.com/office/drawing/2014/main" id="{99B6DC52-9E81-4185-8D8D-4D2074F048B9}"/>
              </a:ext>
            </a:extLst>
          </p:cNvPr>
          <p:cNvSpPr txBox="1">
            <a:spLocks/>
          </p:cNvSpPr>
          <p:nvPr/>
        </p:nvSpPr>
        <p:spPr>
          <a:xfrm>
            <a:off x="838200" y="1690688"/>
            <a:ext cx="5257800" cy="931024"/>
          </a:xfrm>
          <a:prstGeom prst="rect">
            <a:avLst/>
          </a:prstGeom>
        </p:spPr>
        <p:txBody>
          <a:bodyPr vert="horz" wrap="square" lIns="91440" tIns="45720" rIns="91440" bIns="4572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3F3F3F"/>
                </a:solidFill>
              </a:rPr>
              <a:t>Rewrite history using the powerful interactive rebase functionality. Combine multiple existing commits into one.</a:t>
            </a:r>
          </a:p>
        </p:txBody>
      </p:sp>
      <p:pic>
        <p:nvPicPr>
          <p:cNvPr id="4" name="Picture 3" descr="Text&#10;&#10;Description automatically generated">
            <a:extLst>
              <a:ext uri="{FF2B5EF4-FFF2-40B4-BE49-F238E27FC236}">
                <a16:creationId xmlns:a16="http://schemas.microsoft.com/office/drawing/2014/main" id="{CF99D049-4C1F-CE86-CB75-12886E9D26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0318" y="1253909"/>
            <a:ext cx="5074135" cy="4721590"/>
          </a:xfrm>
          <a:prstGeom prst="rect">
            <a:avLst/>
          </a:prstGeom>
        </p:spPr>
      </p:pic>
    </p:spTree>
    <p:extLst>
      <p:ext uri="{BB962C8B-B14F-4D97-AF65-F5344CB8AC3E}">
        <p14:creationId xmlns:p14="http://schemas.microsoft.com/office/powerpoint/2010/main" val="1616298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fade">
                                      <p:cBhvr>
                                        <p:cTn id="7" dur="500"/>
                                        <p:tgtEl>
                                          <p:spTgt spid="2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P spid="3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D74C5-C0D9-42BC-8243-DD4DC3BA1891}"/>
              </a:ext>
            </a:extLst>
          </p:cNvPr>
          <p:cNvSpPr>
            <a:spLocks noGrp="1"/>
          </p:cNvSpPr>
          <p:nvPr>
            <p:ph type="title"/>
          </p:nvPr>
        </p:nvSpPr>
        <p:spPr/>
        <p:txBody>
          <a:bodyPr/>
          <a:lstStyle/>
          <a:p>
            <a:r>
              <a:rPr lang="en-US">
                <a:solidFill>
                  <a:schemeClr val="tx1">
                    <a:lumMod val="65000"/>
                    <a:lumOff val="35000"/>
                  </a:schemeClr>
                </a:solidFill>
              </a:rPr>
              <a:t>Useful</a:t>
            </a:r>
          </a:p>
        </p:txBody>
      </p:sp>
      <p:sp>
        <p:nvSpPr>
          <p:cNvPr id="12" name="Slide Number Placeholder 9">
            <a:extLst>
              <a:ext uri="{FF2B5EF4-FFF2-40B4-BE49-F238E27FC236}">
                <a16:creationId xmlns:a16="http://schemas.microsoft.com/office/drawing/2014/main" id="{482F3C33-A3AE-4ABB-8159-C04006655A8E}"/>
              </a:ext>
            </a:extLst>
          </p:cNvPr>
          <p:cNvSpPr>
            <a:spLocks noGrp="1"/>
          </p:cNvSpPr>
          <p:nvPr>
            <p:ph type="sldNum" sz="quarter" idx="12"/>
          </p:nvPr>
        </p:nvSpPr>
        <p:spPr>
          <a:xfrm>
            <a:off x="0" y="6492874"/>
            <a:ext cx="12192000" cy="365125"/>
          </a:xfrm>
          <a:solidFill>
            <a:srgbClr val="F05033"/>
          </a:solidFill>
        </p:spPr>
        <p:txBody>
          <a:bodyPr/>
          <a:lstStyle/>
          <a:p>
            <a:fld id="{330EA680-D336-4FF7-8B7A-9848BB0A1C32}" type="slidenum">
              <a:rPr lang="en-US" sz="1800" smtClean="0">
                <a:solidFill>
                  <a:schemeClr val="bg1"/>
                </a:solidFill>
              </a:rPr>
              <a:t>30</a:t>
            </a:fld>
            <a:r>
              <a:rPr lang="en-US" sz="1800" dirty="0">
                <a:solidFill>
                  <a:schemeClr val="bg1"/>
                </a:solidFill>
              </a:rPr>
              <a:t>	</a:t>
            </a:r>
          </a:p>
        </p:txBody>
      </p:sp>
      <p:pic>
        <p:nvPicPr>
          <p:cNvPr id="5" name="Graphic 4" descr="Document">
            <a:extLst>
              <a:ext uri="{FF2B5EF4-FFF2-40B4-BE49-F238E27FC236}">
                <a16:creationId xmlns:a16="http://schemas.microsoft.com/office/drawing/2014/main" id="{8ED88F49-72C9-4554-B647-DAF9DFACCA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38079" y="5278247"/>
            <a:ext cx="781050" cy="781050"/>
          </a:xfrm>
          <a:prstGeom prst="rect">
            <a:avLst/>
          </a:prstGeom>
        </p:spPr>
      </p:pic>
      <p:sp>
        <p:nvSpPr>
          <p:cNvPr id="6" name="Content Placeholder 2">
            <a:extLst>
              <a:ext uri="{FF2B5EF4-FFF2-40B4-BE49-F238E27FC236}">
                <a16:creationId xmlns:a16="http://schemas.microsoft.com/office/drawing/2014/main" id="{C388E5F1-CD60-47DD-B3A0-75278ECB00B8}"/>
              </a:ext>
            </a:extLst>
          </p:cNvPr>
          <p:cNvSpPr txBox="1">
            <a:spLocks/>
          </p:cNvSpPr>
          <p:nvPr/>
        </p:nvSpPr>
        <p:spPr>
          <a:xfrm>
            <a:off x="6019129" y="5400625"/>
            <a:ext cx="1562101" cy="407190"/>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400" dirty="0">
                <a:solidFill>
                  <a:schemeClr val="tx1">
                    <a:lumMod val="75000"/>
                    <a:lumOff val="25000"/>
                  </a:schemeClr>
                </a:solidFill>
              </a:rPr>
              <a:t>.</a:t>
            </a:r>
            <a:r>
              <a:rPr lang="en-US" sz="2400" dirty="0" err="1">
                <a:solidFill>
                  <a:schemeClr val="tx1">
                    <a:lumMod val="75000"/>
                    <a:lumOff val="25000"/>
                  </a:schemeClr>
                </a:solidFill>
              </a:rPr>
              <a:t>gitignore</a:t>
            </a:r>
            <a:endParaRPr lang="en-US" dirty="0">
              <a:solidFill>
                <a:schemeClr val="tx1">
                  <a:lumMod val="75000"/>
                  <a:lumOff val="25000"/>
                </a:schemeClr>
              </a:solidFill>
            </a:endParaRPr>
          </a:p>
        </p:txBody>
      </p:sp>
      <p:sp>
        <p:nvSpPr>
          <p:cNvPr id="11" name="Content Placeholder 2">
            <a:extLst>
              <a:ext uri="{FF2B5EF4-FFF2-40B4-BE49-F238E27FC236}">
                <a16:creationId xmlns:a16="http://schemas.microsoft.com/office/drawing/2014/main" id="{CBEF47D8-80B5-4A0A-A628-5193ADDF1150}"/>
              </a:ext>
            </a:extLst>
          </p:cNvPr>
          <p:cNvSpPr txBox="1">
            <a:spLocks/>
          </p:cNvSpPr>
          <p:nvPr/>
        </p:nvSpPr>
        <p:spPr>
          <a:xfrm>
            <a:off x="838200" y="2709513"/>
            <a:ext cx="10515600" cy="46712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US" sz="2400" b="1">
                <a:solidFill>
                  <a:srgbClr val="3F3F3F"/>
                </a:solidFill>
              </a:rPr>
              <a:t>Tag</a:t>
            </a:r>
            <a:r>
              <a:rPr lang="en-US" sz="2400">
                <a:solidFill>
                  <a:srgbClr val="3F3F3F"/>
                </a:solidFill>
              </a:rPr>
              <a:t> a commit</a:t>
            </a:r>
          </a:p>
        </p:txBody>
      </p:sp>
      <p:sp>
        <p:nvSpPr>
          <p:cNvPr id="13" name="Content Placeholder 2">
            <a:extLst>
              <a:ext uri="{FF2B5EF4-FFF2-40B4-BE49-F238E27FC236}">
                <a16:creationId xmlns:a16="http://schemas.microsoft.com/office/drawing/2014/main" id="{661AFD58-7689-41F0-9B16-7CC891675F32}"/>
              </a:ext>
            </a:extLst>
          </p:cNvPr>
          <p:cNvSpPr txBox="1">
            <a:spLocks/>
          </p:cNvSpPr>
          <p:nvPr/>
        </p:nvSpPr>
        <p:spPr>
          <a:xfrm>
            <a:off x="2587752" y="3107976"/>
            <a:ext cx="7013448" cy="411480"/>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tag </a:t>
            </a:r>
            <a:endParaRPr lang="en-US" sz="2400">
              <a:solidFill>
                <a:srgbClr val="FFFFFF"/>
              </a:solidFill>
              <a:latin typeface="Courier New"/>
              <a:cs typeface="Courier New"/>
            </a:endParaRPr>
          </a:p>
          <a:p>
            <a:pPr marL="0" indent="0" algn="ctr">
              <a:buNone/>
            </a:pPr>
            <a:endParaRPr lang="en-US" sz="2400">
              <a:solidFill>
                <a:srgbClr val="FFFFFF"/>
              </a:solidFill>
              <a:latin typeface="Courier New"/>
              <a:cs typeface="Courier New"/>
            </a:endParaRPr>
          </a:p>
        </p:txBody>
      </p:sp>
      <p:sp>
        <p:nvSpPr>
          <p:cNvPr id="14" name="Content Placeholder 2">
            <a:extLst>
              <a:ext uri="{FF2B5EF4-FFF2-40B4-BE49-F238E27FC236}">
                <a16:creationId xmlns:a16="http://schemas.microsoft.com/office/drawing/2014/main" id="{738AAC3A-05BC-4022-8142-00A3AA7DA48C}"/>
              </a:ext>
            </a:extLst>
          </p:cNvPr>
          <p:cNvSpPr txBox="1">
            <a:spLocks/>
          </p:cNvSpPr>
          <p:nvPr/>
        </p:nvSpPr>
        <p:spPr>
          <a:xfrm>
            <a:off x="854321" y="3714850"/>
            <a:ext cx="10515600" cy="46712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US" sz="2400" b="1" dirty="0">
                <a:solidFill>
                  <a:srgbClr val="3F3F3F"/>
                </a:solidFill>
              </a:rPr>
              <a:t>Stash</a:t>
            </a:r>
            <a:r>
              <a:rPr lang="en-US" sz="2400" dirty="0">
                <a:solidFill>
                  <a:srgbClr val="3F3F3F"/>
                </a:solidFill>
              </a:rPr>
              <a:t> changes in branch and apply them elsewhere </a:t>
            </a:r>
            <a:endParaRPr lang="en-US" sz="2400" dirty="0">
              <a:solidFill>
                <a:srgbClr val="3F3F3F"/>
              </a:solidFill>
              <a:latin typeface="Courier New" panose="02070309020205020404" pitchFamily="49" charset="0"/>
              <a:cs typeface="Courier New" panose="02070309020205020404" pitchFamily="49" charset="0"/>
            </a:endParaRPr>
          </a:p>
        </p:txBody>
      </p:sp>
      <p:sp>
        <p:nvSpPr>
          <p:cNvPr id="15" name="Content Placeholder 2">
            <a:extLst>
              <a:ext uri="{FF2B5EF4-FFF2-40B4-BE49-F238E27FC236}">
                <a16:creationId xmlns:a16="http://schemas.microsoft.com/office/drawing/2014/main" id="{3B0D392D-702B-43BD-94C5-6B2A4CF85BC7}"/>
              </a:ext>
            </a:extLst>
          </p:cNvPr>
          <p:cNvSpPr txBox="1">
            <a:spLocks/>
          </p:cNvSpPr>
          <p:nvPr/>
        </p:nvSpPr>
        <p:spPr>
          <a:xfrm>
            <a:off x="2587752" y="4113315"/>
            <a:ext cx="7013448" cy="781050"/>
          </a:xfrm>
          <a:prstGeom prst="rect">
            <a:avLst/>
          </a:prstGeom>
          <a:solidFill>
            <a:schemeClr val="tx1">
              <a:lumMod val="65000"/>
              <a:lumOff val="35000"/>
            </a:schemeClr>
          </a:solid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bg1"/>
                </a:solidFill>
                <a:latin typeface="Courier New" panose="02070309020205020404" pitchFamily="49" charset="0"/>
                <a:cs typeface="Courier New" panose="02070309020205020404" pitchFamily="49" charset="0"/>
              </a:rPr>
              <a:t>git stash</a:t>
            </a:r>
          </a:p>
          <a:p>
            <a:pPr marL="0" indent="0">
              <a:buNone/>
            </a:pPr>
            <a:r>
              <a:rPr lang="en-US" sz="2000" dirty="0">
                <a:solidFill>
                  <a:schemeClr val="bg1"/>
                </a:solidFill>
                <a:latin typeface="Courier New" panose="02070309020205020404" pitchFamily="49" charset="0"/>
                <a:cs typeface="Courier New" panose="02070309020205020404" pitchFamily="49" charset="0"/>
              </a:rPr>
              <a:t>git stash apply</a:t>
            </a:r>
          </a:p>
        </p:txBody>
      </p:sp>
      <p:sp>
        <p:nvSpPr>
          <p:cNvPr id="17" name="Content Placeholder 2">
            <a:extLst>
              <a:ext uri="{FF2B5EF4-FFF2-40B4-BE49-F238E27FC236}">
                <a16:creationId xmlns:a16="http://schemas.microsoft.com/office/drawing/2014/main" id="{BD8B986E-AD15-4728-A52A-F259E872B37C}"/>
              </a:ext>
            </a:extLst>
          </p:cNvPr>
          <p:cNvSpPr txBox="1">
            <a:spLocks/>
          </p:cNvSpPr>
          <p:nvPr/>
        </p:nvSpPr>
        <p:spPr>
          <a:xfrm>
            <a:off x="839989" y="1721601"/>
            <a:ext cx="10515600" cy="46712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US" sz="2400" b="1">
                <a:solidFill>
                  <a:srgbClr val="3F3F3F"/>
                </a:solidFill>
              </a:rPr>
              <a:t>Stage and commit </a:t>
            </a:r>
            <a:r>
              <a:rPr lang="en-US" sz="2400">
                <a:solidFill>
                  <a:srgbClr val="3F3F3F"/>
                </a:solidFill>
              </a:rPr>
              <a:t>all files</a:t>
            </a:r>
          </a:p>
        </p:txBody>
      </p:sp>
      <p:sp>
        <p:nvSpPr>
          <p:cNvPr id="18" name="Content Placeholder 2">
            <a:extLst>
              <a:ext uri="{FF2B5EF4-FFF2-40B4-BE49-F238E27FC236}">
                <a16:creationId xmlns:a16="http://schemas.microsoft.com/office/drawing/2014/main" id="{2AD501DC-AC7B-40EE-89AF-19F647ABC4E3}"/>
              </a:ext>
            </a:extLst>
          </p:cNvPr>
          <p:cNvSpPr txBox="1">
            <a:spLocks/>
          </p:cNvSpPr>
          <p:nvPr/>
        </p:nvSpPr>
        <p:spPr>
          <a:xfrm>
            <a:off x="2589541" y="2120064"/>
            <a:ext cx="7013448" cy="411480"/>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commit –am “[message]” </a:t>
            </a:r>
            <a:endParaRPr lang="en-US" sz="2400">
              <a:solidFill>
                <a:srgbClr val="FFFFFF"/>
              </a:solidFill>
              <a:latin typeface="Courier New"/>
              <a:cs typeface="Courier New"/>
            </a:endParaRPr>
          </a:p>
          <a:p>
            <a:pPr marL="0" indent="0" algn="ctr">
              <a:buNone/>
            </a:pPr>
            <a:endParaRPr lang="en-US" sz="2400">
              <a:solidFill>
                <a:srgbClr val="FFFFFF"/>
              </a:solidFill>
              <a:latin typeface="Courier New"/>
              <a:cs typeface="Courier New"/>
            </a:endParaRPr>
          </a:p>
        </p:txBody>
      </p:sp>
    </p:spTree>
    <p:extLst>
      <p:ext uri="{BB962C8B-B14F-4D97-AF65-F5344CB8AC3E}">
        <p14:creationId xmlns:p14="http://schemas.microsoft.com/office/powerpoint/2010/main" val="412281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3" grpId="0" animBg="1"/>
      <p:bldP spid="14" grpId="0"/>
      <p:bldP spid="15" grpId="0" animBg="1"/>
      <p:bldP spid="17" grpId="0"/>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Rounded Corners 78">
            <a:extLst>
              <a:ext uri="{FF2B5EF4-FFF2-40B4-BE49-F238E27FC236}">
                <a16:creationId xmlns:a16="http://schemas.microsoft.com/office/drawing/2014/main" id="{E871A51D-FF61-4643-9C20-7813B286208D}"/>
              </a:ext>
            </a:extLst>
          </p:cNvPr>
          <p:cNvSpPr/>
          <p:nvPr/>
        </p:nvSpPr>
        <p:spPr>
          <a:xfrm>
            <a:off x="8551877" y="738420"/>
            <a:ext cx="1457325" cy="1954262"/>
          </a:xfrm>
          <a:prstGeom prst="roundRect">
            <a:avLst>
              <a:gd name="adj" fmla="val 13410"/>
            </a:avLst>
          </a:prstGeom>
          <a:solidFill>
            <a:schemeClr val="tx1">
              <a:lumMod val="50000"/>
              <a:lumOff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bg1"/>
                </a:solidFill>
              </a:rPr>
              <a:t>Computer C</a:t>
            </a:r>
          </a:p>
        </p:txBody>
      </p:sp>
      <p:sp>
        <p:nvSpPr>
          <p:cNvPr id="47" name="Rectangle: Rounded Corners 46">
            <a:extLst>
              <a:ext uri="{FF2B5EF4-FFF2-40B4-BE49-F238E27FC236}">
                <a16:creationId xmlns:a16="http://schemas.microsoft.com/office/drawing/2014/main" id="{0F077FD9-F505-45FF-AC33-979C3F514FC4}"/>
              </a:ext>
            </a:extLst>
          </p:cNvPr>
          <p:cNvSpPr/>
          <p:nvPr/>
        </p:nvSpPr>
        <p:spPr>
          <a:xfrm>
            <a:off x="8551442" y="1030429"/>
            <a:ext cx="1457325" cy="1656000"/>
          </a:xfrm>
          <a:prstGeom prst="roundRect">
            <a:avLst>
              <a:gd name="adj" fmla="val 13410"/>
            </a:avLst>
          </a:prstGeom>
          <a:solidFill>
            <a:schemeClr val="tx1">
              <a:lumMod val="50000"/>
              <a:lumOff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a:solidFill>
                  <a:schemeClr val="bg1"/>
                </a:solidFill>
              </a:rPr>
              <a:t>Server</a:t>
            </a:r>
          </a:p>
        </p:txBody>
      </p:sp>
      <p:sp>
        <p:nvSpPr>
          <p:cNvPr id="2" name="Title 1">
            <a:extLst>
              <a:ext uri="{FF2B5EF4-FFF2-40B4-BE49-F238E27FC236}">
                <a16:creationId xmlns:a16="http://schemas.microsoft.com/office/drawing/2014/main" id="{6502057C-654C-49C7-BA8B-8AA6FFC4DE8C}"/>
              </a:ext>
            </a:extLst>
          </p:cNvPr>
          <p:cNvSpPr>
            <a:spLocks noGrp="1"/>
          </p:cNvSpPr>
          <p:nvPr>
            <p:ph type="title"/>
          </p:nvPr>
        </p:nvSpPr>
        <p:spPr>
          <a:xfrm>
            <a:off x="839788" y="365125"/>
            <a:ext cx="10515600" cy="1325563"/>
          </a:xfrm>
        </p:spPr>
        <p:txBody>
          <a:bodyPr/>
          <a:lstStyle/>
          <a:p>
            <a:r>
              <a:rPr lang="en-US" dirty="0">
                <a:solidFill>
                  <a:schemeClr val="tx1">
                    <a:lumMod val="65000"/>
                    <a:lumOff val="35000"/>
                  </a:schemeClr>
                </a:solidFill>
              </a:rPr>
              <a:t>Version Control Systems</a:t>
            </a:r>
          </a:p>
        </p:txBody>
      </p:sp>
      <p:sp>
        <p:nvSpPr>
          <p:cNvPr id="3" name="Text Placeholder 2">
            <a:extLst>
              <a:ext uri="{FF2B5EF4-FFF2-40B4-BE49-F238E27FC236}">
                <a16:creationId xmlns:a16="http://schemas.microsoft.com/office/drawing/2014/main" id="{C26F1F71-9314-481C-B624-513F322029C9}"/>
              </a:ext>
            </a:extLst>
          </p:cNvPr>
          <p:cNvSpPr>
            <a:spLocks noGrp="1"/>
          </p:cNvSpPr>
          <p:nvPr>
            <p:ph type="body" idx="1"/>
          </p:nvPr>
        </p:nvSpPr>
        <p:spPr>
          <a:xfrm>
            <a:off x="272926" y="4862179"/>
            <a:ext cx="5157787" cy="829971"/>
          </a:xfrm>
        </p:spPr>
        <p:txBody>
          <a:bodyPr anchor="t">
            <a:spAutoFit/>
          </a:bodyPr>
          <a:lstStyle/>
          <a:p>
            <a:pPr algn="ctr"/>
            <a:r>
              <a:rPr lang="en-US">
                <a:solidFill>
                  <a:schemeClr val="tx1">
                    <a:lumMod val="75000"/>
                    <a:lumOff val="25000"/>
                  </a:schemeClr>
                </a:solidFill>
              </a:rPr>
              <a:t>Centralized </a:t>
            </a:r>
            <a:r>
              <a:rPr lang="en-US" b="0">
                <a:solidFill>
                  <a:schemeClr val="tx1">
                    <a:lumMod val="75000"/>
                    <a:lumOff val="25000"/>
                  </a:schemeClr>
                </a:solidFill>
              </a:rPr>
              <a:t>SVN, CVS, Perforce</a:t>
            </a:r>
          </a:p>
          <a:p>
            <a:pPr algn="ctr"/>
            <a:r>
              <a:rPr lang="en-US" sz="2000" b="0">
                <a:solidFill>
                  <a:schemeClr val="accent6">
                    <a:lumMod val="75000"/>
                  </a:schemeClr>
                </a:solidFill>
              </a:rPr>
              <a:t>+ manage access rights</a:t>
            </a:r>
          </a:p>
        </p:txBody>
      </p:sp>
      <p:sp>
        <p:nvSpPr>
          <p:cNvPr id="5" name="Text Placeholder 4">
            <a:extLst>
              <a:ext uri="{FF2B5EF4-FFF2-40B4-BE49-F238E27FC236}">
                <a16:creationId xmlns:a16="http://schemas.microsoft.com/office/drawing/2014/main" id="{B098BDE4-34C2-444F-8F75-5B1E66A3205D}"/>
              </a:ext>
            </a:extLst>
          </p:cNvPr>
          <p:cNvSpPr>
            <a:spLocks noGrp="1"/>
          </p:cNvSpPr>
          <p:nvPr>
            <p:ph type="body" sz="quarter" idx="3"/>
          </p:nvPr>
        </p:nvSpPr>
        <p:spPr>
          <a:xfrm>
            <a:off x="6640527" y="4864036"/>
            <a:ext cx="5183188" cy="1235210"/>
          </a:xfrm>
        </p:spPr>
        <p:txBody>
          <a:bodyPr anchor="t">
            <a:spAutoFit/>
          </a:bodyPr>
          <a:lstStyle/>
          <a:p>
            <a:pPr algn="ctr"/>
            <a:r>
              <a:rPr lang="en-US">
                <a:solidFill>
                  <a:schemeClr val="tx1">
                    <a:lumMod val="75000"/>
                    <a:lumOff val="25000"/>
                  </a:schemeClr>
                </a:solidFill>
              </a:rPr>
              <a:t>Distributed</a:t>
            </a:r>
            <a:r>
              <a:rPr lang="en-US" b="0">
                <a:solidFill>
                  <a:schemeClr val="tx1">
                    <a:lumMod val="75000"/>
                    <a:lumOff val="25000"/>
                  </a:schemeClr>
                </a:solidFill>
              </a:rPr>
              <a:t> Git, Mercurial</a:t>
            </a:r>
          </a:p>
          <a:p>
            <a:pPr algn="ctr"/>
            <a:r>
              <a:rPr lang="en-US" sz="2000" b="0">
                <a:solidFill>
                  <a:schemeClr val="accent6">
                    <a:lumMod val="75000"/>
                  </a:schemeClr>
                </a:solidFill>
              </a:rPr>
              <a:t>+ local version database</a:t>
            </a:r>
          </a:p>
          <a:p>
            <a:pPr algn="ctr"/>
            <a:r>
              <a:rPr lang="en-US" sz="2000" b="0">
                <a:solidFill>
                  <a:schemeClr val="accent6">
                    <a:lumMod val="75000"/>
                  </a:schemeClr>
                </a:solidFill>
              </a:rPr>
              <a:t>+ backup on collaborator machines</a:t>
            </a:r>
            <a:endParaRPr lang="en-US" sz="2000">
              <a:solidFill>
                <a:schemeClr val="accent6">
                  <a:lumMod val="75000"/>
                </a:schemeClr>
              </a:solidFill>
            </a:endParaRPr>
          </a:p>
        </p:txBody>
      </p:sp>
      <p:sp>
        <p:nvSpPr>
          <p:cNvPr id="8" name="Slide Number Placeholder 9">
            <a:extLst>
              <a:ext uri="{FF2B5EF4-FFF2-40B4-BE49-F238E27FC236}">
                <a16:creationId xmlns:a16="http://schemas.microsoft.com/office/drawing/2014/main" id="{147580C9-3411-4DFB-9D47-286DB7929DD1}"/>
              </a:ext>
            </a:extLst>
          </p:cNvPr>
          <p:cNvSpPr txBox="1">
            <a:spLocks/>
          </p:cNvSpPr>
          <p:nvPr/>
        </p:nvSpPr>
        <p:spPr>
          <a:xfrm>
            <a:off x="0" y="6492874"/>
            <a:ext cx="12192000" cy="365125"/>
          </a:xfrm>
          <a:prstGeom prst="rect">
            <a:avLst/>
          </a:prstGeom>
          <a:solidFill>
            <a:srgbClr val="F05033"/>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z="1800" smtClean="0">
                <a:solidFill>
                  <a:schemeClr val="bg1"/>
                </a:solidFill>
              </a:rPr>
              <a:pPr/>
              <a:t>4</a:t>
            </a:fld>
            <a:r>
              <a:rPr lang="en-US" sz="1800" dirty="0">
                <a:solidFill>
                  <a:schemeClr val="bg1"/>
                </a:solidFill>
              </a:rPr>
              <a:t>	</a:t>
            </a:r>
          </a:p>
        </p:txBody>
      </p:sp>
      <p:sp>
        <p:nvSpPr>
          <p:cNvPr id="30" name="Rectangle: Rounded Corners 29">
            <a:extLst>
              <a:ext uri="{FF2B5EF4-FFF2-40B4-BE49-F238E27FC236}">
                <a16:creationId xmlns:a16="http://schemas.microsoft.com/office/drawing/2014/main" id="{9AD2750D-EED4-4D73-A458-5A41DD538E14}"/>
              </a:ext>
            </a:extLst>
          </p:cNvPr>
          <p:cNvSpPr/>
          <p:nvPr/>
        </p:nvSpPr>
        <p:spPr>
          <a:xfrm>
            <a:off x="7046985" y="2661739"/>
            <a:ext cx="1457325" cy="1954800"/>
          </a:xfrm>
          <a:prstGeom prst="roundRect">
            <a:avLst>
              <a:gd name="adj" fmla="val 13410"/>
            </a:avLst>
          </a:prstGeom>
          <a:solidFill>
            <a:schemeClr val="tx1">
              <a:lumMod val="50000"/>
              <a:lumOff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bg1"/>
                </a:solidFill>
              </a:rPr>
              <a:t>Computer A</a:t>
            </a:r>
          </a:p>
        </p:txBody>
      </p:sp>
      <p:sp>
        <p:nvSpPr>
          <p:cNvPr id="31" name="Rectangle: Top Corners Rounded 30">
            <a:extLst>
              <a:ext uri="{FF2B5EF4-FFF2-40B4-BE49-F238E27FC236}">
                <a16:creationId xmlns:a16="http://schemas.microsoft.com/office/drawing/2014/main" id="{B55ED32F-8250-40E6-B627-8287BA01CA06}"/>
              </a:ext>
            </a:extLst>
          </p:cNvPr>
          <p:cNvSpPr/>
          <p:nvPr/>
        </p:nvSpPr>
        <p:spPr>
          <a:xfrm>
            <a:off x="7094610" y="3358339"/>
            <a:ext cx="1362076" cy="1212653"/>
          </a:xfrm>
          <a:prstGeom prst="round2SameRect">
            <a:avLst>
              <a:gd name="adj1" fmla="val 0"/>
              <a:gd name="adj2" fmla="val 128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chemeClr val="tx1">
                    <a:lumMod val="75000"/>
                    <a:lumOff val="25000"/>
                  </a:schemeClr>
                </a:solidFill>
              </a:rPr>
              <a:t>Version Database</a:t>
            </a:r>
          </a:p>
        </p:txBody>
      </p:sp>
      <p:sp>
        <p:nvSpPr>
          <p:cNvPr id="32" name="Rectangle: Rounded Corners 31">
            <a:extLst>
              <a:ext uri="{FF2B5EF4-FFF2-40B4-BE49-F238E27FC236}">
                <a16:creationId xmlns:a16="http://schemas.microsoft.com/office/drawing/2014/main" id="{05EB4395-87E0-4C46-8C9E-85EE6A83B6B7}"/>
              </a:ext>
            </a:extLst>
          </p:cNvPr>
          <p:cNvSpPr/>
          <p:nvPr/>
        </p:nvSpPr>
        <p:spPr>
          <a:xfrm>
            <a:off x="7233038" y="3958404"/>
            <a:ext cx="1085221" cy="200604"/>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Change 2</a:t>
            </a:r>
          </a:p>
        </p:txBody>
      </p:sp>
      <p:sp>
        <p:nvSpPr>
          <p:cNvPr id="33" name="Rectangle: Rounded Corners 32">
            <a:extLst>
              <a:ext uri="{FF2B5EF4-FFF2-40B4-BE49-F238E27FC236}">
                <a16:creationId xmlns:a16="http://schemas.microsoft.com/office/drawing/2014/main" id="{FFB901C2-C7C1-4A59-AA5B-9F70686741EE}"/>
              </a:ext>
            </a:extLst>
          </p:cNvPr>
          <p:cNvSpPr/>
          <p:nvPr/>
        </p:nvSpPr>
        <p:spPr>
          <a:xfrm>
            <a:off x="7233036" y="3666225"/>
            <a:ext cx="1085221" cy="197208"/>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Change 3</a:t>
            </a:r>
          </a:p>
        </p:txBody>
      </p:sp>
      <p:sp>
        <p:nvSpPr>
          <p:cNvPr id="34" name="Rectangle: Rounded Corners 33">
            <a:extLst>
              <a:ext uri="{FF2B5EF4-FFF2-40B4-BE49-F238E27FC236}">
                <a16:creationId xmlns:a16="http://schemas.microsoft.com/office/drawing/2014/main" id="{470437F9-0342-4B40-9D2E-DBF4284249C8}"/>
              </a:ext>
            </a:extLst>
          </p:cNvPr>
          <p:cNvSpPr/>
          <p:nvPr/>
        </p:nvSpPr>
        <p:spPr>
          <a:xfrm>
            <a:off x="7233035" y="4253979"/>
            <a:ext cx="1085221" cy="200605"/>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Change 1</a:t>
            </a:r>
          </a:p>
        </p:txBody>
      </p:sp>
      <p:cxnSp>
        <p:nvCxnSpPr>
          <p:cNvPr id="35" name="Straight Connector 34">
            <a:extLst>
              <a:ext uri="{FF2B5EF4-FFF2-40B4-BE49-F238E27FC236}">
                <a16:creationId xmlns:a16="http://schemas.microsoft.com/office/drawing/2014/main" id="{63636345-944A-4E0E-AEC7-5C428EBD8218}"/>
              </a:ext>
            </a:extLst>
          </p:cNvPr>
          <p:cNvCxnSpPr>
            <a:cxnSpLocks/>
            <a:stCxn id="33" idx="2"/>
            <a:endCxn id="32" idx="0"/>
          </p:cNvCxnSpPr>
          <p:nvPr/>
        </p:nvCxnSpPr>
        <p:spPr>
          <a:xfrm>
            <a:off x="7775647" y="3863433"/>
            <a:ext cx="2" cy="94971"/>
          </a:xfrm>
          <a:prstGeom prst="line">
            <a:avLst/>
          </a:prstGeom>
          <a:ln w="38100">
            <a:solidFill>
              <a:srgbClr val="F05033"/>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40AC241-BA89-4A05-B4D9-252D3033A17B}"/>
              </a:ext>
            </a:extLst>
          </p:cNvPr>
          <p:cNvCxnSpPr>
            <a:cxnSpLocks/>
            <a:stCxn id="32" idx="2"/>
            <a:endCxn id="34" idx="0"/>
          </p:cNvCxnSpPr>
          <p:nvPr/>
        </p:nvCxnSpPr>
        <p:spPr>
          <a:xfrm flipH="1">
            <a:off x="7775646" y="4159008"/>
            <a:ext cx="3" cy="94971"/>
          </a:xfrm>
          <a:prstGeom prst="line">
            <a:avLst/>
          </a:prstGeom>
          <a:ln w="38100">
            <a:solidFill>
              <a:srgbClr val="F0503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FF71D47-4DF9-4F80-B244-E477C12C9A64}"/>
              </a:ext>
            </a:extLst>
          </p:cNvPr>
          <p:cNvSpPr/>
          <p:nvPr/>
        </p:nvSpPr>
        <p:spPr>
          <a:xfrm>
            <a:off x="7094609" y="3066093"/>
            <a:ext cx="1362076" cy="2349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lumMod val="75000"/>
                    <a:lumOff val="25000"/>
                  </a:schemeClr>
                </a:solidFill>
              </a:rPr>
              <a:t>Files</a:t>
            </a:r>
          </a:p>
        </p:txBody>
      </p:sp>
      <p:cxnSp>
        <p:nvCxnSpPr>
          <p:cNvPr id="46" name="Straight Arrow Connector 45">
            <a:extLst>
              <a:ext uri="{FF2B5EF4-FFF2-40B4-BE49-F238E27FC236}">
                <a16:creationId xmlns:a16="http://schemas.microsoft.com/office/drawing/2014/main" id="{5D623E6C-BE38-4377-88DC-EC7BACFC72C3}"/>
              </a:ext>
            </a:extLst>
          </p:cNvPr>
          <p:cNvCxnSpPr>
            <a:cxnSpLocks/>
            <a:stCxn id="79" idx="1"/>
            <a:endCxn id="30" idx="0"/>
          </p:cNvCxnSpPr>
          <p:nvPr/>
        </p:nvCxnSpPr>
        <p:spPr>
          <a:xfrm flipH="1">
            <a:off x="7775648" y="1715551"/>
            <a:ext cx="776229" cy="946188"/>
          </a:xfrm>
          <a:prstGeom prst="straightConnector1">
            <a:avLst/>
          </a:prstGeom>
          <a:ln w="38100">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0" name="Rectangle: Top Corners Rounded 79">
            <a:extLst>
              <a:ext uri="{FF2B5EF4-FFF2-40B4-BE49-F238E27FC236}">
                <a16:creationId xmlns:a16="http://schemas.microsoft.com/office/drawing/2014/main" id="{70EE9B5A-16A0-4D11-A959-A70253A96CAC}"/>
              </a:ext>
            </a:extLst>
          </p:cNvPr>
          <p:cNvSpPr/>
          <p:nvPr/>
        </p:nvSpPr>
        <p:spPr>
          <a:xfrm>
            <a:off x="8599070" y="1431449"/>
            <a:ext cx="1362076" cy="1212653"/>
          </a:xfrm>
          <a:prstGeom prst="round2SameRect">
            <a:avLst>
              <a:gd name="adj1" fmla="val 0"/>
              <a:gd name="adj2" fmla="val 128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chemeClr val="tx1">
                    <a:lumMod val="75000"/>
                    <a:lumOff val="25000"/>
                  </a:schemeClr>
                </a:solidFill>
              </a:rPr>
              <a:t>Version Database</a:t>
            </a:r>
          </a:p>
        </p:txBody>
      </p:sp>
      <p:sp>
        <p:nvSpPr>
          <p:cNvPr id="81" name="Rectangle: Rounded Corners 80">
            <a:extLst>
              <a:ext uri="{FF2B5EF4-FFF2-40B4-BE49-F238E27FC236}">
                <a16:creationId xmlns:a16="http://schemas.microsoft.com/office/drawing/2014/main" id="{D2EFAD7D-01CA-4037-8CFF-1EF8C861B5CD}"/>
              </a:ext>
            </a:extLst>
          </p:cNvPr>
          <p:cNvSpPr/>
          <p:nvPr/>
        </p:nvSpPr>
        <p:spPr>
          <a:xfrm>
            <a:off x="8737498" y="2031514"/>
            <a:ext cx="1085221" cy="200604"/>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Change 2</a:t>
            </a:r>
          </a:p>
        </p:txBody>
      </p:sp>
      <p:sp>
        <p:nvSpPr>
          <p:cNvPr id="82" name="Rectangle: Rounded Corners 81">
            <a:extLst>
              <a:ext uri="{FF2B5EF4-FFF2-40B4-BE49-F238E27FC236}">
                <a16:creationId xmlns:a16="http://schemas.microsoft.com/office/drawing/2014/main" id="{FED4C988-CE3A-4679-9135-9EFE2763855D}"/>
              </a:ext>
            </a:extLst>
          </p:cNvPr>
          <p:cNvSpPr/>
          <p:nvPr/>
        </p:nvSpPr>
        <p:spPr>
          <a:xfrm>
            <a:off x="8737496" y="1739335"/>
            <a:ext cx="1085221" cy="197208"/>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Change 3</a:t>
            </a:r>
          </a:p>
        </p:txBody>
      </p:sp>
      <p:sp>
        <p:nvSpPr>
          <p:cNvPr id="83" name="Rectangle: Rounded Corners 82">
            <a:extLst>
              <a:ext uri="{FF2B5EF4-FFF2-40B4-BE49-F238E27FC236}">
                <a16:creationId xmlns:a16="http://schemas.microsoft.com/office/drawing/2014/main" id="{436725C2-AADA-4BE4-A2D8-D07CCB23FCAF}"/>
              </a:ext>
            </a:extLst>
          </p:cNvPr>
          <p:cNvSpPr/>
          <p:nvPr/>
        </p:nvSpPr>
        <p:spPr>
          <a:xfrm>
            <a:off x="8737495" y="2327089"/>
            <a:ext cx="1085221" cy="200605"/>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Change 1</a:t>
            </a:r>
          </a:p>
        </p:txBody>
      </p:sp>
      <p:cxnSp>
        <p:nvCxnSpPr>
          <p:cNvPr id="84" name="Straight Connector 83">
            <a:extLst>
              <a:ext uri="{FF2B5EF4-FFF2-40B4-BE49-F238E27FC236}">
                <a16:creationId xmlns:a16="http://schemas.microsoft.com/office/drawing/2014/main" id="{9943CB3E-6A7D-405E-BC08-91FC82FE1F6D}"/>
              </a:ext>
            </a:extLst>
          </p:cNvPr>
          <p:cNvCxnSpPr>
            <a:cxnSpLocks/>
            <a:stCxn id="82" idx="2"/>
            <a:endCxn id="81" idx="0"/>
          </p:cNvCxnSpPr>
          <p:nvPr/>
        </p:nvCxnSpPr>
        <p:spPr>
          <a:xfrm>
            <a:off x="9280107" y="1936543"/>
            <a:ext cx="2" cy="94971"/>
          </a:xfrm>
          <a:prstGeom prst="line">
            <a:avLst/>
          </a:prstGeom>
          <a:ln w="38100">
            <a:solidFill>
              <a:srgbClr val="F05033"/>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23009EC-6440-47C4-98E5-73B9DF1C6F08}"/>
              </a:ext>
            </a:extLst>
          </p:cNvPr>
          <p:cNvCxnSpPr>
            <a:cxnSpLocks/>
            <a:stCxn id="81" idx="2"/>
            <a:endCxn id="83" idx="0"/>
          </p:cNvCxnSpPr>
          <p:nvPr/>
        </p:nvCxnSpPr>
        <p:spPr>
          <a:xfrm flipH="1">
            <a:off x="9280106" y="2232118"/>
            <a:ext cx="3" cy="94971"/>
          </a:xfrm>
          <a:prstGeom prst="line">
            <a:avLst/>
          </a:prstGeom>
          <a:ln w="38100">
            <a:solidFill>
              <a:srgbClr val="F05033"/>
            </a:solidFill>
          </a:ln>
        </p:spPr>
        <p:style>
          <a:lnRef idx="1">
            <a:schemeClr val="accent1"/>
          </a:lnRef>
          <a:fillRef idx="0">
            <a:schemeClr val="accent1"/>
          </a:fillRef>
          <a:effectRef idx="0">
            <a:schemeClr val="accent1"/>
          </a:effectRef>
          <a:fontRef idx="minor">
            <a:schemeClr val="tx1"/>
          </a:fontRef>
        </p:style>
      </p:cxnSp>
      <p:sp>
        <p:nvSpPr>
          <p:cNvPr id="91" name="Rectangle: Rounded Corners 90">
            <a:extLst>
              <a:ext uri="{FF2B5EF4-FFF2-40B4-BE49-F238E27FC236}">
                <a16:creationId xmlns:a16="http://schemas.microsoft.com/office/drawing/2014/main" id="{163AB7F7-19CC-4C22-9597-214844AD634E}"/>
              </a:ext>
            </a:extLst>
          </p:cNvPr>
          <p:cNvSpPr/>
          <p:nvPr/>
        </p:nvSpPr>
        <p:spPr>
          <a:xfrm>
            <a:off x="10055905" y="2661741"/>
            <a:ext cx="1457325" cy="1954262"/>
          </a:xfrm>
          <a:prstGeom prst="roundRect">
            <a:avLst>
              <a:gd name="adj" fmla="val 13410"/>
            </a:avLst>
          </a:prstGeom>
          <a:solidFill>
            <a:schemeClr val="tx1">
              <a:lumMod val="50000"/>
              <a:lumOff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a:solidFill>
                  <a:schemeClr val="bg1"/>
                </a:solidFill>
              </a:rPr>
              <a:t>Computer B</a:t>
            </a:r>
          </a:p>
        </p:txBody>
      </p:sp>
      <p:sp>
        <p:nvSpPr>
          <p:cNvPr id="92" name="Rectangle: Top Corners Rounded 91">
            <a:extLst>
              <a:ext uri="{FF2B5EF4-FFF2-40B4-BE49-F238E27FC236}">
                <a16:creationId xmlns:a16="http://schemas.microsoft.com/office/drawing/2014/main" id="{74992161-3D3D-4AFE-8ED3-31D2338B1E1D}"/>
              </a:ext>
            </a:extLst>
          </p:cNvPr>
          <p:cNvSpPr/>
          <p:nvPr/>
        </p:nvSpPr>
        <p:spPr>
          <a:xfrm>
            <a:off x="10103530" y="3354796"/>
            <a:ext cx="1362076" cy="1212653"/>
          </a:xfrm>
          <a:prstGeom prst="round2SameRect">
            <a:avLst>
              <a:gd name="adj1" fmla="val 0"/>
              <a:gd name="adj2" fmla="val 128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chemeClr val="tx1">
                    <a:lumMod val="75000"/>
                    <a:lumOff val="25000"/>
                  </a:schemeClr>
                </a:solidFill>
              </a:rPr>
              <a:t>Version Database</a:t>
            </a:r>
          </a:p>
        </p:txBody>
      </p:sp>
      <p:sp>
        <p:nvSpPr>
          <p:cNvPr id="93" name="Rectangle: Rounded Corners 92">
            <a:extLst>
              <a:ext uri="{FF2B5EF4-FFF2-40B4-BE49-F238E27FC236}">
                <a16:creationId xmlns:a16="http://schemas.microsoft.com/office/drawing/2014/main" id="{664C9A21-51E3-4CF4-BF56-AF2B9ADBD190}"/>
              </a:ext>
            </a:extLst>
          </p:cNvPr>
          <p:cNvSpPr/>
          <p:nvPr/>
        </p:nvSpPr>
        <p:spPr>
          <a:xfrm>
            <a:off x="10241958" y="3954861"/>
            <a:ext cx="1085221" cy="200604"/>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Change 2</a:t>
            </a:r>
          </a:p>
        </p:txBody>
      </p:sp>
      <p:sp>
        <p:nvSpPr>
          <p:cNvPr id="94" name="Rectangle: Rounded Corners 93">
            <a:extLst>
              <a:ext uri="{FF2B5EF4-FFF2-40B4-BE49-F238E27FC236}">
                <a16:creationId xmlns:a16="http://schemas.microsoft.com/office/drawing/2014/main" id="{EBBE031C-47D9-47D1-BB75-89BB40F6267F}"/>
              </a:ext>
            </a:extLst>
          </p:cNvPr>
          <p:cNvSpPr/>
          <p:nvPr/>
        </p:nvSpPr>
        <p:spPr>
          <a:xfrm>
            <a:off x="10241956" y="3662682"/>
            <a:ext cx="1085221" cy="197208"/>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Change 3</a:t>
            </a:r>
          </a:p>
        </p:txBody>
      </p:sp>
      <p:sp>
        <p:nvSpPr>
          <p:cNvPr id="95" name="Rectangle: Rounded Corners 94">
            <a:extLst>
              <a:ext uri="{FF2B5EF4-FFF2-40B4-BE49-F238E27FC236}">
                <a16:creationId xmlns:a16="http://schemas.microsoft.com/office/drawing/2014/main" id="{7E3FBA2E-5074-48B2-8036-52E1B6E49A7F}"/>
              </a:ext>
            </a:extLst>
          </p:cNvPr>
          <p:cNvSpPr/>
          <p:nvPr/>
        </p:nvSpPr>
        <p:spPr>
          <a:xfrm>
            <a:off x="10241955" y="4250436"/>
            <a:ext cx="1085221" cy="200605"/>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Change 1</a:t>
            </a:r>
          </a:p>
        </p:txBody>
      </p:sp>
      <p:cxnSp>
        <p:nvCxnSpPr>
          <p:cNvPr id="96" name="Straight Connector 95">
            <a:extLst>
              <a:ext uri="{FF2B5EF4-FFF2-40B4-BE49-F238E27FC236}">
                <a16:creationId xmlns:a16="http://schemas.microsoft.com/office/drawing/2014/main" id="{5BF5C349-A4EF-490F-B9BB-44518875A683}"/>
              </a:ext>
            </a:extLst>
          </p:cNvPr>
          <p:cNvCxnSpPr>
            <a:cxnSpLocks/>
            <a:stCxn id="94" idx="2"/>
            <a:endCxn id="93" idx="0"/>
          </p:cNvCxnSpPr>
          <p:nvPr/>
        </p:nvCxnSpPr>
        <p:spPr>
          <a:xfrm>
            <a:off x="10784567" y="3859890"/>
            <a:ext cx="2" cy="94971"/>
          </a:xfrm>
          <a:prstGeom prst="line">
            <a:avLst/>
          </a:prstGeom>
          <a:ln w="38100">
            <a:solidFill>
              <a:srgbClr val="F05033"/>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B2012B7-1668-4A56-8DE8-5DA5D2E5D77E}"/>
              </a:ext>
            </a:extLst>
          </p:cNvPr>
          <p:cNvCxnSpPr>
            <a:cxnSpLocks/>
            <a:stCxn id="93" idx="2"/>
            <a:endCxn id="95" idx="0"/>
          </p:cNvCxnSpPr>
          <p:nvPr/>
        </p:nvCxnSpPr>
        <p:spPr>
          <a:xfrm flipH="1">
            <a:off x="10784566" y="4155465"/>
            <a:ext cx="3" cy="94971"/>
          </a:xfrm>
          <a:prstGeom prst="line">
            <a:avLst/>
          </a:prstGeom>
          <a:ln w="38100">
            <a:solidFill>
              <a:srgbClr val="F05033"/>
            </a:solidFill>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79FBEF53-7C6D-4736-B550-D759699F3E36}"/>
              </a:ext>
            </a:extLst>
          </p:cNvPr>
          <p:cNvSpPr/>
          <p:nvPr/>
        </p:nvSpPr>
        <p:spPr>
          <a:xfrm>
            <a:off x="10103529" y="3062550"/>
            <a:ext cx="1362076" cy="2349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lumMod val="75000"/>
                    <a:lumOff val="25000"/>
                  </a:schemeClr>
                </a:solidFill>
              </a:rPr>
              <a:t>Files</a:t>
            </a:r>
          </a:p>
        </p:txBody>
      </p:sp>
      <p:cxnSp>
        <p:nvCxnSpPr>
          <p:cNvPr id="100" name="Straight Arrow Connector 99">
            <a:extLst>
              <a:ext uri="{FF2B5EF4-FFF2-40B4-BE49-F238E27FC236}">
                <a16:creationId xmlns:a16="http://schemas.microsoft.com/office/drawing/2014/main" id="{1F62A08E-F085-494C-90F1-23736AB14329}"/>
              </a:ext>
            </a:extLst>
          </p:cNvPr>
          <p:cNvCxnSpPr>
            <a:cxnSpLocks/>
            <a:stCxn id="79" idx="3"/>
            <a:endCxn id="91" idx="0"/>
          </p:cNvCxnSpPr>
          <p:nvPr/>
        </p:nvCxnSpPr>
        <p:spPr>
          <a:xfrm>
            <a:off x="10009202" y="1715551"/>
            <a:ext cx="775366" cy="946190"/>
          </a:xfrm>
          <a:prstGeom prst="straightConnector1">
            <a:avLst/>
          </a:prstGeom>
          <a:ln w="38100">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6" name="Rectangle: Rounded Corners 105">
            <a:extLst>
              <a:ext uri="{FF2B5EF4-FFF2-40B4-BE49-F238E27FC236}">
                <a16:creationId xmlns:a16="http://schemas.microsoft.com/office/drawing/2014/main" id="{9C2CF4C7-1217-4DC5-BEF0-639B364EDD25}"/>
              </a:ext>
            </a:extLst>
          </p:cNvPr>
          <p:cNvSpPr/>
          <p:nvPr/>
        </p:nvSpPr>
        <p:spPr>
          <a:xfrm>
            <a:off x="2222579" y="1801674"/>
            <a:ext cx="1457325" cy="1654150"/>
          </a:xfrm>
          <a:prstGeom prst="roundRect">
            <a:avLst>
              <a:gd name="adj" fmla="val 13410"/>
            </a:avLst>
          </a:prstGeom>
          <a:solidFill>
            <a:schemeClr val="tx1">
              <a:lumMod val="50000"/>
              <a:lumOff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a:solidFill>
                  <a:schemeClr val="bg1"/>
                </a:solidFill>
              </a:rPr>
              <a:t>Server</a:t>
            </a:r>
          </a:p>
        </p:txBody>
      </p:sp>
      <p:sp>
        <p:nvSpPr>
          <p:cNvPr id="107" name="Rectangle: Top Corners Rounded 106">
            <a:extLst>
              <a:ext uri="{FF2B5EF4-FFF2-40B4-BE49-F238E27FC236}">
                <a16:creationId xmlns:a16="http://schemas.microsoft.com/office/drawing/2014/main" id="{5D63AA86-E9DA-4F7F-8F66-B22532FAE887}"/>
              </a:ext>
            </a:extLst>
          </p:cNvPr>
          <p:cNvSpPr/>
          <p:nvPr/>
        </p:nvSpPr>
        <p:spPr>
          <a:xfrm>
            <a:off x="2270204" y="2194617"/>
            <a:ext cx="1362076" cy="1212653"/>
          </a:xfrm>
          <a:prstGeom prst="round2SameRect">
            <a:avLst>
              <a:gd name="adj1" fmla="val 0"/>
              <a:gd name="adj2" fmla="val 128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chemeClr val="tx1">
                    <a:lumMod val="75000"/>
                    <a:lumOff val="25000"/>
                  </a:schemeClr>
                </a:solidFill>
              </a:rPr>
              <a:t>Version Database</a:t>
            </a:r>
          </a:p>
        </p:txBody>
      </p:sp>
      <p:sp>
        <p:nvSpPr>
          <p:cNvPr id="108" name="Rectangle: Rounded Corners 107">
            <a:extLst>
              <a:ext uri="{FF2B5EF4-FFF2-40B4-BE49-F238E27FC236}">
                <a16:creationId xmlns:a16="http://schemas.microsoft.com/office/drawing/2014/main" id="{6CE43986-3442-4F8F-8DA8-061F549635DC}"/>
              </a:ext>
            </a:extLst>
          </p:cNvPr>
          <p:cNvSpPr/>
          <p:nvPr/>
        </p:nvSpPr>
        <p:spPr>
          <a:xfrm>
            <a:off x="2408632" y="2794682"/>
            <a:ext cx="1085221" cy="200604"/>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Change 2</a:t>
            </a:r>
          </a:p>
        </p:txBody>
      </p:sp>
      <p:sp>
        <p:nvSpPr>
          <p:cNvPr id="109" name="Rectangle: Rounded Corners 108">
            <a:extLst>
              <a:ext uri="{FF2B5EF4-FFF2-40B4-BE49-F238E27FC236}">
                <a16:creationId xmlns:a16="http://schemas.microsoft.com/office/drawing/2014/main" id="{6FC14C48-1CB1-4EA0-8C01-B04AB40F6D5C}"/>
              </a:ext>
            </a:extLst>
          </p:cNvPr>
          <p:cNvSpPr/>
          <p:nvPr/>
        </p:nvSpPr>
        <p:spPr>
          <a:xfrm>
            <a:off x="2408630" y="2502503"/>
            <a:ext cx="1085221" cy="197208"/>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Change 3</a:t>
            </a:r>
          </a:p>
        </p:txBody>
      </p:sp>
      <p:sp>
        <p:nvSpPr>
          <p:cNvPr id="110" name="Rectangle: Rounded Corners 109">
            <a:extLst>
              <a:ext uri="{FF2B5EF4-FFF2-40B4-BE49-F238E27FC236}">
                <a16:creationId xmlns:a16="http://schemas.microsoft.com/office/drawing/2014/main" id="{AE51E1A5-BFD4-4299-990B-4E32E3092508}"/>
              </a:ext>
            </a:extLst>
          </p:cNvPr>
          <p:cNvSpPr/>
          <p:nvPr/>
        </p:nvSpPr>
        <p:spPr>
          <a:xfrm>
            <a:off x="2408629" y="3090257"/>
            <a:ext cx="1085221" cy="200605"/>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Change 1</a:t>
            </a:r>
          </a:p>
        </p:txBody>
      </p:sp>
      <p:cxnSp>
        <p:nvCxnSpPr>
          <p:cNvPr id="111" name="Straight Connector 110">
            <a:extLst>
              <a:ext uri="{FF2B5EF4-FFF2-40B4-BE49-F238E27FC236}">
                <a16:creationId xmlns:a16="http://schemas.microsoft.com/office/drawing/2014/main" id="{24E6BB8A-F44A-4B14-A20F-FEEFA9AE73C5}"/>
              </a:ext>
            </a:extLst>
          </p:cNvPr>
          <p:cNvCxnSpPr>
            <a:cxnSpLocks/>
            <a:stCxn id="109" idx="2"/>
            <a:endCxn id="108" idx="0"/>
          </p:cNvCxnSpPr>
          <p:nvPr/>
        </p:nvCxnSpPr>
        <p:spPr>
          <a:xfrm>
            <a:off x="2951241" y="2699711"/>
            <a:ext cx="2" cy="94971"/>
          </a:xfrm>
          <a:prstGeom prst="line">
            <a:avLst/>
          </a:prstGeom>
          <a:ln w="38100">
            <a:solidFill>
              <a:srgbClr val="F05033"/>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F2FEE9D-2E1E-4A20-85AF-C592AE89398F}"/>
              </a:ext>
            </a:extLst>
          </p:cNvPr>
          <p:cNvCxnSpPr>
            <a:cxnSpLocks/>
            <a:stCxn id="108" idx="2"/>
            <a:endCxn id="110" idx="0"/>
          </p:cNvCxnSpPr>
          <p:nvPr/>
        </p:nvCxnSpPr>
        <p:spPr>
          <a:xfrm flipH="1">
            <a:off x="2951240" y="2995286"/>
            <a:ext cx="3" cy="94971"/>
          </a:xfrm>
          <a:prstGeom prst="line">
            <a:avLst/>
          </a:prstGeom>
          <a:ln w="38100">
            <a:solidFill>
              <a:srgbClr val="F05033"/>
            </a:solidFill>
          </a:ln>
        </p:spPr>
        <p:style>
          <a:lnRef idx="1">
            <a:schemeClr val="accent1"/>
          </a:lnRef>
          <a:fillRef idx="0">
            <a:schemeClr val="accent1"/>
          </a:fillRef>
          <a:effectRef idx="0">
            <a:schemeClr val="accent1"/>
          </a:effectRef>
          <a:fontRef idx="minor">
            <a:schemeClr val="tx1"/>
          </a:fontRef>
        </p:style>
      </p:cxnSp>
      <p:sp>
        <p:nvSpPr>
          <p:cNvPr id="113" name="Rectangle: Rounded Corners 112">
            <a:extLst>
              <a:ext uri="{FF2B5EF4-FFF2-40B4-BE49-F238E27FC236}">
                <a16:creationId xmlns:a16="http://schemas.microsoft.com/office/drawing/2014/main" id="{2A2BDF03-5D1B-4831-BA9A-92B838FDC299}"/>
              </a:ext>
            </a:extLst>
          </p:cNvPr>
          <p:cNvSpPr/>
          <p:nvPr/>
        </p:nvSpPr>
        <p:spPr>
          <a:xfrm>
            <a:off x="718119" y="3416114"/>
            <a:ext cx="1457325" cy="691762"/>
          </a:xfrm>
          <a:prstGeom prst="roundRect">
            <a:avLst>
              <a:gd name="adj" fmla="val 21859"/>
            </a:avLst>
          </a:prstGeom>
          <a:solidFill>
            <a:schemeClr val="tx1">
              <a:lumMod val="50000"/>
              <a:lumOff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a:solidFill>
                  <a:schemeClr val="bg1"/>
                </a:solidFill>
              </a:rPr>
              <a:t>Computer A</a:t>
            </a:r>
          </a:p>
        </p:txBody>
      </p:sp>
      <p:cxnSp>
        <p:nvCxnSpPr>
          <p:cNvPr id="122" name="Straight Arrow Connector 121">
            <a:extLst>
              <a:ext uri="{FF2B5EF4-FFF2-40B4-BE49-F238E27FC236}">
                <a16:creationId xmlns:a16="http://schemas.microsoft.com/office/drawing/2014/main" id="{900B25AB-4450-41E1-82AB-3F8C9B5835C8}"/>
              </a:ext>
            </a:extLst>
          </p:cNvPr>
          <p:cNvCxnSpPr>
            <a:cxnSpLocks/>
            <a:stCxn id="113" idx="0"/>
            <a:endCxn id="106" idx="1"/>
          </p:cNvCxnSpPr>
          <p:nvPr/>
        </p:nvCxnSpPr>
        <p:spPr>
          <a:xfrm flipV="1">
            <a:off x="1446782" y="2628749"/>
            <a:ext cx="775797" cy="787365"/>
          </a:xfrm>
          <a:prstGeom prst="straightConnector1">
            <a:avLst/>
          </a:prstGeom>
          <a:ln w="38100">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Rectangle: Top Corners Rounded 122">
            <a:extLst>
              <a:ext uri="{FF2B5EF4-FFF2-40B4-BE49-F238E27FC236}">
                <a16:creationId xmlns:a16="http://schemas.microsoft.com/office/drawing/2014/main" id="{4641CC7D-5E17-4387-B7FE-27731D4D39F7}"/>
              </a:ext>
            </a:extLst>
          </p:cNvPr>
          <p:cNvSpPr/>
          <p:nvPr/>
        </p:nvSpPr>
        <p:spPr>
          <a:xfrm>
            <a:off x="765743" y="3821613"/>
            <a:ext cx="1362076" cy="234946"/>
          </a:xfrm>
          <a:prstGeom prst="round2SameRect">
            <a:avLst>
              <a:gd name="adj1" fmla="val 0"/>
              <a:gd name="adj2"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lumMod val="75000"/>
                    <a:lumOff val="25000"/>
                  </a:schemeClr>
                </a:solidFill>
              </a:rPr>
              <a:t>Files</a:t>
            </a:r>
          </a:p>
        </p:txBody>
      </p:sp>
      <p:sp>
        <p:nvSpPr>
          <p:cNvPr id="136" name="Rectangle: Rounded Corners 135">
            <a:extLst>
              <a:ext uri="{FF2B5EF4-FFF2-40B4-BE49-F238E27FC236}">
                <a16:creationId xmlns:a16="http://schemas.microsoft.com/office/drawing/2014/main" id="{5817B408-3509-4869-A1B1-009967D69BB4}"/>
              </a:ext>
            </a:extLst>
          </p:cNvPr>
          <p:cNvSpPr/>
          <p:nvPr/>
        </p:nvSpPr>
        <p:spPr>
          <a:xfrm>
            <a:off x="3727039" y="3416114"/>
            <a:ext cx="1457325" cy="691762"/>
          </a:xfrm>
          <a:prstGeom prst="roundRect">
            <a:avLst>
              <a:gd name="adj" fmla="val 21859"/>
            </a:avLst>
          </a:prstGeom>
          <a:solidFill>
            <a:schemeClr val="tx1">
              <a:lumMod val="50000"/>
              <a:lumOff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a:solidFill>
                  <a:schemeClr val="bg1"/>
                </a:solidFill>
              </a:rPr>
              <a:t>Computer B</a:t>
            </a:r>
          </a:p>
        </p:txBody>
      </p:sp>
      <p:sp>
        <p:nvSpPr>
          <p:cNvPr id="137" name="Rectangle: Top Corners Rounded 136">
            <a:extLst>
              <a:ext uri="{FF2B5EF4-FFF2-40B4-BE49-F238E27FC236}">
                <a16:creationId xmlns:a16="http://schemas.microsoft.com/office/drawing/2014/main" id="{60766D70-5BDB-43A8-9B49-E83FF36088B5}"/>
              </a:ext>
            </a:extLst>
          </p:cNvPr>
          <p:cNvSpPr/>
          <p:nvPr/>
        </p:nvSpPr>
        <p:spPr>
          <a:xfrm>
            <a:off x="3774663" y="3821613"/>
            <a:ext cx="1362076" cy="234946"/>
          </a:xfrm>
          <a:prstGeom prst="round2SameRect">
            <a:avLst>
              <a:gd name="adj1" fmla="val 0"/>
              <a:gd name="adj2"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lumMod val="75000"/>
                    <a:lumOff val="25000"/>
                  </a:schemeClr>
                </a:solidFill>
              </a:rPr>
              <a:t>Files</a:t>
            </a:r>
          </a:p>
        </p:txBody>
      </p:sp>
      <p:cxnSp>
        <p:nvCxnSpPr>
          <p:cNvPr id="139" name="Straight Arrow Connector 138">
            <a:extLst>
              <a:ext uri="{FF2B5EF4-FFF2-40B4-BE49-F238E27FC236}">
                <a16:creationId xmlns:a16="http://schemas.microsoft.com/office/drawing/2014/main" id="{6768E19F-F7B0-499D-8B68-A7DF50CBD3EA}"/>
              </a:ext>
            </a:extLst>
          </p:cNvPr>
          <p:cNvCxnSpPr>
            <a:stCxn id="106" idx="3"/>
            <a:endCxn id="136" idx="0"/>
          </p:cNvCxnSpPr>
          <p:nvPr/>
        </p:nvCxnSpPr>
        <p:spPr>
          <a:xfrm>
            <a:off x="3679904" y="2628749"/>
            <a:ext cx="775798" cy="787365"/>
          </a:xfrm>
          <a:prstGeom prst="straightConnector1">
            <a:avLst/>
          </a:prstGeom>
          <a:ln w="38100">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710FE9D-CBC8-440D-849C-9AE534B90AEB}"/>
              </a:ext>
            </a:extLst>
          </p:cNvPr>
          <p:cNvCxnSpPr>
            <a:cxnSpLocks/>
            <a:stCxn id="91" idx="1"/>
            <a:endCxn id="30" idx="3"/>
          </p:cNvCxnSpPr>
          <p:nvPr/>
        </p:nvCxnSpPr>
        <p:spPr>
          <a:xfrm flipH="1">
            <a:off x="8504310" y="3638872"/>
            <a:ext cx="1551595" cy="267"/>
          </a:xfrm>
          <a:prstGeom prst="straightConnector1">
            <a:avLst/>
          </a:prstGeom>
          <a:ln w="38100">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39E237A1-D440-E54B-A033-26F3ED6609FB}"/>
              </a:ext>
            </a:extLst>
          </p:cNvPr>
          <p:cNvSpPr/>
          <p:nvPr/>
        </p:nvSpPr>
        <p:spPr>
          <a:xfrm>
            <a:off x="8599070" y="1133296"/>
            <a:ext cx="1362076" cy="2349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75000"/>
                    <a:lumOff val="25000"/>
                  </a:schemeClr>
                </a:solidFill>
              </a:rPr>
              <a:t>Files</a:t>
            </a:r>
          </a:p>
        </p:txBody>
      </p:sp>
      <p:sp>
        <p:nvSpPr>
          <p:cNvPr id="4" name="Slide Number Placeholder 3">
            <a:extLst>
              <a:ext uri="{FF2B5EF4-FFF2-40B4-BE49-F238E27FC236}">
                <a16:creationId xmlns:a16="http://schemas.microsoft.com/office/drawing/2014/main" id="{AC20AC89-B655-1142-B131-689C1C136F15}"/>
              </a:ext>
            </a:extLst>
          </p:cNvPr>
          <p:cNvSpPr>
            <a:spLocks noGrp="1"/>
          </p:cNvSpPr>
          <p:nvPr>
            <p:ph type="sldNum" sz="quarter" idx="12"/>
          </p:nvPr>
        </p:nvSpPr>
        <p:spPr/>
        <p:txBody>
          <a:bodyPr/>
          <a:lstStyle/>
          <a:p>
            <a:fld id="{330EA680-D336-4FF7-8B7A-9848BB0A1C32}" type="slidenum">
              <a:rPr lang="en-US" smtClean="0"/>
              <a:t>4</a:t>
            </a:fld>
            <a:endParaRPr lang="en-US"/>
          </a:p>
        </p:txBody>
      </p:sp>
    </p:spTree>
    <p:extLst>
      <p:ext uri="{BB962C8B-B14F-4D97-AF65-F5344CB8AC3E}">
        <p14:creationId xmlns:p14="http://schemas.microsoft.com/office/powerpoint/2010/main" val="399861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1" end="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9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9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9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9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0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0"/>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7"/>
                                        </p:tgtEl>
                                        <p:attrNameLst>
                                          <p:attrName>style.visibility</p:attrName>
                                        </p:attrNameLst>
                                      </p:cBhvr>
                                      <p:to>
                                        <p:strVal val="visible"/>
                                      </p:to>
                                    </p:set>
                                  </p:childTnLst>
                                </p:cTn>
                              </p:par>
                              <p:par>
                                <p:cTn id="101" presetID="10" presetClass="exit" presetSubtype="0" fill="hold" grpId="1" nodeType="withEffect">
                                  <p:stCondLst>
                                    <p:cond delay="0"/>
                                  </p:stCondLst>
                                  <p:childTnLst>
                                    <p:animEffect transition="out" filter="fade">
                                      <p:cBhvr>
                                        <p:cTn id="102" dur="500"/>
                                        <p:tgtEl>
                                          <p:spTgt spid="79"/>
                                        </p:tgtEl>
                                      </p:cBhvr>
                                    </p:animEffect>
                                    <p:set>
                                      <p:cBhvr>
                                        <p:cTn id="103" dur="1" fill="hold">
                                          <p:stCondLst>
                                            <p:cond delay="499"/>
                                          </p:stCondLst>
                                        </p:cTn>
                                        <p:tgtEl>
                                          <p:spTgt spid="79"/>
                                        </p:tgtEl>
                                        <p:attrNameLst>
                                          <p:attrName>style.visibility</p:attrName>
                                        </p:attrNameLst>
                                      </p:cBhvr>
                                      <p:to>
                                        <p:strVal val="hidden"/>
                                      </p:to>
                                    </p:set>
                                  </p:childTnLst>
                                </p:cTn>
                              </p:par>
                              <p:par>
                                <p:cTn id="104" presetID="10" presetClass="exit" presetSubtype="0" fill="hold" nodeType="withEffect">
                                  <p:stCondLst>
                                    <p:cond delay="0"/>
                                  </p:stCondLst>
                                  <p:childTnLst>
                                    <p:animEffect transition="out" filter="fade">
                                      <p:cBhvr>
                                        <p:cTn id="105" dur="500"/>
                                        <p:tgtEl>
                                          <p:spTgt spid="45"/>
                                        </p:tgtEl>
                                      </p:cBhvr>
                                    </p:animEffect>
                                    <p:set>
                                      <p:cBhvr>
                                        <p:cTn id="106" dur="1" fill="hold">
                                          <p:stCondLst>
                                            <p:cond delay="499"/>
                                          </p:stCondLst>
                                        </p:cTn>
                                        <p:tgtEl>
                                          <p:spTgt spid="45"/>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500"/>
                                        <p:tgtEl>
                                          <p:spTgt spid="50"/>
                                        </p:tgtEl>
                                      </p:cBhvr>
                                    </p:animEffect>
                                    <p:set>
                                      <p:cBhvr>
                                        <p:cTn id="109" dur="1" fill="hold">
                                          <p:stCondLst>
                                            <p:cond delay="499"/>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79" grpId="1" animBg="1"/>
      <p:bldP spid="47" grpId="0" animBg="1"/>
      <p:bldP spid="3" grpId="0" uiExpand="1" build="p"/>
      <p:bldP spid="5" grpId="0" uiExpand="1" build="p"/>
      <p:bldP spid="30" grpId="0" animBg="1"/>
      <p:bldP spid="31" grpId="0" animBg="1"/>
      <p:bldP spid="32" grpId="0" animBg="1"/>
      <p:bldP spid="33" grpId="0" animBg="1"/>
      <p:bldP spid="34" grpId="0" animBg="1"/>
      <p:bldP spid="44" grpId="0" animBg="1"/>
      <p:bldP spid="80" grpId="0" animBg="1"/>
      <p:bldP spid="81" grpId="0" animBg="1"/>
      <p:bldP spid="82" grpId="0" animBg="1"/>
      <p:bldP spid="83" grpId="0" animBg="1"/>
      <p:bldP spid="91" grpId="0" animBg="1"/>
      <p:bldP spid="92" grpId="0" animBg="1"/>
      <p:bldP spid="93" grpId="0" animBg="1"/>
      <p:bldP spid="94" grpId="0" animBg="1"/>
      <p:bldP spid="95" grpId="0" animBg="1"/>
      <p:bldP spid="98" grpId="0" animBg="1"/>
      <p:bldP spid="106" grpId="0" animBg="1"/>
      <p:bldP spid="107" grpId="0" animBg="1"/>
      <p:bldP spid="108" grpId="0" animBg="1"/>
      <p:bldP spid="109" grpId="0" animBg="1"/>
      <p:bldP spid="110" grpId="0" animBg="1"/>
      <p:bldP spid="113" grpId="0" animBg="1"/>
      <p:bldP spid="123" grpId="0" animBg="1"/>
      <p:bldP spid="136" grpId="0" animBg="1"/>
      <p:bldP spid="137" grpId="0" animBg="1"/>
      <p:bldP spid="50" grpId="0" animBg="1"/>
      <p:bldP spid="50"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65F566CF-91EC-49D5-ACDB-69CE6104DB87}"/>
              </a:ext>
            </a:extLst>
          </p:cNvPr>
          <p:cNvSpPr/>
          <p:nvPr/>
        </p:nvSpPr>
        <p:spPr>
          <a:xfrm>
            <a:off x="8372617" y="1353312"/>
            <a:ext cx="3819382" cy="4480560"/>
          </a:xfrm>
          <a:prstGeom prst="rect">
            <a:avLst/>
          </a:prstGeom>
          <a:solidFill>
            <a:srgbClr val="5959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EBAB17E-4C58-472A-89E1-90B9EE5295B9}"/>
              </a:ext>
            </a:extLst>
          </p:cNvPr>
          <p:cNvSpPr/>
          <p:nvPr/>
        </p:nvSpPr>
        <p:spPr>
          <a:xfrm>
            <a:off x="0" y="1353312"/>
            <a:ext cx="8375904" cy="4480560"/>
          </a:xfrm>
          <a:prstGeom prst="rect">
            <a:avLst/>
          </a:prstGeom>
          <a:solidFill>
            <a:srgbClr val="F0503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02057C-654C-49C7-BA8B-8AA6FFC4DE8C}"/>
              </a:ext>
            </a:extLst>
          </p:cNvPr>
          <p:cNvSpPr>
            <a:spLocks noGrp="1"/>
          </p:cNvSpPr>
          <p:nvPr>
            <p:ph type="title"/>
          </p:nvPr>
        </p:nvSpPr>
        <p:spPr>
          <a:xfrm>
            <a:off x="839788" y="365125"/>
            <a:ext cx="10515600" cy="1325563"/>
          </a:xfrm>
        </p:spPr>
        <p:txBody>
          <a:bodyPr/>
          <a:lstStyle/>
          <a:p>
            <a:r>
              <a:rPr lang="en-US">
                <a:solidFill>
                  <a:schemeClr val="tx1">
                    <a:lumMod val="65000"/>
                    <a:lumOff val="35000"/>
                  </a:schemeClr>
                </a:solidFill>
              </a:rPr>
              <a:t>Health Data Science Workflow</a:t>
            </a:r>
          </a:p>
        </p:txBody>
      </p:sp>
      <p:sp>
        <p:nvSpPr>
          <p:cNvPr id="8" name="Slide Number Placeholder 9">
            <a:extLst>
              <a:ext uri="{FF2B5EF4-FFF2-40B4-BE49-F238E27FC236}">
                <a16:creationId xmlns:a16="http://schemas.microsoft.com/office/drawing/2014/main" id="{147580C9-3411-4DFB-9D47-286DB7929DD1}"/>
              </a:ext>
            </a:extLst>
          </p:cNvPr>
          <p:cNvSpPr txBox="1">
            <a:spLocks/>
          </p:cNvSpPr>
          <p:nvPr/>
        </p:nvSpPr>
        <p:spPr>
          <a:xfrm>
            <a:off x="0" y="6492874"/>
            <a:ext cx="12192000" cy="365125"/>
          </a:xfrm>
          <a:prstGeom prst="rect">
            <a:avLst/>
          </a:prstGeom>
          <a:solidFill>
            <a:srgbClr val="F05033"/>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z="1800" smtClean="0">
                <a:solidFill>
                  <a:schemeClr val="bg1"/>
                </a:solidFill>
              </a:rPr>
              <a:pPr/>
              <a:t>31</a:t>
            </a:fld>
            <a:r>
              <a:rPr lang="en-US" sz="1800" dirty="0">
                <a:solidFill>
                  <a:schemeClr val="bg1"/>
                </a:solidFill>
              </a:rPr>
              <a:t>	</a:t>
            </a:r>
          </a:p>
        </p:txBody>
      </p:sp>
      <p:pic>
        <p:nvPicPr>
          <p:cNvPr id="13" name="Graphic 12" descr="Computer">
            <a:extLst>
              <a:ext uri="{FF2B5EF4-FFF2-40B4-BE49-F238E27FC236}">
                <a16:creationId xmlns:a16="http://schemas.microsoft.com/office/drawing/2014/main" id="{64EDFADD-78E3-4562-BF0E-9162D9C159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88159" y="4018021"/>
            <a:ext cx="914400" cy="914400"/>
          </a:xfrm>
          <a:prstGeom prst="rect">
            <a:avLst/>
          </a:prstGeom>
        </p:spPr>
      </p:pic>
      <p:pic>
        <p:nvPicPr>
          <p:cNvPr id="71" name="Graphic 70" descr="Computer">
            <a:extLst>
              <a:ext uri="{FF2B5EF4-FFF2-40B4-BE49-F238E27FC236}">
                <a16:creationId xmlns:a16="http://schemas.microsoft.com/office/drawing/2014/main" id="{7D891662-FD2C-4B4F-B648-FB5A7A558C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5513" y="4039630"/>
            <a:ext cx="914400" cy="914400"/>
          </a:xfrm>
          <a:prstGeom prst="rect">
            <a:avLst/>
          </a:prstGeom>
        </p:spPr>
      </p:pic>
      <p:pic>
        <p:nvPicPr>
          <p:cNvPr id="17" name="Graphic 16" descr="Database">
            <a:extLst>
              <a:ext uri="{FF2B5EF4-FFF2-40B4-BE49-F238E27FC236}">
                <a16:creationId xmlns:a16="http://schemas.microsoft.com/office/drawing/2014/main" id="{DAC0A42B-DBD1-47AB-B6B7-67C68F0F38C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38800" y="2343099"/>
            <a:ext cx="914400" cy="914400"/>
          </a:xfrm>
          <a:prstGeom prst="rect">
            <a:avLst/>
          </a:prstGeom>
        </p:spPr>
      </p:pic>
      <p:pic>
        <p:nvPicPr>
          <p:cNvPr id="76" name="Graphic 75" descr="Database">
            <a:extLst>
              <a:ext uri="{FF2B5EF4-FFF2-40B4-BE49-F238E27FC236}">
                <a16:creationId xmlns:a16="http://schemas.microsoft.com/office/drawing/2014/main" id="{61276D01-BEEC-4D2F-B859-CC876CBDFC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787128" y="2346420"/>
            <a:ext cx="914400" cy="914400"/>
          </a:xfrm>
          <a:prstGeom prst="rect">
            <a:avLst/>
          </a:prstGeom>
        </p:spPr>
      </p:pic>
      <p:pic>
        <p:nvPicPr>
          <p:cNvPr id="77" name="Graphic 76" descr="Database">
            <a:extLst>
              <a:ext uri="{FF2B5EF4-FFF2-40B4-BE49-F238E27FC236}">
                <a16:creationId xmlns:a16="http://schemas.microsoft.com/office/drawing/2014/main" id="{A483CB63-8844-4739-8EDC-4DFA21181E6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08760" y="2342781"/>
            <a:ext cx="914400" cy="914400"/>
          </a:xfrm>
          <a:prstGeom prst="rect">
            <a:avLst/>
          </a:prstGeom>
        </p:spPr>
      </p:pic>
      <p:sp>
        <p:nvSpPr>
          <p:cNvPr id="18" name="TextBox 17">
            <a:extLst>
              <a:ext uri="{FF2B5EF4-FFF2-40B4-BE49-F238E27FC236}">
                <a16:creationId xmlns:a16="http://schemas.microsoft.com/office/drawing/2014/main" id="{A395B4CD-8848-442D-A347-0BC9C214EBFA}"/>
              </a:ext>
            </a:extLst>
          </p:cNvPr>
          <p:cNvSpPr txBox="1"/>
          <p:nvPr/>
        </p:nvSpPr>
        <p:spPr>
          <a:xfrm>
            <a:off x="1094631" y="2026034"/>
            <a:ext cx="2377702" cy="338554"/>
          </a:xfrm>
          <a:prstGeom prst="rect">
            <a:avLst/>
          </a:prstGeom>
          <a:noFill/>
        </p:spPr>
        <p:txBody>
          <a:bodyPr wrap="none" rtlCol="0">
            <a:spAutoFit/>
          </a:bodyPr>
          <a:lstStyle/>
          <a:p>
            <a:r>
              <a:rPr lang="en-US" sz="1600">
                <a:solidFill>
                  <a:schemeClr val="tx1">
                    <a:lumMod val="65000"/>
                    <a:lumOff val="35000"/>
                  </a:schemeClr>
                </a:solidFill>
              </a:rPr>
              <a:t>https://github.com/OHDSI</a:t>
            </a:r>
          </a:p>
        </p:txBody>
      </p:sp>
      <p:sp>
        <p:nvSpPr>
          <p:cNvPr id="86" name="TextBox 85">
            <a:extLst>
              <a:ext uri="{FF2B5EF4-FFF2-40B4-BE49-F238E27FC236}">
                <a16:creationId xmlns:a16="http://schemas.microsoft.com/office/drawing/2014/main" id="{1B080630-2437-44F1-B3F2-42ABB6190984}"/>
              </a:ext>
            </a:extLst>
          </p:cNvPr>
          <p:cNvSpPr txBox="1"/>
          <p:nvPr/>
        </p:nvSpPr>
        <p:spPr>
          <a:xfrm>
            <a:off x="4883268" y="2012915"/>
            <a:ext cx="3062762" cy="338554"/>
          </a:xfrm>
          <a:prstGeom prst="rect">
            <a:avLst/>
          </a:prstGeom>
          <a:noFill/>
        </p:spPr>
        <p:txBody>
          <a:bodyPr wrap="none" rtlCol="0">
            <a:spAutoFit/>
          </a:bodyPr>
          <a:lstStyle/>
          <a:p>
            <a:r>
              <a:rPr lang="en-US" sz="1600">
                <a:solidFill>
                  <a:schemeClr val="tx1">
                    <a:lumMod val="65000"/>
                    <a:lumOff val="35000"/>
                  </a:schemeClr>
                </a:solidFill>
              </a:rPr>
              <a:t>https://github.com/mi-erasmusmc</a:t>
            </a:r>
          </a:p>
        </p:txBody>
      </p:sp>
      <p:sp>
        <p:nvSpPr>
          <p:cNvPr id="87" name="TextBox 86">
            <a:extLst>
              <a:ext uri="{FF2B5EF4-FFF2-40B4-BE49-F238E27FC236}">
                <a16:creationId xmlns:a16="http://schemas.microsoft.com/office/drawing/2014/main" id="{841F792E-2AFA-4D8D-B001-ED8F8CC21825}"/>
              </a:ext>
            </a:extLst>
          </p:cNvPr>
          <p:cNvSpPr txBox="1"/>
          <p:nvPr/>
        </p:nvSpPr>
        <p:spPr>
          <a:xfrm>
            <a:off x="8682925" y="2027227"/>
            <a:ext cx="3206519" cy="338554"/>
          </a:xfrm>
          <a:prstGeom prst="rect">
            <a:avLst/>
          </a:prstGeom>
          <a:noFill/>
        </p:spPr>
        <p:txBody>
          <a:bodyPr wrap="none" rtlCol="0">
            <a:spAutoFit/>
          </a:bodyPr>
          <a:lstStyle/>
          <a:p>
            <a:r>
              <a:rPr lang="en-US" sz="1600">
                <a:solidFill>
                  <a:schemeClr val="tx1">
                    <a:lumMod val="65000"/>
                    <a:lumOff val="35000"/>
                  </a:schemeClr>
                </a:solidFill>
              </a:rPr>
              <a:t>http://shr-srv-github/mi-erasmusmc</a:t>
            </a:r>
          </a:p>
        </p:txBody>
      </p:sp>
      <p:sp>
        <p:nvSpPr>
          <p:cNvPr id="88" name="TextBox 87">
            <a:extLst>
              <a:ext uri="{FF2B5EF4-FFF2-40B4-BE49-F238E27FC236}">
                <a16:creationId xmlns:a16="http://schemas.microsoft.com/office/drawing/2014/main" id="{66565528-5D73-4A2C-818A-2CA4C39E1925}"/>
              </a:ext>
            </a:extLst>
          </p:cNvPr>
          <p:cNvSpPr txBox="1"/>
          <p:nvPr/>
        </p:nvSpPr>
        <p:spPr>
          <a:xfrm>
            <a:off x="5135880" y="4851660"/>
            <a:ext cx="1913665" cy="369332"/>
          </a:xfrm>
          <a:prstGeom prst="rect">
            <a:avLst/>
          </a:prstGeom>
          <a:noFill/>
        </p:spPr>
        <p:txBody>
          <a:bodyPr wrap="none" rtlCol="0">
            <a:spAutoFit/>
          </a:bodyPr>
          <a:lstStyle/>
          <a:p>
            <a:r>
              <a:rPr lang="en-US">
                <a:solidFill>
                  <a:schemeClr val="tx1">
                    <a:lumMod val="65000"/>
                    <a:lumOff val="35000"/>
                  </a:schemeClr>
                </a:solidFill>
              </a:rPr>
              <a:t>Internet computer</a:t>
            </a:r>
          </a:p>
        </p:txBody>
      </p:sp>
      <p:sp>
        <p:nvSpPr>
          <p:cNvPr id="89" name="TextBox 88">
            <a:extLst>
              <a:ext uri="{FF2B5EF4-FFF2-40B4-BE49-F238E27FC236}">
                <a16:creationId xmlns:a16="http://schemas.microsoft.com/office/drawing/2014/main" id="{5AF04522-72A7-4583-9F94-5979015172EC}"/>
              </a:ext>
            </a:extLst>
          </p:cNvPr>
          <p:cNvSpPr txBox="1"/>
          <p:nvPr/>
        </p:nvSpPr>
        <p:spPr>
          <a:xfrm>
            <a:off x="9489991" y="4926531"/>
            <a:ext cx="1510735" cy="369332"/>
          </a:xfrm>
          <a:prstGeom prst="rect">
            <a:avLst/>
          </a:prstGeom>
          <a:noFill/>
        </p:spPr>
        <p:txBody>
          <a:bodyPr wrap="none" rtlCol="0">
            <a:spAutoFit/>
          </a:bodyPr>
          <a:lstStyle/>
          <a:p>
            <a:r>
              <a:rPr lang="en-US">
                <a:solidFill>
                  <a:schemeClr val="tx1">
                    <a:lumMod val="65000"/>
                    <a:lumOff val="35000"/>
                  </a:schemeClr>
                </a:solidFill>
              </a:rPr>
              <a:t>IPCI computer</a:t>
            </a:r>
          </a:p>
        </p:txBody>
      </p:sp>
      <p:sp>
        <p:nvSpPr>
          <p:cNvPr id="99" name="TextBox 98">
            <a:extLst>
              <a:ext uri="{FF2B5EF4-FFF2-40B4-BE49-F238E27FC236}">
                <a16:creationId xmlns:a16="http://schemas.microsoft.com/office/drawing/2014/main" id="{D43DE3B0-209B-4AC3-AEB8-B5744A32A5B5}"/>
              </a:ext>
            </a:extLst>
          </p:cNvPr>
          <p:cNvSpPr txBox="1"/>
          <p:nvPr/>
        </p:nvSpPr>
        <p:spPr>
          <a:xfrm>
            <a:off x="7427550" y="5464540"/>
            <a:ext cx="945067" cy="369332"/>
          </a:xfrm>
          <a:prstGeom prst="rect">
            <a:avLst/>
          </a:prstGeom>
          <a:noFill/>
        </p:spPr>
        <p:txBody>
          <a:bodyPr wrap="none" rtlCol="0">
            <a:spAutoFit/>
          </a:bodyPr>
          <a:lstStyle/>
          <a:p>
            <a:r>
              <a:rPr lang="en-US">
                <a:solidFill>
                  <a:srgbClr val="F05033"/>
                </a:solidFill>
              </a:rPr>
              <a:t>Internet</a:t>
            </a:r>
          </a:p>
        </p:txBody>
      </p:sp>
      <p:sp>
        <p:nvSpPr>
          <p:cNvPr id="101" name="TextBox 100">
            <a:extLst>
              <a:ext uri="{FF2B5EF4-FFF2-40B4-BE49-F238E27FC236}">
                <a16:creationId xmlns:a16="http://schemas.microsoft.com/office/drawing/2014/main" id="{5F789A1B-4A4F-4BB8-B4CA-DD9EE1441224}"/>
              </a:ext>
            </a:extLst>
          </p:cNvPr>
          <p:cNvSpPr txBox="1"/>
          <p:nvPr/>
        </p:nvSpPr>
        <p:spPr>
          <a:xfrm>
            <a:off x="8372617" y="5464540"/>
            <a:ext cx="1268874" cy="369332"/>
          </a:xfrm>
          <a:prstGeom prst="rect">
            <a:avLst/>
          </a:prstGeom>
          <a:noFill/>
        </p:spPr>
        <p:txBody>
          <a:bodyPr wrap="none" rtlCol="0">
            <a:spAutoFit/>
          </a:bodyPr>
          <a:lstStyle/>
          <a:p>
            <a:r>
              <a:rPr lang="en-US">
                <a:solidFill>
                  <a:schemeClr val="tx1">
                    <a:lumMod val="65000"/>
                    <a:lumOff val="35000"/>
                  </a:schemeClr>
                </a:solidFill>
              </a:rPr>
              <a:t>No Internet</a:t>
            </a:r>
          </a:p>
        </p:txBody>
      </p:sp>
      <p:cxnSp>
        <p:nvCxnSpPr>
          <p:cNvPr id="25" name="Straight Arrow Connector 24">
            <a:extLst>
              <a:ext uri="{FF2B5EF4-FFF2-40B4-BE49-F238E27FC236}">
                <a16:creationId xmlns:a16="http://schemas.microsoft.com/office/drawing/2014/main" id="{C8694ED4-627C-46A5-BAB8-876C0809031D}"/>
              </a:ext>
            </a:extLst>
          </p:cNvPr>
          <p:cNvCxnSpPr>
            <a:cxnSpLocks/>
          </p:cNvCxnSpPr>
          <p:nvPr/>
        </p:nvCxnSpPr>
        <p:spPr>
          <a:xfrm>
            <a:off x="2423160" y="2626245"/>
            <a:ext cx="3215640" cy="318"/>
          </a:xfrm>
          <a:prstGeom prst="straightConnector1">
            <a:avLst/>
          </a:prstGeom>
          <a:ln w="28575">
            <a:solidFill>
              <a:srgbClr val="F05033"/>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404992E-0220-497D-A548-AB6987870004}"/>
              </a:ext>
            </a:extLst>
          </p:cNvPr>
          <p:cNvSpPr txBox="1"/>
          <p:nvPr/>
        </p:nvSpPr>
        <p:spPr>
          <a:xfrm>
            <a:off x="3352764" y="2299847"/>
            <a:ext cx="1539011" cy="369332"/>
          </a:xfrm>
          <a:prstGeom prst="rect">
            <a:avLst/>
          </a:prstGeom>
          <a:noFill/>
        </p:spPr>
        <p:txBody>
          <a:bodyPr wrap="none" rtlCol="0">
            <a:spAutoFit/>
          </a:bodyPr>
          <a:lstStyle/>
          <a:p>
            <a:r>
              <a:rPr lang="en-US">
                <a:solidFill>
                  <a:srgbClr val="F05033"/>
                </a:solidFill>
              </a:rPr>
              <a:t>master branch</a:t>
            </a:r>
          </a:p>
        </p:txBody>
      </p:sp>
      <p:sp>
        <p:nvSpPr>
          <p:cNvPr id="103" name="TextBox 102">
            <a:extLst>
              <a:ext uri="{FF2B5EF4-FFF2-40B4-BE49-F238E27FC236}">
                <a16:creationId xmlns:a16="http://schemas.microsoft.com/office/drawing/2014/main" id="{0F2E00CE-EDF0-478F-9D3A-5CC9F328CB01}"/>
              </a:ext>
            </a:extLst>
          </p:cNvPr>
          <p:cNvSpPr txBox="1"/>
          <p:nvPr/>
        </p:nvSpPr>
        <p:spPr>
          <a:xfrm>
            <a:off x="3217123" y="2951873"/>
            <a:ext cx="1772024" cy="369332"/>
          </a:xfrm>
          <a:prstGeom prst="rect">
            <a:avLst/>
          </a:prstGeom>
          <a:noFill/>
        </p:spPr>
        <p:txBody>
          <a:bodyPr wrap="none" rtlCol="0">
            <a:spAutoFit/>
          </a:bodyPr>
          <a:lstStyle/>
          <a:p>
            <a:r>
              <a:rPr lang="en-US">
                <a:solidFill>
                  <a:schemeClr val="tx1">
                    <a:lumMod val="65000"/>
                    <a:lumOff val="35000"/>
                  </a:schemeClr>
                </a:solidFill>
              </a:rPr>
              <a:t>feature branches</a:t>
            </a:r>
          </a:p>
        </p:txBody>
      </p:sp>
      <p:cxnSp>
        <p:nvCxnSpPr>
          <p:cNvPr id="104" name="Straight Arrow Connector 103">
            <a:extLst>
              <a:ext uri="{FF2B5EF4-FFF2-40B4-BE49-F238E27FC236}">
                <a16:creationId xmlns:a16="http://schemas.microsoft.com/office/drawing/2014/main" id="{D51AA641-EC99-440D-8FA3-2EEB738A201D}"/>
              </a:ext>
            </a:extLst>
          </p:cNvPr>
          <p:cNvCxnSpPr>
            <a:cxnSpLocks/>
          </p:cNvCxnSpPr>
          <p:nvPr/>
        </p:nvCxnSpPr>
        <p:spPr>
          <a:xfrm>
            <a:off x="6530758" y="2622753"/>
            <a:ext cx="3215640" cy="318"/>
          </a:xfrm>
          <a:prstGeom prst="straightConnector1">
            <a:avLst/>
          </a:prstGeom>
          <a:ln w="28575">
            <a:solidFill>
              <a:srgbClr val="F05033"/>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C48EF557-8397-42EA-9E47-DAA6AE6F3DF3}"/>
              </a:ext>
            </a:extLst>
          </p:cNvPr>
          <p:cNvSpPr txBox="1"/>
          <p:nvPr/>
        </p:nvSpPr>
        <p:spPr>
          <a:xfrm>
            <a:off x="7460362" y="2296355"/>
            <a:ext cx="1539011" cy="369332"/>
          </a:xfrm>
          <a:prstGeom prst="rect">
            <a:avLst/>
          </a:prstGeom>
          <a:noFill/>
        </p:spPr>
        <p:txBody>
          <a:bodyPr wrap="none" rtlCol="0">
            <a:spAutoFit/>
          </a:bodyPr>
          <a:lstStyle/>
          <a:p>
            <a:r>
              <a:rPr lang="en-US">
                <a:solidFill>
                  <a:srgbClr val="F05033"/>
                </a:solidFill>
              </a:rPr>
              <a:t>master branch</a:t>
            </a:r>
          </a:p>
        </p:txBody>
      </p:sp>
      <p:sp>
        <p:nvSpPr>
          <p:cNvPr id="115" name="TextBox 114">
            <a:extLst>
              <a:ext uri="{FF2B5EF4-FFF2-40B4-BE49-F238E27FC236}">
                <a16:creationId xmlns:a16="http://schemas.microsoft.com/office/drawing/2014/main" id="{9E309295-3E08-40B1-AF82-F8E01DCB0CAF}"/>
              </a:ext>
            </a:extLst>
          </p:cNvPr>
          <p:cNvSpPr txBox="1"/>
          <p:nvPr/>
        </p:nvSpPr>
        <p:spPr>
          <a:xfrm>
            <a:off x="7325611" y="2964873"/>
            <a:ext cx="1772024" cy="369332"/>
          </a:xfrm>
          <a:prstGeom prst="rect">
            <a:avLst/>
          </a:prstGeom>
          <a:noFill/>
        </p:spPr>
        <p:txBody>
          <a:bodyPr wrap="none" rtlCol="0">
            <a:spAutoFit/>
          </a:bodyPr>
          <a:lstStyle/>
          <a:p>
            <a:r>
              <a:rPr lang="en-US">
                <a:solidFill>
                  <a:schemeClr val="tx1">
                    <a:lumMod val="65000"/>
                    <a:lumOff val="35000"/>
                  </a:schemeClr>
                </a:solidFill>
              </a:rPr>
              <a:t>feature branches</a:t>
            </a:r>
          </a:p>
        </p:txBody>
      </p:sp>
      <p:cxnSp>
        <p:nvCxnSpPr>
          <p:cNvPr id="39" name="Straight Arrow Connector 38">
            <a:extLst>
              <a:ext uri="{FF2B5EF4-FFF2-40B4-BE49-F238E27FC236}">
                <a16:creationId xmlns:a16="http://schemas.microsoft.com/office/drawing/2014/main" id="{626245AA-0701-496C-8650-3A35A07456CC}"/>
              </a:ext>
            </a:extLst>
          </p:cNvPr>
          <p:cNvCxnSpPr>
            <a:cxnSpLocks/>
          </p:cNvCxnSpPr>
          <p:nvPr/>
        </p:nvCxnSpPr>
        <p:spPr>
          <a:xfrm>
            <a:off x="6532005" y="2992258"/>
            <a:ext cx="3214393" cy="0"/>
          </a:xfrm>
          <a:prstGeom prst="straightConnector1">
            <a:avLst/>
          </a:prstGeom>
          <a:ln w="28575">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11D0E9F-EF6A-434B-BBD8-108DA353F448}"/>
              </a:ext>
            </a:extLst>
          </p:cNvPr>
          <p:cNvCxnSpPr>
            <a:stCxn id="76" idx="2"/>
            <a:endCxn id="13" idx="0"/>
          </p:cNvCxnSpPr>
          <p:nvPr/>
        </p:nvCxnSpPr>
        <p:spPr>
          <a:xfrm>
            <a:off x="10244328" y="3260820"/>
            <a:ext cx="1031" cy="757201"/>
          </a:xfrm>
          <a:prstGeom prst="straightConnector1">
            <a:avLst/>
          </a:prstGeom>
          <a:ln w="28575">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1FA1A8E-C382-4417-BBDE-49F1C8BF7AE1}"/>
              </a:ext>
            </a:extLst>
          </p:cNvPr>
          <p:cNvCxnSpPr>
            <a:cxnSpLocks/>
            <a:stCxn id="17" idx="2"/>
            <a:endCxn id="71" idx="0"/>
          </p:cNvCxnSpPr>
          <p:nvPr/>
        </p:nvCxnSpPr>
        <p:spPr>
          <a:xfrm flipH="1">
            <a:off x="6092713" y="3257499"/>
            <a:ext cx="3287" cy="782131"/>
          </a:xfrm>
          <a:prstGeom prst="straightConnector1">
            <a:avLst/>
          </a:prstGeom>
          <a:ln w="28575">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5F128D0B-3DBF-4374-9A59-78DCDB2F653B}"/>
              </a:ext>
            </a:extLst>
          </p:cNvPr>
          <p:cNvSpPr txBox="1"/>
          <p:nvPr/>
        </p:nvSpPr>
        <p:spPr>
          <a:xfrm>
            <a:off x="1213990" y="1682756"/>
            <a:ext cx="1531188" cy="369332"/>
          </a:xfrm>
          <a:prstGeom prst="rect">
            <a:avLst/>
          </a:prstGeom>
          <a:noFill/>
        </p:spPr>
        <p:txBody>
          <a:bodyPr wrap="none" rtlCol="0">
            <a:spAutoFit/>
          </a:bodyPr>
          <a:lstStyle/>
          <a:p>
            <a:r>
              <a:rPr lang="en-US" b="1">
                <a:solidFill>
                  <a:schemeClr val="tx1">
                    <a:lumMod val="65000"/>
                    <a:lumOff val="35000"/>
                  </a:schemeClr>
                </a:solidFill>
              </a:rPr>
              <a:t>OHDSI GitHub</a:t>
            </a:r>
          </a:p>
        </p:txBody>
      </p:sp>
      <p:sp>
        <p:nvSpPr>
          <p:cNvPr id="117" name="TextBox 116">
            <a:extLst>
              <a:ext uri="{FF2B5EF4-FFF2-40B4-BE49-F238E27FC236}">
                <a16:creationId xmlns:a16="http://schemas.microsoft.com/office/drawing/2014/main" id="{3F72E250-468A-40FE-9535-545BFBC06508}"/>
              </a:ext>
            </a:extLst>
          </p:cNvPr>
          <p:cNvSpPr txBox="1"/>
          <p:nvPr/>
        </p:nvSpPr>
        <p:spPr>
          <a:xfrm>
            <a:off x="5059384" y="1677690"/>
            <a:ext cx="2091983" cy="369332"/>
          </a:xfrm>
          <a:prstGeom prst="rect">
            <a:avLst/>
          </a:prstGeom>
          <a:noFill/>
        </p:spPr>
        <p:txBody>
          <a:bodyPr wrap="none" rtlCol="0">
            <a:spAutoFit/>
          </a:bodyPr>
          <a:lstStyle/>
          <a:p>
            <a:r>
              <a:rPr lang="en-US" b="1" err="1">
                <a:solidFill>
                  <a:schemeClr val="tx1">
                    <a:lumMod val="65000"/>
                    <a:lumOff val="35000"/>
                  </a:schemeClr>
                </a:solidFill>
              </a:rPr>
              <a:t>Erasmuc</a:t>
            </a:r>
            <a:r>
              <a:rPr lang="en-US" b="1">
                <a:solidFill>
                  <a:schemeClr val="tx1">
                    <a:lumMod val="65000"/>
                    <a:lumOff val="35000"/>
                  </a:schemeClr>
                </a:solidFill>
              </a:rPr>
              <a:t> MC GitHub</a:t>
            </a:r>
          </a:p>
        </p:txBody>
      </p:sp>
      <p:sp>
        <p:nvSpPr>
          <p:cNvPr id="118" name="TextBox 117">
            <a:extLst>
              <a:ext uri="{FF2B5EF4-FFF2-40B4-BE49-F238E27FC236}">
                <a16:creationId xmlns:a16="http://schemas.microsoft.com/office/drawing/2014/main" id="{2F42FCB9-4511-4D1D-95B0-D162E20634A4}"/>
              </a:ext>
            </a:extLst>
          </p:cNvPr>
          <p:cNvSpPr txBox="1"/>
          <p:nvPr/>
        </p:nvSpPr>
        <p:spPr>
          <a:xfrm>
            <a:off x="9653811" y="1682756"/>
            <a:ext cx="1281120" cy="369332"/>
          </a:xfrm>
          <a:prstGeom prst="rect">
            <a:avLst/>
          </a:prstGeom>
          <a:noFill/>
        </p:spPr>
        <p:txBody>
          <a:bodyPr wrap="none" rtlCol="0">
            <a:spAutoFit/>
          </a:bodyPr>
          <a:lstStyle/>
          <a:p>
            <a:r>
              <a:rPr lang="en-US" b="1" dirty="0">
                <a:solidFill>
                  <a:schemeClr val="tx1">
                    <a:lumMod val="65000"/>
                    <a:lumOff val="35000"/>
                  </a:schemeClr>
                </a:solidFill>
              </a:rPr>
              <a:t>IPCI GitHub</a:t>
            </a:r>
          </a:p>
        </p:txBody>
      </p:sp>
      <p:cxnSp>
        <p:nvCxnSpPr>
          <p:cNvPr id="34" name="Straight Arrow Connector 33">
            <a:extLst>
              <a:ext uri="{FF2B5EF4-FFF2-40B4-BE49-F238E27FC236}">
                <a16:creationId xmlns:a16="http://schemas.microsoft.com/office/drawing/2014/main" id="{DE8CAE4C-1071-4A4F-B1CD-36FCF63AF663}"/>
              </a:ext>
            </a:extLst>
          </p:cNvPr>
          <p:cNvCxnSpPr>
            <a:cxnSpLocks/>
          </p:cNvCxnSpPr>
          <p:nvPr/>
        </p:nvCxnSpPr>
        <p:spPr>
          <a:xfrm>
            <a:off x="2423160" y="2989723"/>
            <a:ext cx="3214393" cy="0"/>
          </a:xfrm>
          <a:prstGeom prst="straightConnector1">
            <a:avLst/>
          </a:prstGeom>
          <a:ln w="28575">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1ABAB50-82A5-4AA0-80F6-EE6B35047B66}"/>
              </a:ext>
            </a:extLst>
          </p:cNvPr>
          <p:cNvCxnSpPr>
            <a:cxnSpLocks/>
          </p:cNvCxnSpPr>
          <p:nvPr/>
        </p:nvCxnSpPr>
        <p:spPr>
          <a:xfrm flipH="1">
            <a:off x="2666363" y="6032938"/>
            <a:ext cx="6992466" cy="0"/>
          </a:xfrm>
          <a:prstGeom prst="straightConnector1">
            <a:avLst/>
          </a:prstGeom>
          <a:ln w="762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4A41E82-C849-4AEA-813B-1636EB83E771}"/>
              </a:ext>
            </a:extLst>
          </p:cNvPr>
          <p:cNvSpPr txBox="1"/>
          <p:nvPr/>
        </p:nvSpPr>
        <p:spPr>
          <a:xfrm>
            <a:off x="5553140" y="6055221"/>
            <a:ext cx="1104470" cy="369332"/>
          </a:xfrm>
          <a:prstGeom prst="rect">
            <a:avLst/>
          </a:prstGeom>
          <a:noFill/>
        </p:spPr>
        <p:txBody>
          <a:bodyPr wrap="none" rtlCol="0">
            <a:spAutoFit/>
          </a:bodyPr>
          <a:lstStyle/>
          <a:p>
            <a:r>
              <a:rPr lang="en-US">
                <a:solidFill>
                  <a:schemeClr val="tx1">
                    <a:lumMod val="65000"/>
                    <a:lumOff val="35000"/>
                  </a:schemeClr>
                </a:solidFill>
              </a:rPr>
              <a:t>Upstream</a:t>
            </a:r>
          </a:p>
        </p:txBody>
      </p:sp>
      <p:pic>
        <p:nvPicPr>
          <p:cNvPr id="33" name="Graphic 32" descr="Computer">
            <a:extLst>
              <a:ext uri="{FF2B5EF4-FFF2-40B4-BE49-F238E27FC236}">
                <a16:creationId xmlns:a16="http://schemas.microsoft.com/office/drawing/2014/main" id="{1D072663-39EA-0C46-8EF7-6C9F4928C5C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157614" y="3988769"/>
            <a:ext cx="914400" cy="914400"/>
          </a:xfrm>
          <a:prstGeom prst="rect">
            <a:avLst/>
          </a:prstGeom>
        </p:spPr>
      </p:pic>
      <p:sp>
        <p:nvSpPr>
          <p:cNvPr id="35" name="TextBox 34">
            <a:extLst>
              <a:ext uri="{FF2B5EF4-FFF2-40B4-BE49-F238E27FC236}">
                <a16:creationId xmlns:a16="http://schemas.microsoft.com/office/drawing/2014/main" id="{301A223E-C279-6B41-9780-F942C5BD8E0B}"/>
              </a:ext>
            </a:extLst>
          </p:cNvPr>
          <p:cNvSpPr txBox="1"/>
          <p:nvPr/>
        </p:nvSpPr>
        <p:spPr>
          <a:xfrm>
            <a:off x="11061906" y="4923750"/>
            <a:ext cx="1105816" cy="369332"/>
          </a:xfrm>
          <a:prstGeom prst="rect">
            <a:avLst/>
          </a:prstGeom>
          <a:noFill/>
        </p:spPr>
        <p:txBody>
          <a:bodyPr wrap="none" rtlCol="0">
            <a:spAutoFit/>
          </a:bodyPr>
          <a:lstStyle/>
          <a:p>
            <a:r>
              <a:rPr lang="en-US" dirty="0">
                <a:solidFill>
                  <a:schemeClr val="tx1">
                    <a:lumMod val="65000"/>
                    <a:lumOff val="35000"/>
                  </a:schemeClr>
                </a:solidFill>
              </a:rPr>
              <a:t>El </a:t>
            </a:r>
            <a:r>
              <a:rPr lang="en-US" dirty="0" err="1">
                <a:solidFill>
                  <a:schemeClr val="tx1">
                    <a:lumMod val="65000"/>
                    <a:lumOff val="35000"/>
                  </a:schemeClr>
                </a:solidFill>
              </a:rPr>
              <a:t>Granito</a:t>
            </a:r>
            <a:endParaRPr lang="en-US" dirty="0">
              <a:solidFill>
                <a:schemeClr val="tx1">
                  <a:lumMod val="65000"/>
                  <a:lumOff val="35000"/>
                </a:schemeClr>
              </a:solidFill>
            </a:endParaRPr>
          </a:p>
        </p:txBody>
      </p:sp>
      <p:cxnSp>
        <p:nvCxnSpPr>
          <p:cNvPr id="36" name="Straight Arrow Connector 35">
            <a:extLst>
              <a:ext uri="{FF2B5EF4-FFF2-40B4-BE49-F238E27FC236}">
                <a16:creationId xmlns:a16="http://schemas.microsoft.com/office/drawing/2014/main" id="{99023E81-AAC5-C440-A98A-5895A87084B0}"/>
              </a:ext>
            </a:extLst>
          </p:cNvPr>
          <p:cNvCxnSpPr>
            <a:cxnSpLocks/>
          </p:cNvCxnSpPr>
          <p:nvPr/>
        </p:nvCxnSpPr>
        <p:spPr>
          <a:xfrm>
            <a:off x="10548613" y="3261365"/>
            <a:ext cx="603998" cy="756110"/>
          </a:xfrm>
          <a:prstGeom prst="straightConnector1">
            <a:avLst/>
          </a:prstGeom>
          <a:ln w="28575">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54696AE7-6BB7-69A6-3ECA-BBCD35B27258}"/>
              </a:ext>
            </a:extLst>
          </p:cNvPr>
          <p:cNvSpPr>
            <a:spLocks noGrp="1"/>
          </p:cNvSpPr>
          <p:nvPr>
            <p:ph type="sldNum" sz="quarter" idx="12"/>
          </p:nvPr>
        </p:nvSpPr>
        <p:spPr/>
        <p:txBody>
          <a:bodyPr/>
          <a:lstStyle/>
          <a:p>
            <a:fld id="{330EA680-D336-4FF7-8B7A-9848BB0A1C32}" type="slidenum">
              <a:rPr lang="en-US" smtClean="0"/>
              <a:t>31</a:t>
            </a:fld>
            <a:endParaRPr lang="en-US"/>
          </a:p>
        </p:txBody>
      </p:sp>
    </p:spTree>
    <p:extLst>
      <p:ext uri="{BB962C8B-B14F-4D97-AF65-F5344CB8AC3E}">
        <p14:creationId xmlns:p14="http://schemas.microsoft.com/office/powerpoint/2010/main" val="3875777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1668B-64B4-4B6A-8285-9FC786ED805E}"/>
              </a:ext>
            </a:extLst>
          </p:cNvPr>
          <p:cNvSpPr>
            <a:spLocks noGrp="1"/>
          </p:cNvSpPr>
          <p:nvPr>
            <p:ph type="title"/>
          </p:nvPr>
        </p:nvSpPr>
        <p:spPr/>
        <p:txBody>
          <a:bodyPr/>
          <a:lstStyle/>
          <a:p>
            <a:r>
              <a:rPr lang="en-US">
                <a:solidFill>
                  <a:srgbClr val="595959"/>
                </a:solidFill>
                <a:cs typeface="Calibri Light"/>
              </a:rPr>
              <a:t>About Git</a:t>
            </a:r>
          </a:p>
        </p:txBody>
      </p:sp>
      <p:sp>
        <p:nvSpPr>
          <p:cNvPr id="3" name="Content Placeholder 2">
            <a:extLst>
              <a:ext uri="{FF2B5EF4-FFF2-40B4-BE49-F238E27FC236}">
                <a16:creationId xmlns:a16="http://schemas.microsoft.com/office/drawing/2014/main" id="{F5AB9C16-E3FB-4AC2-B59A-907800195EAD}"/>
              </a:ext>
            </a:extLst>
          </p:cNvPr>
          <p:cNvSpPr>
            <a:spLocks noGrp="1"/>
          </p:cNvSpPr>
          <p:nvPr>
            <p:ph idx="1"/>
          </p:nvPr>
        </p:nvSpPr>
        <p:spPr>
          <a:xfrm>
            <a:off x="838199" y="1825625"/>
            <a:ext cx="10515599" cy="4351338"/>
          </a:xfrm>
        </p:spPr>
        <p:txBody>
          <a:bodyPr vert="horz" lIns="91440" tIns="45720" rIns="91440" bIns="45720" rtlCol="0" anchor="t">
            <a:normAutofit/>
          </a:bodyPr>
          <a:lstStyle/>
          <a:p>
            <a:r>
              <a:rPr lang="en-US" sz="2400">
                <a:solidFill>
                  <a:schemeClr val="tx1">
                    <a:lumMod val="75000"/>
                    <a:lumOff val="25000"/>
                  </a:schemeClr>
                </a:solidFill>
              </a:rPr>
              <a:t>Git is a </a:t>
            </a:r>
            <a:r>
              <a:rPr lang="en-US" sz="2400" b="1">
                <a:solidFill>
                  <a:schemeClr val="tx1">
                    <a:lumMod val="75000"/>
                    <a:lumOff val="25000"/>
                  </a:schemeClr>
                </a:solidFill>
              </a:rPr>
              <a:t>distributed</a:t>
            </a:r>
            <a:r>
              <a:rPr lang="en-US" sz="2400">
                <a:solidFill>
                  <a:schemeClr val="tx1">
                    <a:lumMod val="75000"/>
                    <a:lumOff val="25000"/>
                  </a:schemeClr>
                </a:solidFill>
              </a:rPr>
              <a:t> version control system for local and remote repositories</a:t>
            </a:r>
          </a:p>
          <a:p>
            <a:endParaRPr lang="en-US" sz="2400">
              <a:solidFill>
                <a:schemeClr val="tx1">
                  <a:lumMod val="75000"/>
                  <a:lumOff val="25000"/>
                </a:schemeClr>
              </a:solidFill>
              <a:cs typeface="Calibri"/>
            </a:endParaRPr>
          </a:p>
          <a:p>
            <a:r>
              <a:rPr lang="en-US" sz="2400">
                <a:solidFill>
                  <a:schemeClr val="tx1">
                    <a:lumMod val="75000"/>
                    <a:lumOff val="25000"/>
                  </a:schemeClr>
                </a:solidFill>
                <a:cs typeface="Calibri"/>
              </a:rPr>
              <a:t>Git is advertised with the following features</a:t>
            </a:r>
            <a:endParaRPr lang="en-US" sz="2400">
              <a:solidFill>
                <a:srgbClr val="3F3F3F"/>
              </a:solidFill>
              <a:cs typeface="Calibri"/>
            </a:endParaRPr>
          </a:p>
          <a:p>
            <a:pPr lvl="1"/>
            <a:r>
              <a:rPr lang="en-US" sz="2000">
                <a:solidFill>
                  <a:schemeClr val="tx1">
                    <a:lumMod val="75000"/>
                    <a:lumOff val="25000"/>
                  </a:schemeClr>
                </a:solidFill>
              </a:rPr>
              <a:t>Offers </a:t>
            </a:r>
            <a:r>
              <a:rPr lang="en-US" sz="2000" b="1">
                <a:solidFill>
                  <a:schemeClr val="tx1">
                    <a:lumMod val="75000"/>
                    <a:lumOff val="25000"/>
                  </a:schemeClr>
                </a:solidFill>
              </a:rPr>
              <a:t>review</a:t>
            </a:r>
            <a:r>
              <a:rPr lang="en-US" sz="2000">
                <a:solidFill>
                  <a:schemeClr val="tx1">
                    <a:lumMod val="75000"/>
                    <a:lumOff val="25000"/>
                  </a:schemeClr>
                </a:solidFill>
              </a:rPr>
              <a:t> functionality</a:t>
            </a:r>
          </a:p>
          <a:p>
            <a:pPr lvl="1"/>
            <a:r>
              <a:rPr lang="en-US" sz="2000">
                <a:solidFill>
                  <a:schemeClr val="tx1">
                    <a:lumMod val="75000"/>
                    <a:lumOff val="25000"/>
                  </a:schemeClr>
                </a:solidFill>
              </a:rPr>
              <a:t>Work </a:t>
            </a:r>
            <a:r>
              <a:rPr lang="en-US" sz="2000" b="1">
                <a:solidFill>
                  <a:schemeClr val="tx1">
                    <a:lumMod val="75000"/>
                    <a:lumOff val="25000"/>
                  </a:schemeClr>
                </a:solidFill>
              </a:rPr>
              <a:t>offline</a:t>
            </a:r>
            <a:r>
              <a:rPr lang="en-US" sz="2000">
                <a:solidFill>
                  <a:schemeClr val="tx1">
                    <a:lumMod val="75000"/>
                    <a:lumOff val="25000"/>
                  </a:schemeClr>
                </a:solidFill>
              </a:rPr>
              <a:t> anywhere</a:t>
            </a:r>
          </a:p>
          <a:p>
            <a:pPr lvl="1"/>
            <a:r>
              <a:rPr lang="en-US" sz="2000" b="1">
                <a:solidFill>
                  <a:schemeClr val="tx1">
                    <a:lumMod val="75000"/>
                    <a:lumOff val="25000"/>
                  </a:schemeClr>
                </a:solidFill>
                <a:cs typeface="Calibri"/>
              </a:rPr>
              <a:t>Fast</a:t>
            </a:r>
            <a:r>
              <a:rPr lang="en-US" sz="2000">
                <a:solidFill>
                  <a:schemeClr val="tx1">
                    <a:lumMod val="75000"/>
                    <a:lumOff val="25000"/>
                  </a:schemeClr>
                </a:solidFill>
                <a:cs typeface="Calibri"/>
              </a:rPr>
              <a:t> and lightweight</a:t>
            </a:r>
          </a:p>
          <a:p>
            <a:pPr lvl="1"/>
            <a:r>
              <a:rPr lang="en-US" sz="2000" b="1">
                <a:solidFill>
                  <a:schemeClr val="tx1">
                    <a:lumMod val="75000"/>
                    <a:lumOff val="25000"/>
                  </a:schemeClr>
                </a:solidFill>
              </a:rPr>
              <a:t>Journal</a:t>
            </a:r>
            <a:r>
              <a:rPr lang="en-US" sz="2000">
                <a:solidFill>
                  <a:schemeClr val="tx1">
                    <a:lumMod val="75000"/>
                    <a:lumOff val="25000"/>
                  </a:schemeClr>
                </a:solidFill>
              </a:rPr>
              <a:t> of changes rather than a backup</a:t>
            </a:r>
          </a:p>
          <a:p>
            <a:pPr lvl="1"/>
            <a:r>
              <a:rPr lang="en-US" sz="2000">
                <a:solidFill>
                  <a:schemeClr val="tx1">
                    <a:lumMod val="75000"/>
                    <a:lumOff val="25000"/>
                  </a:schemeClr>
                </a:solidFill>
              </a:rPr>
              <a:t>Serves the needs of </a:t>
            </a:r>
            <a:r>
              <a:rPr lang="en-US" sz="2000" b="1">
                <a:solidFill>
                  <a:schemeClr val="tx1">
                    <a:lumMod val="75000"/>
                    <a:lumOff val="25000"/>
                  </a:schemeClr>
                </a:solidFill>
              </a:rPr>
              <a:t>beginners</a:t>
            </a:r>
            <a:r>
              <a:rPr lang="en-US" sz="2000">
                <a:solidFill>
                  <a:schemeClr val="tx1">
                    <a:lumMod val="75000"/>
                    <a:lumOff val="25000"/>
                  </a:schemeClr>
                </a:solidFill>
              </a:rPr>
              <a:t> and </a:t>
            </a:r>
            <a:r>
              <a:rPr lang="en-US" sz="2000" b="1">
                <a:solidFill>
                  <a:schemeClr val="tx1">
                    <a:lumMod val="75000"/>
                    <a:lumOff val="25000"/>
                  </a:schemeClr>
                </a:solidFill>
              </a:rPr>
              <a:t>advanced</a:t>
            </a:r>
            <a:r>
              <a:rPr lang="en-US" sz="2000">
                <a:solidFill>
                  <a:schemeClr val="tx1">
                    <a:lumMod val="75000"/>
                    <a:lumOff val="25000"/>
                  </a:schemeClr>
                </a:solidFill>
              </a:rPr>
              <a:t> users equally well</a:t>
            </a:r>
          </a:p>
        </p:txBody>
      </p:sp>
      <p:sp>
        <p:nvSpPr>
          <p:cNvPr id="4" name="Slide Number Placeholder 3">
            <a:extLst>
              <a:ext uri="{FF2B5EF4-FFF2-40B4-BE49-F238E27FC236}">
                <a16:creationId xmlns:a16="http://schemas.microsoft.com/office/drawing/2014/main" id="{30F10882-1763-4EB9-AA5D-1AC0D3D60A28}"/>
              </a:ext>
            </a:extLst>
          </p:cNvPr>
          <p:cNvSpPr>
            <a:spLocks noGrp="1"/>
          </p:cNvSpPr>
          <p:nvPr>
            <p:ph type="sldNum" sz="quarter" idx="12"/>
          </p:nvPr>
        </p:nvSpPr>
        <p:spPr/>
        <p:txBody>
          <a:bodyPr/>
          <a:lstStyle/>
          <a:p>
            <a:fld id="{330EA680-D336-4FF7-8B7A-9848BB0A1C32}" type="slidenum">
              <a:rPr lang="en-US" smtClean="0"/>
              <a:t>5</a:t>
            </a:fld>
            <a:endParaRPr lang="en-US"/>
          </a:p>
        </p:txBody>
      </p:sp>
      <p:sp>
        <p:nvSpPr>
          <p:cNvPr id="5" name="Slide Number Placeholder 9">
            <a:extLst>
              <a:ext uri="{FF2B5EF4-FFF2-40B4-BE49-F238E27FC236}">
                <a16:creationId xmlns:a16="http://schemas.microsoft.com/office/drawing/2014/main" id="{A5138BDE-5522-4F67-BBD6-0FAA9155AA12}"/>
              </a:ext>
            </a:extLst>
          </p:cNvPr>
          <p:cNvSpPr txBox="1">
            <a:spLocks/>
          </p:cNvSpPr>
          <p:nvPr/>
        </p:nvSpPr>
        <p:spPr>
          <a:xfrm>
            <a:off x="0" y="6492875"/>
            <a:ext cx="12192000" cy="365124"/>
          </a:xfrm>
          <a:prstGeom prst="rect">
            <a:avLst/>
          </a:prstGeom>
          <a:solidFill>
            <a:srgbClr val="F05033"/>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z="1800" smtClean="0">
                <a:solidFill>
                  <a:schemeClr val="bg1"/>
                </a:solidFill>
              </a:rPr>
              <a:pPr/>
              <a:t>5</a:t>
            </a:fld>
            <a:r>
              <a:rPr lang="en-US" sz="1800" dirty="0">
                <a:solidFill>
                  <a:schemeClr val="bg1"/>
                </a:solidFill>
              </a:rPr>
              <a:t>	</a:t>
            </a:r>
          </a:p>
        </p:txBody>
      </p:sp>
    </p:spTree>
    <p:extLst>
      <p:ext uri="{BB962C8B-B14F-4D97-AF65-F5344CB8AC3E}">
        <p14:creationId xmlns:p14="http://schemas.microsoft.com/office/powerpoint/2010/main" val="2710156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5EE8E-5B8F-40F3-857E-ECF47C8160F7}"/>
              </a:ext>
            </a:extLst>
          </p:cNvPr>
          <p:cNvSpPr>
            <a:spLocks noGrp="1"/>
          </p:cNvSpPr>
          <p:nvPr>
            <p:ph type="title"/>
          </p:nvPr>
        </p:nvSpPr>
        <p:spPr/>
        <p:txBody>
          <a:bodyPr/>
          <a:lstStyle/>
          <a:p>
            <a:r>
              <a:rPr lang="en-US">
                <a:solidFill>
                  <a:schemeClr val="tx1">
                    <a:lumMod val="65000"/>
                    <a:lumOff val="35000"/>
                  </a:schemeClr>
                </a:solidFill>
              </a:rPr>
              <a:t>Installation</a:t>
            </a:r>
          </a:p>
        </p:txBody>
      </p:sp>
      <p:sp>
        <p:nvSpPr>
          <p:cNvPr id="3" name="Content Placeholder 2">
            <a:extLst>
              <a:ext uri="{FF2B5EF4-FFF2-40B4-BE49-F238E27FC236}">
                <a16:creationId xmlns:a16="http://schemas.microsoft.com/office/drawing/2014/main" id="{EFCE3C2A-6CCB-44FC-A869-FC2B7EA27519}"/>
              </a:ext>
            </a:extLst>
          </p:cNvPr>
          <p:cNvSpPr>
            <a:spLocks noGrp="1"/>
          </p:cNvSpPr>
          <p:nvPr>
            <p:ph idx="1"/>
          </p:nvPr>
        </p:nvSpPr>
        <p:spPr>
          <a:xfrm>
            <a:off x="838199" y="1825625"/>
            <a:ext cx="5397231" cy="4351338"/>
          </a:xfrm>
        </p:spPr>
        <p:txBody>
          <a:bodyPr/>
          <a:lstStyle/>
          <a:p>
            <a:r>
              <a:rPr lang="en-US" sz="2400" b="1">
                <a:solidFill>
                  <a:schemeClr val="tx1">
                    <a:lumMod val="75000"/>
                    <a:lumOff val="25000"/>
                  </a:schemeClr>
                </a:solidFill>
              </a:rPr>
              <a:t>Download</a:t>
            </a:r>
            <a:r>
              <a:rPr lang="en-US" sz="2400">
                <a:solidFill>
                  <a:schemeClr val="tx1">
                    <a:lumMod val="75000"/>
                    <a:lumOff val="25000"/>
                  </a:schemeClr>
                </a:solidFill>
              </a:rPr>
              <a:t> at </a:t>
            </a:r>
            <a:r>
              <a:rPr lang="en-US" sz="2000">
                <a:hlinkClick r:id="rId3"/>
              </a:rPr>
              <a:t>https://git-scm.com/downloads</a:t>
            </a:r>
            <a:endParaRPr lang="en-US" sz="2000"/>
          </a:p>
          <a:p>
            <a:r>
              <a:rPr lang="en-US" sz="2400">
                <a:solidFill>
                  <a:schemeClr val="tx1">
                    <a:lumMod val="75000"/>
                    <a:lumOff val="25000"/>
                  </a:schemeClr>
                </a:solidFill>
              </a:rPr>
              <a:t>Accept </a:t>
            </a:r>
            <a:r>
              <a:rPr lang="en-US" sz="2400" b="1">
                <a:solidFill>
                  <a:schemeClr val="tx1">
                    <a:lumMod val="75000"/>
                    <a:lumOff val="25000"/>
                  </a:schemeClr>
                </a:solidFill>
              </a:rPr>
              <a:t>default</a:t>
            </a:r>
            <a:r>
              <a:rPr lang="en-US" sz="2400">
                <a:solidFill>
                  <a:schemeClr val="tx1">
                    <a:lumMod val="75000"/>
                    <a:lumOff val="25000"/>
                  </a:schemeClr>
                </a:solidFill>
              </a:rPr>
              <a:t> settings during installation</a:t>
            </a:r>
            <a:endParaRPr lang="en-US" sz="2400"/>
          </a:p>
        </p:txBody>
      </p:sp>
      <p:sp>
        <p:nvSpPr>
          <p:cNvPr id="5" name="Slide Number Placeholder 9">
            <a:extLst>
              <a:ext uri="{FF2B5EF4-FFF2-40B4-BE49-F238E27FC236}">
                <a16:creationId xmlns:a16="http://schemas.microsoft.com/office/drawing/2014/main" id="{CE4C201F-0DC3-484A-9C6D-DA3F27B31B44}"/>
              </a:ext>
            </a:extLst>
          </p:cNvPr>
          <p:cNvSpPr txBox="1">
            <a:spLocks/>
          </p:cNvSpPr>
          <p:nvPr/>
        </p:nvSpPr>
        <p:spPr>
          <a:xfrm>
            <a:off x="0" y="6492875"/>
            <a:ext cx="12192000" cy="365124"/>
          </a:xfrm>
          <a:prstGeom prst="rect">
            <a:avLst/>
          </a:prstGeom>
          <a:solidFill>
            <a:srgbClr val="F05033"/>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z="1800" smtClean="0">
                <a:solidFill>
                  <a:schemeClr val="bg1"/>
                </a:solidFill>
              </a:rPr>
              <a:pPr/>
              <a:t>6</a:t>
            </a:fld>
            <a:r>
              <a:rPr lang="en-US" sz="1800" dirty="0">
                <a:solidFill>
                  <a:schemeClr val="bg1"/>
                </a:solidFill>
              </a:rPr>
              <a:t>	</a:t>
            </a:r>
          </a:p>
        </p:txBody>
      </p:sp>
      <p:pic>
        <p:nvPicPr>
          <p:cNvPr id="7" name="Picture 6">
            <a:extLst>
              <a:ext uri="{FF2B5EF4-FFF2-40B4-BE49-F238E27FC236}">
                <a16:creationId xmlns:a16="http://schemas.microsoft.com/office/drawing/2014/main" id="{7C1CCFC8-EA54-4B7E-8DFC-8809C48631F4}"/>
              </a:ext>
            </a:extLst>
          </p:cNvPr>
          <p:cNvPicPr>
            <a:picLocks noChangeAspect="1"/>
          </p:cNvPicPr>
          <p:nvPr/>
        </p:nvPicPr>
        <p:blipFill>
          <a:blip r:embed="rId4"/>
          <a:stretch>
            <a:fillRect/>
          </a:stretch>
        </p:blipFill>
        <p:spPr>
          <a:xfrm>
            <a:off x="6337942" y="1446677"/>
            <a:ext cx="5397231" cy="4579300"/>
          </a:xfrm>
          <a:prstGeom prst="rect">
            <a:avLst/>
          </a:prstGeom>
        </p:spPr>
      </p:pic>
      <p:sp>
        <p:nvSpPr>
          <p:cNvPr id="4" name="Slide Number Placeholder 3">
            <a:extLst>
              <a:ext uri="{FF2B5EF4-FFF2-40B4-BE49-F238E27FC236}">
                <a16:creationId xmlns:a16="http://schemas.microsoft.com/office/drawing/2014/main" id="{55341EE3-CBB1-B8BB-111E-2B7C20D0BBF8}"/>
              </a:ext>
            </a:extLst>
          </p:cNvPr>
          <p:cNvSpPr>
            <a:spLocks noGrp="1"/>
          </p:cNvSpPr>
          <p:nvPr>
            <p:ph type="sldNum" sz="quarter" idx="12"/>
          </p:nvPr>
        </p:nvSpPr>
        <p:spPr/>
        <p:txBody>
          <a:bodyPr/>
          <a:lstStyle/>
          <a:p>
            <a:fld id="{330EA680-D336-4FF7-8B7A-9848BB0A1C32}" type="slidenum">
              <a:rPr lang="en-US" smtClean="0"/>
              <a:t>6</a:t>
            </a:fld>
            <a:endParaRPr lang="en-US"/>
          </a:p>
        </p:txBody>
      </p:sp>
    </p:spTree>
    <p:extLst>
      <p:ext uri="{BB962C8B-B14F-4D97-AF65-F5344CB8AC3E}">
        <p14:creationId xmlns:p14="http://schemas.microsoft.com/office/powerpoint/2010/main" val="881054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CB543-360F-410C-94C1-1814D7DF38F0}"/>
              </a:ext>
            </a:extLst>
          </p:cNvPr>
          <p:cNvSpPr>
            <a:spLocks noGrp="1"/>
          </p:cNvSpPr>
          <p:nvPr>
            <p:ph type="title"/>
          </p:nvPr>
        </p:nvSpPr>
        <p:spPr/>
        <p:txBody>
          <a:bodyPr/>
          <a:lstStyle/>
          <a:p>
            <a:r>
              <a:rPr lang="en-US">
                <a:solidFill>
                  <a:srgbClr val="595959"/>
                </a:solidFill>
              </a:rPr>
              <a:t>Interfaces</a:t>
            </a:r>
          </a:p>
        </p:txBody>
      </p:sp>
      <p:sp>
        <p:nvSpPr>
          <p:cNvPr id="3" name="Content Placeholder 2">
            <a:extLst>
              <a:ext uri="{FF2B5EF4-FFF2-40B4-BE49-F238E27FC236}">
                <a16:creationId xmlns:a16="http://schemas.microsoft.com/office/drawing/2014/main" id="{D10685D1-A0E6-4B80-BF37-2B3948BA4CEE}"/>
              </a:ext>
            </a:extLst>
          </p:cNvPr>
          <p:cNvSpPr>
            <a:spLocks noGrp="1"/>
          </p:cNvSpPr>
          <p:nvPr>
            <p:ph idx="1"/>
          </p:nvPr>
        </p:nvSpPr>
        <p:spPr>
          <a:xfrm>
            <a:off x="838200" y="1825625"/>
            <a:ext cx="5562600" cy="4351338"/>
          </a:xfrm>
        </p:spPr>
        <p:txBody>
          <a:bodyPr vert="horz" lIns="91440" tIns="45720" rIns="91440" bIns="45720" rtlCol="0" anchor="t">
            <a:normAutofit fontScale="92500" lnSpcReduction="20000"/>
          </a:bodyPr>
          <a:lstStyle/>
          <a:p>
            <a:pPr marL="0" indent="0">
              <a:buNone/>
            </a:pPr>
            <a:r>
              <a:rPr lang="en-US" sz="2400" dirty="0">
                <a:solidFill>
                  <a:srgbClr val="3F3F3F"/>
                </a:solidFill>
                <a:cs typeface="Calibri"/>
              </a:rPr>
              <a:t>Command Line Interface (CLI)</a:t>
            </a:r>
          </a:p>
          <a:p>
            <a:pPr lvl="1"/>
            <a:r>
              <a:rPr lang="en-US" sz="2000" dirty="0">
                <a:solidFill>
                  <a:srgbClr val="3F3F3F"/>
                </a:solidFill>
                <a:cs typeface="Calibri"/>
              </a:rPr>
              <a:t>Syntax: </a:t>
            </a:r>
            <a:r>
              <a:rPr lang="en-US" sz="2000" dirty="0">
                <a:solidFill>
                  <a:srgbClr val="3F3F3F"/>
                </a:solidFill>
                <a:latin typeface="Courier New" panose="02070309020205020404" pitchFamily="49" charset="0"/>
                <a:cs typeface="Courier New" panose="02070309020205020404" pitchFamily="49" charset="0"/>
              </a:rPr>
              <a:t>git [verb] [options]</a:t>
            </a:r>
          </a:p>
          <a:p>
            <a:pPr lvl="1"/>
            <a:r>
              <a:rPr lang="en-US" sz="2000" dirty="0">
                <a:solidFill>
                  <a:srgbClr val="3F3F3F"/>
                </a:solidFill>
                <a:cs typeface="Calibri"/>
              </a:rPr>
              <a:t>Allows for </a:t>
            </a:r>
            <a:r>
              <a:rPr lang="en-US" sz="2000" b="1" dirty="0">
                <a:solidFill>
                  <a:srgbClr val="3F3F3F"/>
                </a:solidFill>
                <a:cs typeface="Calibri"/>
              </a:rPr>
              <a:t>customized</a:t>
            </a:r>
            <a:r>
              <a:rPr lang="en-US" sz="2000" dirty="0">
                <a:solidFill>
                  <a:srgbClr val="3F3F3F"/>
                </a:solidFill>
                <a:cs typeface="Calibri"/>
              </a:rPr>
              <a:t> commands</a:t>
            </a:r>
          </a:p>
          <a:p>
            <a:pPr lvl="1"/>
            <a:r>
              <a:rPr lang="en-US" sz="2000" dirty="0">
                <a:solidFill>
                  <a:srgbClr val="3F3F3F"/>
                </a:solidFill>
                <a:cs typeface="Calibri"/>
              </a:rPr>
              <a:t>Commands are </a:t>
            </a:r>
            <a:r>
              <a:rPr lang="en-US" sz="2000" b="1" dirty="0">
                <a:solidFill>
                  <a:srgbClr val="3F3F3F"/>
                </a:solidFill>
                <a:cs typeface="Calibri"/>
              </a:rPr>
              <a:t>platform-independent</a:t>
            </a:r>
          </a:p>
          <a:p>
            <a:pPr lvl="1"/>
            <a:r>
              <a:rPr lang="en-US" sz="2000" b="1" dirty="0">
                <a:solidFill>
                  <a:srgbClr val="3F3F3F"/>
                </a:solidFill>
                <a:cs typeface="Calibri"/>
              </a:rPr>
              <a:t>Fast</a:t>
            </a:r>
          </a:p>
          <a:p>
            <a:pPr lvl="1"/>
            <a:endParaRPr lang="en-US" dirty="0">
              <a:solidFill>
                <a:srgbClr val="3F3F3F"/>
              </a:solidFill>
              <a:cs typeface="Calibri"/>
            </a:endParaRPr>
          </a:p>
          <a:p>
            <a:pPr marL="0" indent="0">
              <a:buNone/>
            </a:pPr>
            <a:r>
              <a:rPr lang="en-US" sz="2400" dirty="0">
                <a:solidFill>
                  <a:srgbClr val="3F3F3F"/>
                </a:solidFill>
                <a:cs typeface="Calibri"/>
              </a:rPr>
              <a:t>Graphical User Interface (GUI)</a:t>
            </a:r>
          </a:p>
          <a:p>
            <a:pPr lvl="1"/>
            <a:r>
              <a:rPr lang="en-US" sz="2000" dirty="0">
                <a:solidFill>
                  <a:srgbClr val="3F3F3F"/>
                </a:solidFill>
                <a:cs typeface="Calibri"/>
              </a:rPr>
              <a:t>Saves </a:t>
            </a:r>
            <a:r>
              <a:rPr lang="en-US" sz="2000" b="1" dirty="0">
                <a:solidFill>
                  <a:srgbClr val="3F3F3F"/>
                </a:solidFill>
                <a:cs typeface="Calibri"/>
              </a:rPr>
              <a:t>typing</a:t>
            </a:r>
          </a:p>
          <a:p>
            <a:pPr lvl="1"/>
            <a:r>
              <a:rPr lang="en-US" sz="2000" dirty="0">
                <a:solidFill>
                  <a:srgbClr val="3F3F3F"/>
                </a:solidFill>
                <a:cs typeface="Calibri"/>
              </a:rPr>
              <a:t>Lower </a:t>
            </a:r>
            <a:r>
              <a:rPr lang="en-US" sz="2000" b="1" dirty="0">
                <a:solidFill>
                  <a:srgbClr val="3F3F3F"/>
                </a:solidFill>
                <a:cs typeface="Calibri"/>
              </a:rPr>
              <a:t>barrier-of-entry</a:t>
            </a:r>
          </a:p>
          <a:p>
            <a:pPr lvl="1"/>
            <a:r>
              <a:rPr lang="en-US" sz="2000" dirty="0">
                <a:solidFill>
                  <a:srgbClr val="3F3F3F"/>
                </a:solidFill>
                <a:cs typeface="Calibri"/>
              </a:rPr>
              <a:t>(we recommend GitHub Desktop or </a:t>
            </a:r>
            <a:r>
              <a:rPr lang="en-US" sz="2000" dirty="0" err="1">
                <a:solidFill>
                  <a:srgbClr val="3F3F3F"/>
                </a:solidFill>
                <a:cs typeface="Calibri"/>
              </a:rPr>
              <a:t>Sourcetree</a:t>
            </a:r>
            <a:r>
              <a:rPr lang="en-US" sz="2000" dirty="0">
                <a:solidFill>
                  <a:srgbClr val="3F3F3F"/>
                </a:solidFill>
                <a:cs typeface="Calibri"/>
              </a:rPr>
              <a:t>)</a:t>
            </a:r>
          </a:p>
          <a:p>
            <a:pPr lvl="1"/>
            <a:endParaRPr lang="en-US" sz="2000" dirty="0">
              <a:solidFill>
                <a:srgbClr val="3F3F3F"/>
              </a:solidFill>
              <a:cs typeface="Calibri"/>
            </a:endParaRPr>
          </a:p>
          <a:p>
            <a:pPr marL="0" indent="0">
              <a:buNone/>
            </a:pPr>
            <a:r>
              <a:rPr lang="en-US" sz="2400" dirty="0">
                <a:solidFill>
                  <a:srgbClr val="3F3F3F"/>
                </a:solidFill>
                <a:cs typeface="Calibri"/>
              </a:rPr>
              <a:t>Integrated Development Environment (IDE)</a:t>
            </a:r>
          </a:p>
          <a:p>
            <a:pPr lvl="1"/>
            <a:r>
              <a:rPr lang="en-US" sz="2000" dirty="0">
                <a:solidFill>
                  <a:srgbClr val="3F3F3F"/>
                </a:solidFill>
                <a:cs typeface="Calibri"/>
              </a:rPr>
              <a:t>Integrates version control with programming </a:t>
            </a:r>
            <a:r>
              <a:rPr lang="en-US" sz="2000" b="1" dirty="0">
                <a:solidFill>
                  <a:srgbClr val="3F3F3F"/>
                </a:solidFill>
                <a:cs typeface="Calibri"/>
              </a:rPr>
              <a:t>projects</a:t>
            </a:r>
            <a:r>
              <a:rPr lang="en-US" sz="2000" dirty="0">
                <a:solidFill>
                  <a:srgbClr val="3F3F3F"/>
                </a:solidFill>
                <a:cs typeface="Calibri"/>
              </a:rPr>
              <a:t> e.g., generates .</a:t>
            </a:r>
            <a:r>
              <a:rPr lang="en-US" sz="2000" dirty="0" err="1">
                <a:solidFill>
                  <a:srgbClr val="3F3F3F"/>
                </a:solidFill>
                <a:cs typeface="Calibri"/>
              </a:rPr>
              <a:t>gitignore</a:t>
            </a:r>
            <a:r>
              <a:rPr lang="en-US" sz="2000" dirty="0">
                <a:solidFill>
                  <a:srgbClr val="3F3F3F"/>
                </a:solidFill>
                <a:cs typeface="Calibri"/>
              </a:rPr>
              <a:t>.</a:t>
            </a:r>
            <a:endParaRPr lang="en-US" sz="2000" b="1" dirty="0">
              <a:solidFill>
                <a:srgbClr val="3F3F3F"/>
              </a:solidFill>
              <a:cs typeface="Calibri"/>
            </a:endParaRPr>
          </a:p>
          <a:p>
            <a:pPr lvl="1"/>
            <a:endParaRPr lang="en-US" sz="2000" dirty="0">
              <a:solidFill>
                <a:srgbClr val="3F3F3F"/>
              </a:solidFill>
              <a:cs typeface="Calibri"/>
            </a:endParaRPr>
          </a:p>
        </p:txBody>
      </p:sp>
      <p:pic>
        <p:nvPicPr>
          <p:cNvPr id="5" name="Picture 5" descr="A screenshot of a computer screen&#10;&#10;Description generated with very high confidence">
            <a:extLst>
              <a:ext uri="{FF2B5EF4-FFF2-40B4-BE49-F238E27FC236}">
                <a16:creationId xmlns:a16="http://schemas.microsoft.com/office/drawing/2014/main" id="{78DE5A8C-E631-4131-A99F-1F2B45DB8A8F}"/>
              </a:ext>
            </a:extLst>
          </p:cNvPr>
          <p:cNvPicPr>
            <a:picLocks noChangeAspect="1"/>
          </p:cNvPicPr>
          <p:nvPr/>
        </p:nvPicPr>
        <p:blipFill>
          <a:blip r:embed="rId3"/>
          <a:stretch>
            <a:fillRect/>
          </a:stretch>
        </p:blipFill>
        <p:spPr>
          <a:xfrm>
            <a:off x="7246969" y="282344"/>
            <a:ext cx="4402485" cy="2551817"/>
          </a:xfrm>
          <a:prstGeom prst="rect">
            <a:avLst/>
          </a:prstGeom>
        </p:spPr>
      </p:pic>
      <p:sp>
        <p:nvSpPr>
          <p:cNvPr id="8" name="Slide Number Placeholder 9">
            <a:extLst>
              <a:ext uri="{FF2B5EF4-FFF2-40B4-BE49-F238E27FC236}">
                <a16:creationId xmlns:a16="http://schemas.microsoft.com/office/drawing/2014/main" id="{810F7280-A03F-4DF2-A61C-A5B226D8B91C}"/>
              </a:ext>
            </a:extLst>
          </p:cNvPr>
          <p:cNvSpPr txBox="1">
            <a:spLocks/>
          </p:cNvSpPr>
          <p:nvPr/>
        </p:nvSpPr>
        <p:spPr>
          <a:xfrm>
            <a:off x="0" y="6492875"/>
            <a:ext cx="12192000" cy="365124"/>
          </a:xfrm>
          <a:prstGeom prst="rect">
            <a:avLst/>
          </a:prstGeom>
          <a:solidFill>
            <a:srgbClr val="F05033"/>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z="1800" smtClean="0">
                <a:solidFill>
                  <a:schemeClr val="bg1"/>
                </a:solidFill>
              </a:rPr>
              <a:pPr/>
              <a:t>7</a:t>
            </a:fld>
            <a:r>
              <a:rPr lang="en-US" sz="1800" dirty="0">
                <a:solidFill>
                  <a:schemeClr val="bg1"/>
                </a:solidFill>
              </a:rPr>
              <a:t>	</a:t>
            </a:r>
          </a:p>
        </p:txBody>
      </p:sp>
      <p:pic>
        <p:nvPicPr>
          <p:cNvPr id="1028" name="Picture 4" descr="Screenshot of GitHub Desktop running on Windows">
            <a:extLst>
              <a:ext uri="{FF2B5EF4-FFF2-40B4-BE49-F238E27FC236}">
                <a16:creationId xmlns:a16="http://schemas.microsoft.com/office/drawing/2014/main" id="{3BBA2070-A636-4A21-9E43-00D30BC1D5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6969" y="3074478"/>
            <a:ext cx="4386327" cy="301542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B4742F8A-4411-27FE-3284-28EFDA1FE1FC}"/>
              </a:ext>
            </a:extLst>
          </p:cNvPr>
          <p:cNvSpPr>
            <a:spLocks noGrp="1"/>
          </p:cNvSpPr>
          <p:nvPr>
            <p:ph type="sldNum" sz="quarter" idx="12"/>
          </p:nvPr>
        </p:nvSpPr>
        <p:spPr/>
        <p:txBody>
          <a:bodyPr/>
          <a:lstStyle/>
          <a:p>
            <a:fld id="{330EA680-D336-4FF7-8B7A-9848BB0A1C32}" type="slidenum">
              <a:rPr lang="en-US" smtClean="0"/>
              <a:t>7</a:t>
            </a:fld>
            <a:endParaRPr lang="en-US"/>
          </a:p>
        </p:txBody>
      </p:sp>
    </p:spTree>
    <p:extLst>
      <p:ext uri="{BB962C8B-B14F-4D97-AF65-F5344CB8AC3E}">
        <p14:creationId xmlns:p14="http://schemas.microsoft.com/office/powerpoint/2010/main" val="333569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CB543-360F-410C-94C1-1814D7DF38F0}"/>
              </a:ext>
            </a:extLst>
          </p:cNvPr>
          <p:cNvSpPr>
            <a:spLocks noGrp="1"/>
          </p:cNvSpPr>
          <p:nvPr>
            <p:ph type="title"/>
          </p:nvPr>
        </p:nvSpPr>
        <p:spPr/>
        <p:txBody>
          <a:bodyPr/>
          <a:lstStyle/>
          <a:p>
            <a:r>
              <a:rPr lang="en-US">
                <a:solidFill>
                  <a:srgbClr val="595959"/>
                </a:solidFill>
              </a:rPr>
              <a:t>Command Line Interface</a:t>
            </a:r>
          </a:p>
        </p:txBody>
      </p:sp>
      <p:sp>
        <p:nvSpPr>
          <p:cNvPr id="3" name="Content Placeholder 2">
            <a:extLst>
              <a:ext uri="{FF2B5EF4-FFF2-40B4-BE49-F238E27FC236}">
                <a16:creationId xmlns:a16="http://schemas.microsoft.com/office/drawing/2014/main" id="{D10685D1-A0E6-4B80-BF37-2B3948BA4CEE}"/>
              </a:ext>
            </a:extLst>
          </p:cNvPr>
          <p:cNvSpPr>
            <a:spLocks noGrp="1"/>
          </p:cNvSpPr>
          <p:nvPr>
            <p:ph idx="1"/>
          </p:nvPr>
        </p:nvSpPr>
        <p:spPr>
          <a:xfrm>
            <a:off x="838200" y="1862569"/>
            <a:ext cx="5256276" cy="407189"/>
          </a:xfrm>
        </p:spPr>
        <p:txBody>
          <a:bodyPr vert="horz" lIns="91440" tIns="45720" rIns="91440" bIns="45720" rtlCol="0" anchor="t">
            <a:normAutofit/>
          </a:bodyPr>
          <a:lstStyle/>
          <a:p>
            <a:pPr marL="0" indent="0">
              <a:buNone/>
            </a:pPr>
            <a:r>
              <a:rPr lang="en-US" sz="2000">
                <a:solidFill>
                  <a:srgbClr val="3F3F3F"/>
                </a:solidFill>
                <a:cs typeface="Calibri"/>
              </a:rPr>
              <a:t>Windows Command Prompt</a:t>
            </a:r>
          </a:p>
        </p:txBody>
      </p:sp>
      <p:pic>
        <p:nvPicPr>
          <p:cNvPr id="5" name="Picture 5" descr="A screenshot of a computer screen&#10;&#10;Description generated with very high confidence">
            <a:extLst>
              <a:ext uri="{FF2B5EF4-FFF2-40B4-BE49-F238E27FC236}">
                <a16:creationId xmlns:a16="http://schemas.microsoft.com/office/drawing/2014/main" id="{78DE5A8C-E631-4131-A99F-1F2B45DB8A8F}"/>
              </a:ext>
            </a:extLst>
          </p:cNvPr>
          <p:cNvPicPr>
            <a:picLocks noChangeAspect="1"/>
          </p:cNvPicPr>
          <p:nvPr/>
        </p:nvPicPr>
        <p:blipFill>
          <a:blip r:embed="rId3"/>
          <a:stretch>
            <a:fillRect/>
          </a:stretch>
        </p:blipFill>
        <p:spPr>
          <a:xfrm>
            <a:off x="7319386" y="2537041"/>
            <a:ext cx="4402485" cy="2551817"/>
          </a:xfrm>
          <a:prstGeom prst="rect">
            <a:avLst/>
          </a:prstGeom>
        </p:spPr>
      </p:pic>
      <p:sp>
        <p:nvSpPr>
          <p:cNvPr id="8" name="Slide Number Placeholder 9">
            <a:extLst>
              <a:ext uri="{FF2B5EF4-FFF2-40B4-BE49-F238E27FC236}">
                <a16:creationId xmlns:a16="http://schemas.microsoft.com/office/drawing/2014/main" id="{810F7280-A03F-4DF2-A61C-A5B226D8B91C}"/>
              </a:ext>
            </a:extLst>
          </p:cNvPr>
          <p:cNvSpPr txBox="1">
            <a:spLocks/>
          </p:cNvSpPr>
          <p:nvPr/>
        </p:nvSpPr>
        <p:spPr>
          <a:xfrm>
            <a:off x="0" y="6492875"/>
            <a:ext cx="12192000" cy="365124"/>
          </a:xfrm>
          <a:prstGeom prst="rect">
            <a:avLst/>
          </a:prstGeom>
          <a:solidFill>
            <a:srgbClr val="F05033"/>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z="1800" smtClean="0">
                <a:solidFill>
                  <a:schemeClr val="bg1"/>
                </a:solidFill>
              </a:rPr>
              <a:pPr/>
              <a:t>8</a:t>
            </a:fld>
            <a:r>
              <a:rPr lang="en-US" sz="1800" dirty="0">
                <a:solidFill>
                  <a:schemeClr val="bg1"/>
                </a:solidFill>
              </a:rPr>
              <a:t>	</a:t>
            </a:r>
          </a:p>
        </p:txBody>
      </p:sp>
      <p:sp>
        <p:nvSpPr>
          <p:cNvPr id="9" name="Content Placeholder 2">
            <a:extLst>
              <a:ext uri="{FF2B5EF4-FFF2-40B4-BE49-F238E27FC236}">
                <a16:creationId xmlns:a16="http://schemas.microsoft.com/office/drawing/2014/main" id="{D2D81F95-E517-4997-AC96-3580B5EA0444}"/>
              </a:ext>
            </a:extLst>
          </p:cNvPr>
          <p:cNvSpPr txBox="1">
            <a:spLocks/>
          </p:cNvSpPr>
          <p:nvPr/>
        </p:nvSpPr>
        <p:spPr>
          <a:xfrm>
            <a:off x="839724" y="2633692"/>
            <a:ext cx="5256276"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err="1">
                <a:solidFill>
                  <a:srgbClr val="FFFFFF"/>
                </a:solidFill>
                <a:latin typeface="Courier New"/>
                <a:cs typeface="Courier New"/>
              </a:rPr>
              <a:t>dir</a:t>
            </a:r>
            <a:endParaRPr lang="en-US"/>
          </a:p>
        </p:txBody>
      </p:sp>
      <p:sp>
        <p:nvSpPr>
          <p:cNvPr id="10" name="Content Placeholder 2">
            <a:extLst>
              <a:ext uri="{FF2B5EF4-FFF2-40B4-BE49-F238E27FC236}">
                <a16:creationId xmlns:a16="http://schemas.microsoft.com/office/drawing/2014/main" id="{26312774-3D7D-4A1C-8ECB-18541C2F6043}"/>
              </a:ext>
            </a:extLst>
          </p:cNvPr>
          <p:cNvSpPr txBox="1">
            <a:spLocks/>
          </p:cNvSpPr>
          <p:nvPr/>
        </p:nvSpPr>
        <p:spPr>
          <a:xfrm>
            <a:off x="839724" y="2229206"/>
            <a:ext cx="5256276" cy="407189"/>
          </a:xfrm>
          <a:prstGeom prst="rect">
            <a:avLst/>
          </a:prstGeom>
          <a:ln>
            <a:noFill/>
          </a:ln>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a:solidFill>
                  <a:schemeClr val="tx1">
                    <a:lumMod val="75000"/>
                    <a:lumOff val="25000"/>
                  </a:schemeClr>
                </a:solidFill>
                <a:cs typeface="Calibri"/>
              </a:rPr>
              <a:t>List</a:t>
            </a:r>
            <a:r>
              <a:rPr lang="en-US" sz="2400">
                <a:solidFill>
                  <a:schemeClr val="tx1">
                    <a:lumMod val="75000"/>
                    <a:lumOff val="25000"/>
                  </a:schemeClr>
                </a:solidFill>
                <a:cs typeface="Calibri"/>
              </a:rPr>
              <a:t> all files</a:t>
            </a:r>
          </a:p>
        </p:txBody>
      </p:sp>
      <p:sp>
        <p:nvSpPr>
          <p:cNvPr id="12" name="Content Placeholder 2">
            <a:extLst>
              <a:ext uri="{FF2B5EF4-FFF2-40B4-BE49-F238E27FC236}">
                <a16:creationId xmlns:a16="http://schemas.microsoft.com/office/drawing/2014/main" id="{5757A115-7930-4BFF-8D4D-B8D07C9F605B}"/>
              </a:ext>
            </a:extLst>
          </p:cNvPr>
          <p:cNvSpPr txBox="1">
            <a:spLocks/>
          </p:cNvSpPr>
          <p:nvPr/>
        </p:nvSpPr>
        <p:spPr>
          <a:xfrm>
            <a:off x="839724" y="4520524"/>
            <a:ext cx="5256276" cy="407189"/>
          </a:xfrm>
          <a:prstGeom prst="rect">
            <a:avLst/>
          </a:prstGeom>
          <a:solidFill>
            <a:schemeClr val="tx1">
              <a:lumMod val="65000"/>
              <a:lumOff val="35000"/>
            </a:schemeClr>
          </a:solidFill>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a:solidFill>
                  <a:srgbClr val="FFFFFF"/>
                </a:solidFill>
                <a:latin typeface="Courier New"/>
                <a:cs typeface="Courier New"/>
              </a:rPr>
              <a:t>cd [folder]</a:t>
            </a:r>
          </a:p>
        </p:txBody>
      </p:sp>
      <p:sp>
        <p:nvSpPr>
          <p:cNvPr id="13" name="Content Placeholder 2">
            <a:extLst>
              <a:ext uri="{FF2B5EF4-FFF2-40B4-BE49-F238E27FC236}">
                <a16:creationId xmlns:a16="http://schemas.microsoft.com/office/drawing/2014/main" id="{BA1F8FFA-FCB2-4337-8FC9-238D11DBFD8F}"/>
              </a:ext>
            </a:extLst>
          </p:cNvPr>
          <p:cNvSpPr txBox="1">
            <a:spLocks/>
          </p:cNvSpPr>
          <p:nvPr/>
        </p:nvSpPr>
        <p:spPr>
          <a:xfrm>
            <a:off x="839724" y="4106802"/>
            <a:ext cx="5256276" cy="407189"/>
          </a:xfrm>
          <a:prstGeom prst="rect">
            <a:avLst/>
          </a:prstGeom>
          <a:ln>
            <a:noFill/>
          </a:ln>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400" b="1">
                <a:solidFill>
                  <a:schemeClr val="tx1">
                    <a:lumMod val="75000"/>
                    <a:lumOff val="25000"/>
                  </a:schemeClr>
                </a:solidFill>
              </a:rPr>
              <a:t>Enter</a:t>
            </a:r>
            <a:r>
              <a:rPr lang="en-US" sz="2400">
                <a:solidFill>
                  <a:schemeClr val="tx1">
                    <a:lumMod val="75000"/>
                    <a:lumOff val="25000"/>
                  </a:schemeClr>
                </a:solidFill>
              </a:rPr>
              <a:t> folder</a:t>
            </a:r>
            <a:endParaRPr lang="en-US"/>
          </a:p>
        </p:txBody>
      </p:sp>
      <p:sp>
        <p:nvSpPr>
          <p:cNvPr id="14" name="Content Placeholder 2">
            <a:extLst>
              <a:ext uri="{FF2B5EF4-FFF2-40B4-BE49-F238E27FC236}">
                <a16:creationId xmlns:a16="http://schemas.microsoft.com/office/drawing/2014/main" id="{5B880817-CB86-410C-B87F-D9EEADF8C5F7}"/>
              </a:ext>
            </a:extLst>
          </p:cNvPr>
          <p:cNvSpPr txBox="1">
            <a:spLocks/>
          </p:cNvSpPr>
          <p:nvPr/>
        </p:nvSpPr>
        <p:spPr>
          <a:xfrm>
            <a:off x="838200" y="5123162"/>
            <a:ext cx="5256276" cy="40718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solidFill>
                  <a:srgbClr val="3F3F3F"/>
                </a:solidFill>
                <a:cs typeface="Calibri"/>
              </a:rPr>
              <a:t>MacOS, Linux Terminal</a:t>
            </a:r>
          </a:p>
        </p:txBody>
      </p:sp>
      <p:sp>
        <p:nvSpPr>
          <p:cNvPr id="17" name="Content Placeholder 2">
            <a:extLst>
              <a:ext uri="{FF2B5EF4-FFF2-40B4-BE49-F238E27FC236}">
                <a16:creationId xmlns:a16="http://schemas.microsoft.com/office/drawing/2014/main" id="{7E1182F4-FD0D-4E5B-A2B8-605F59573EEB}"/>
              </a:ext>
            </a:extLst>
          </p:cNvPr>
          <p:cNvSpPr txBox="1">
            <a:spLocks/>
          </p:cNvSpPr>
          <p:nvPr/>
        </p:nvSpPr>
        <p:spPr>
          <a:xfrm>
            <a:off x="839724" y="5924603"/>
            <a:ext cx="5256276" cy="407189"/>
          </a:xfrm>
          <a:prstGeom prst="rect">
            <a:avLst/>
          </a:prstGeom>
          <a:solidFill>
            <a:schemeClr val="tx1">
              <a:lumMod val="65000"/>
              <a:lumOff val="35000"/>
            </a:schemeClr>
          </a:solidFill>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a:solidFill>
                  <a:srgbClr val="FFFFFF"/>
                </a:solidFill>
                <a:latin typeface="Courier New"/>
                <a:cs typeface="Courier New"/>
              </a:rPr>
              <a:t>ls</a:t>
            </a:r>
          </a:p>
        </p:txBody>
      </p:sp>
      <p:sp>
        <p:nvSpPr>
          <p:cNvPr id="18" name="Content Placeholder 2">
            <a:extLst>
              <a:ext uri="{FF2B5EF4-FFF2-40B4-BE49-F238E27FC236}">
                <a16:creationId xmlns:a16="http://schemas.microsoft.com/office/drawing/2014/main" id="{27B8F7C7-6630-404A-9118-21A8BC019D42}"/>
              </a:ext>
            </a:extLst>
          </p:cNvPr>
          <p:cNvSpPr txBox="1">
            <a:spLocks/>
          </p:cNvSpPr>
          <p:nvPr/>
        </p:nvSpPr>
        <p:spPr>
          <a:xfrm>
            <a:off x="839724" y="5510881"/>
            <a:ext cx="5256276" cy="407189"/>
          </a:xfrm>
          <a:prstGeom prst="rect">
            <a:avLst/>
          </a:prstGeom>
          <a:ln>
            <a:noFill/>
          </a:ln>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a:solidFill>
                  <a:schemeClr val="tx1">
                    <a:lumMod val="75000"/>
                    <a:lumOff val="25000"/>
                  </a:schemeClr>
                </a:solidFill>
              </a:rPr>
              <a:t>List </a:t>
            </a:r>
            <a:r>
              <a:rPr lang="en-US" sz="2400">
                <a:solidFill>
                  <a:schemeClr val="tx1">
                    <a:lumMod val="75000"/>
                    <a:lumOff val="25000"/>
                  </a:schemeClr>
                </a:solidFill>
              </a:rPr>
              <a:t>all files</a:t>
            </a:r>
            <a:endParaRPr lang="en-US" sz="2400">
              <a:solidFill>
                <a:schemeClr val="tx1">
                  <a:lumMod val="75000"/>
                  <a:lumOff val="25000"/>
                </a:schemeClr>
              </a:solidFill>
              <a:cs typeface="Calibri"/>
            </a:endParaRPr>
          </a:p>
        </p:txBody>
      </p:sp>
      <p:sp>
        <p:nvSpPr>
          <p:cNvPr id="19" name="Content Placeholder 2">
            <a:extLst>
              <a:ext uri="{FF2B5EF4-FFF2-40B4-BE49-F238E27FC236}">
                <a16:creationId xmlns:a16="http://schemas.microsoft.com/office/drawing/2014/main" id="{82BB4291-33DE-49B0-8CB2-6DC7193781ED}"/>
              </a:ext>
            </a:extLst>
          </p:cNvPr>
          <p:cNvSpPr txBox="1">
            <a:spLocks/>
          </p:cNvSpPr>
          <p:nvPr/>
        </p:nvSpPr>
        <p:spPr>
          <a:xfrm>
            <a:off x="838200" y="3564371"/>
            <a:ext cx="5256276"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cd ..</a:t>
            </a:r>
            <a:endParaRPr lang="en-US"/>
          </a:p>
        </p:txBody>
      </p:sp>
      <p:sp>
        <p:nvSpPr>
          <p:cNvPr id="20" name="Content Placeholder 2">
            <a:extLst>
              <a:ext uri="{FF2B5EF4-FFF2-40B4-BE49-F238E27FC236}">
                <a16:creationId xmlns:a16="http://schemas.microsoft.com/office/drawing/2014/main" id="{C4D68CC7-9AFC-4376-9551-F5F0C2E6C365}"/>
              </a:ext>
            </a:extLst>
          </p:cNvPr>
          <p:cNvSpPr txBox="1">
            <a:spLocks/>
          </p:cNvSpPr>
          <p:nvPr/>
        </p:nvSpPr>
        <p:spPr>
          <a:xfrm>
            <a:off x="838200" y="3159885"/>
            <a:ext cx="5256276" cy="407189"/>
          </a:xfrm>
          <a:prstGeom prst="rect">
            <a:avLst/>
          </a:prstGeom>
          <a:ln>
            <a:noFill/>
          </a:ln>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a:solidFill>
                  <a:schemeClr val="tx1">
                    <a:lumMod val="75000"/>
                    <a:lumOff val="25000"/>
                  </a:schemeClr>
                </a:solidFill>
              </a:rPr>
              <a:t>Leave</a:t>
            </a:r>
            <a:r>
              <a:rPr lang="en-US" sz="2400">
                <a:solidFill>
                  <a:schemeClr val="tx1">
                    <a:lumMod val="75000"/>
                    <a:lumOff val="25000"/>
                  </a:schemeClr>
                </a:solidFill>
              </a:rPr>
              <a:t> folder</a:t>
            </a:r>
            <a:endParaRPr lang="en-US" sz="2400">
              <a:solidFill>
                <a:schemeClr val="tx1">
                  <a:lumMod val="75000"/>
                  <a:lumOff val="25000"/>
                </a:schemeClr>
              </a:solidFill>
              <a:cs typeface="Calibri"/>
            </a:endParaRPr>
          </a:p>
        </p:txBody>
      </p:sp>
      <p:sp>
        <p:nvSpPr>
          <p:cNvPr id="4" name="Slide Number Placeholder 3">
            <a:extLst>
              <a:ext uri="{FF2B5EF4-FFF2-40B4-BE49-F238E27FC236}">
                <a16:creationId xmlns:a16="http://schemas.microsoft.com/office/drawing/2014/main" id="{90E48D97-9ED8-2056-1D47-75DE7CF2D57A}"/>
              </a:ext>
            </a:extLst>
          </p:cNvPr>
          <p:cNvSpPr>
            <a:spLocks noGrp="1"/>
          </p:cNvSpPr>
          <p:nvPr>
            <p:ph type="sldNum" sz="quarter" idx="12"/>
          </p:nvPr>
        </p:nvSpPr>
        <p:spPr/>
        <p:txBody>
          <a:bodyPr/>
          <a:lstStyle/>
          <a:p>
            <a:fld id="{330EA680-D336-4FF7-8B7A-9848BB0A1C32}" type="slidenum">
              <a:rPr lang="en-US" smtClean="0"/>
              <a:t>8</a:t>
            </a:fld>
            <a:endParaRPr lang="en-US"/>
          </a:p>
        </p:txBody>
      </p:sp>
    </p:spTree>
    <p:extLst>
      <p:ext uri="{BB962C8B-B14F-4D97-AF65-F5344CB8AC3E}">
        <p14:creationId xmlns:p14="http://schemas.microsoft.com/office/powerpoint/2010/main" val="1252897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2" grpId="0" animBg="1"/>
      <p:bldP spid="13" grpId="0"/>
      <p:bldP spid="14" grpId="0"/>
      <p:bldP spid="17" grpId="0" animBg="1"/>
      <p:bldP spid="18" grpId="0"/>
      <p:bldP spid="19" grpId="0" animBg="1"/>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CC5EFFCF-B1E1-4E92-9F93-43930A55D8D9}"/>
              </a:ext>
            </a:extLst>
          </p:cNvPr>
          <p:cNvSpPr txBox="1">
            <a:spLocks/>
          </p:cNvSpPr>
          <p:nvPr/>
        </p:nvSpPr>
        <p:spPr>
          <a:xfrm>
            <a:off x="838200" y="1690688"/>
            <a:ext cx="10515600" cy="407189"/>
          </a:xfrm>
          <a:prstGeom prst="rect">
            <a:avLst/>
          </a:prstGeom>
          <a:ln>
            <a:noFill/>
          </a:ln>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tx1">
                    <a:lumMod val="75000"/>
                    <a:lumOff val="25000"/>
                  </a:schemeClr>
                </a:solidFill>
              </a:rPr>
              <a:t>Verify installed git </a:t>
            </a:r>
            <a:r>
              <a:rPr lang="en-US" sz="2400" b="1" dirty="0">
                <a:solidFill>
                  <a:schemeClr val="tx1">
                    <a:lumMod val="75000"/>
                    <a:lumOff val="25000"/>
                  </a:schemeClr>
                </a:solidFill>
              </a:rPr>
              <a:t>version</a:t>
            </a:r>
            <a:endParaRPr lang="en-US" sz="2400" dirty="0">
              <a:solidFill>
                <a:schemeClr val="tx1">
                  <a:lumMod val="75000"/>
                  <a:lumOff val="25000"/>
                </a:schemeClr>
              </a:solidFill>
              <a:cs typeface="Calibri"/>
            </a:endParaRPr>
          </a:p>
        </p:txBody>
      </p:sp>
      <p:sp>
        <p:nvSpPr>
          <p:cNvPr id="2" name="Title 1">
            <a:extLst>
              <a:ext uri="{FF2B5EF4-FFF2-40B4-BE49-F238E27FC236}">
                <a16:creationId xmlns:a16="http://schemas.microsoft.com/office/drawing/2014/main" id="{89AE4589-2EB0-4883-88FC-2593CAB2F408}"/>
              </a:ext>
            </a:extLst>
          </p:cNvPr>
          <p:cNvSpPr>
            <a:spLocks noGrp="1"/>
          </p:cNvSpPr>
          <p:nvPr>
            <p:ph type="title"/>
          </p:nvPr>
        </p:nvSpPr>
        <p:spPr>
          <a:xfrm>
            <a:off x="838200" y="365125"/>
            <a:ext cx="10515600" cy="1325563"/>
          </a:xfrm>
        </p:spPr>
        <p:txBody>
          <a:bodyPr/>
          <a:lstStyle/>
          <a:p>
            <a:r>
              <a:rPr lang="en-US">
                <a:solidFill>
                  <a:schemeClr val="tx1">
                    <a:lumMod val="65000"/>
                    <a:lumOff val="35000"/>
                  </a:schemeClr>
                </a:solidFill>
              </a:rPr>
              <a:t>Configure Git </a:t>
            </a:r>
            <a:r>
              <a:rPr lang="en-US">
                <a:solidFill>
                  <a:schemeClr val="tx1">
                    <a:lumMod val="65000"/>
                    <a:lumOff val="35000"/>
                  </a:schemeClr>
                </a:solidFill>
                <a:ea typeface="+mj-lt"/>
                <a:cs typeface="+mj-lt"/>
              </a:rPr>
              <a:t>–</a:t>
            </a:r>
            <a:r>
              <a:rPr lang="en-US">
                <a:solidFill>
                  <a:schemeClr val="tx1">
                    <a:lumMod val="65000"/>
                    <a:lumOff val="35000"/>
                  </a:schemeClr>
                </a:solidFill>
              </a:rPr>
              <a:t> CLI</a:t>
            </a:r>
          </a:p>
        </p:txBody>
      </p:sp>
      <p:sp>
        <p:nvSpPr>
          <p:cNvPr id="10" name="Slide Number Placeholder 9">
            <a:extLst>
              <a:ext uri="{FF2B5EF4-FFF2-40B4-BE49-F238E27FC236}">
                <a16:creationId xmlns:a16="http://schemas.microsoft.com/office/drawing/2014/main" id="{43053324-27DA-48D0-8698-DDA12514368A}"/>
              </a:ext>
            </a:extLst>
          </p:cNvPr>
          <p:cNvSpPr>
            <a:spLocks noGrp="1"/>
          </p:cNvSpPr>
          <p:nvPr>
            <p:ph type="sldNum" sz="quarter" idx="12"/>
          </p:nvPr>
        </p:nvSpPr>
        <p:spPr>
          <a:xfrm>
            <a:off x="0" y="6492875"/>
            <a:ext cx="12192000" cy="365124"/>
          </a:xfrm>
          <a:solidFill>
            <a:srgbClr val="F05033"/>
          </a:solidFill>
        </p:spPr>
        <p:txBody>
          <a:bodyPr/>
          <a:lstStyle/>
          <a:p>
            <a:fld id="{330EA680-D336-4FF7-8B7A-9848BB0A1C32}" type="slidenum">
              <a:rPr lang="en-US" sz="1800" smtClean="0">
                <a:solidFill>
                  <a:schemeClr val="bg1"/>
                </a:solidFill>
              </a:rPr>
              <a:t>9</a:t>
            </a:fld>
            <a:r>
              <a:rPr lang="en-US" sz="1800" dirty="0">
                <a:solidFill>
                  <a:schemeClr val="bg1"/>
                </a:solidFill>
              </a:rPr>
              <a:t>	</a:t>
            </a:r>
          </a:p>
        </p:txBody>
      </p:sp>
      <p:sp>
        <p:nvSpPr>
          <p:cNvPr id="7" name="Content Placeholder 2">
            <a:extLst>
              <a:ext uri="{FF2B5EF4-FFF2-40B4-BE49-F238E27FC236}">
                <a16:creationId xmlns:a16="http://schemas.microsoft.com/office/drawing/2014/main" id="{10EF2B08-94C3-4663-A306-C1C97E72B8FC}"/>
              </a:ext>
            </a:extLst>
          </p:cNvPr>
          <p:cNvSpPr txBox="1">
            <a:spLocks/>
          </p:cNvSpPr>
          <p:nvPr/>
        </p:nvSpPr>
        <p:spPr>
          <a:xfrm>
            <a:off x="2589276" y="2092622"/>
            <a:ext cx="7013448"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FFFFFF"/>
                </a:solidFill>
                <a:latin typeface="Courier New"/>
                <a:cs typeface="Courier New"/>
              </a:rPr>
              <a:t>git --version</a:t>
            </a:r>
            <a:endParaRPr lang="en-US" sz="2000" dirty="0"/>
          </a:p>
          <a:p>
            <a:pPr marL="0" indent="0" algn="ctr">
              <a:buNone/>
            </a:pPr>
            <a:endParaRPr lang="en-US" sz="2400" dirty="0">
              <a:solidFill>
                <a:srgbClr val="FFFFFF"/>
              </a:solidFill>
              <a:latin typeface="Courier New"/>
              <a:cs typeface="Courier New"/>
            </a:endParaRPr>
          </a:p>
          <a:p>
            <a:pPr marL="0" indent="0" algn="ctr">
              <a:buNone/>
            </a:pPr>
            <a:endParaRPr lang="en-US" sz="2400" dirty="0">
              <a:solidFill>
                <a:srgbClr val="FFFFFF"/>
              </a:solidFill>
              <a:latin typeface="Courier New"/>
              <a:cs typeface="Courier New"/>
            </a:endParaRPr>
          </a:p>
        </p:txBody>
      </p:sp>
      <p:sp>
        <p:nvSpPr>
          <p:cNvPr id="6" name="Content Placeholder 2">
            <a:extLst>
              <a:ext uri="{FF2B5EF4-FFF2-40B4-BE49-F238E27FC236}">
                <a16:creationId xmlns:a16="http://schemas.microsoft.com/office/drawing/2014/main" id="{4A732CB3-A52C-4F0A-BFC7-DA4CE2FAB266}"/>
              </a:ext>
            </a:extLst>
          </p:cNvPr>
          <p:cNvSpPr txBox="1">
            <a:spLocks/>
          </p:cNvSpPr>
          <p:nvPr/>
        </p:nvSpPr>
        <p:spPr>
          <a:xfrm>
            <a:off x="2589276" y="3179302"/>
            <a:ext cx="7013448" cy="1234440"/>
          </a:xfrm>
          <a:prstGeom prst="rect">
            <a:avLst/>
          </a:prstGeom>
          <a:solidFill>
            <a:schemeClr val="tx1">
              <a:lumMod val="65000"/>
              <a:lumOff val="3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FFFFFF"/>
                </a:solidFill>
                <a:latin typeface="Courier New"/>
                <a:cs typeface="Courier New"/>
              </a:rPr>
              <a:t>git config --global </a:t>
            </a:r>
            <a:r>
              <a:rPr lang="en-US" sz="2000" dirty="0" err="1">
                <a:solidFill>
                  <a:srgbClr val="FFFFFF"/>
                </a:solidFill>
                <a:latin typeface="Courier New"/>
                <a:cs typeface="Courier New"/>
              </a:rPr>
              <a:t>user.name</a:t>
            </a:r>
            <a:r>
              <a:rPr lang="en-US" sz="2000" dirty="0">
                <a:solidFill>
                  <a:srgbClr val="FFFFFF"/>
                </a:solidFill>
                <a:latin typeface="Courier New"/>
                <a:cs typeface="Courier New"/>
              </a:rPr>
              <a:t> “your name”</a:t>
            </a:r>
            <a:endParaRPr lang="en-US" sz="2000" b="1" dirty="0">
              <a:solidFill>
                <a:srgbClr val="FFFFFF"/>
              </a:solidFill>
              <a:latin typeface="Courier New"/>
              <a:cs typeface="Courier New"/>
            </a:endParaRPr>
          </a:p>
          <a:p>
            <a:pPr marL="0" indent="0">
              <a:buNone/>
            </a:pPr>
            <a:r>
              <a:rPr lang="en-US" sz="2000" dirty="0">
                <a:solidFill>
                  <a:srgbClr val="FFFFFF"/>
                </a:solidFill>
                <a:latin typeface="Courier New"/>
                <a:cs typeface="Courier New"/>
              </a:rPr>
              <a:t>git config --global </a:t>
            </a:r>
            <a:r>
              <a:rPr lang="en-US" sz="2000" dirty="0" err="1">
                <a:solidFill>
                  <a:srgbClr val="FFFFFF"/>
                </a:solidFill>
                <a:latin typeface="Courier New"/>
                <a:cs typeface="Courier New"/>
              </a:rPr>
              <a:t>user.email</a:t>
            </a:r>
            <a:r>
              <a:rPr lang="en-US" sz="2000" dirty="0">
                <a:solidFill>
                  <a:srgbClr val="FFFFFF"/>
                </a:solidFill>
                <a:latin typeface="Courier New"/>
                <a:cs typeface="Courier New"/>
              </a:rPr>
              <a:t> “</a:t>
            </a:r>
            <a:r>
              <a:rPr lang="en-US" sz="2000" dirty="0" err="1">
                <a:solidFill>
                  <a:srgbClr val="FFFFFF"/>
                </a:solidFill>
                <a:latin typeface="Courier New"/>
                <a:cs typeface="Courier New"/>
              </a:rPr>
              <a:t>my@mail.nl</a:t>
            </a:r>
            <a:r>
              <a:rPr lang="en-US" sz="2000" dirty="0">
                <a:solidFill>
                  <a:srgbClr val="FFFFFF"/>
                </a:solidFill>
                <a:latin typeface="Courier New"/>
                <a:cs typeface="Courier New"/>
              </a:rPr>
              <a:t>”</a:t>
            </a:r>
          </a:p>
          <a:p>
            <a:pPr marL="0" indent="0">
              <a:buNone/>
            </a:pPr>
            <a:r>
              <a:rPr lang="en-US" sz="2000" dirty="0">
                <a:solidFill>
                  <a:srgbClr val="FFFFFF"/>
                </a:solidFill>
                <a:latin typeface="Courier New"/>
                <a:cs typeface="Courier New"/>
              </a:rPr>
              <a:t>git config --global --list</a:t>
            </a:r>
          </a:p>
        </p:txBody>
      </p:sp>
      <p:sp>
        <p:nvSpPr>
          <p:cNvPr id="8" name="Content Placeholder 2">
            <a:extLst>
              <a:ext uri="{FF2B5EF4-FFF2-40B4-BE49-F238E27FC236}">
                <a16:creationId xmlns:a16="http://schemas.microsoft.com/office/drawing/2014/main" id="{CBF81419-5C0A-4AE3-942C-7A8B57E907BE}"/>
              </a:ext>
            </a:extLst>
          </p:cNvPr>
          <p:cNvSpPr txBox="1">
            <a:spLocks/>
          </p:cNvSpPr>
          <p:nvPr/>
        </p:nvSpPr>
        <p:spPr>
          <a:xfrm>
            <a:off x="850900" y="2774580"/>
            <a:ext cx="10533888" cy="407190"/>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en-US" sz="2400" b="1" dirty="0">
                <a:solidFill>
                  <a:schemeClr val="tx1">
                    <a:lumMod val="75000"/>
                    <a:lumOff val="25000"/>
                  </a:schemeClr>
                </a:solidFill>
              </a:rPr>
              <a:t>Configure </a:t>
            </a:r>
            <a:r>
              <a:rPr lang="en-US" sz="2400" dirty="0">
                <a:solidFill>
                  <a:schemeClr val="tx1">
                    <a:lumMod val="75000"/>
                    <a:lumOff val="25000"/>
                  </a:schemeClr>
                </a:solidFill>
                <a:cs typeface="Calibri"/>
              </a:rPr>
              <a:t>git on a </a:t>
            </a:r>
            <a:r>
              <a:rPr lang="en-US" sz="2400" dirty="0">
                <a:solidFill>
                  <a:schemeClr val="tx1">
                    <a:lumMod val="75000"/>
                    <a:lumOff val="25000"/>
                  </a:schemeClr>
                </a:solidFill>
                <a:latin typeface="Courier New" panose="02070309020205020404" pitchFamily="49" charset="0"/>
                <a:cs typeface="Courier New" panose="02070309020205020404" pitchFamily="49" charset="0"/>
              </a:rPr>
              <a:t>--system</a:t>
            </a:r>
            <a:r>
              <a:rPr lang="en-US" sz="2400" dirty="0">
                <a:solidFill>
                  <a:schemeClr val="tx1">
                    <a:lumMod val="75000"/>
                    <a:lumOff val="25000"/>
                  </a:schemeClr>
                </a:solidFill>
                <a:cs typeface="Calibri"/>
              </a:rPr>
              <a:t>, </a:t>
            </a:r>
            <a:r>
              <a:rPr lang="en-US" sz="2400" dirty="0">
                <a:solidFill>
                  <a:schemeClr val="tx1">
                    <a:lumMod val="75000"/>
                    <a:lumOff val="25000"/>
                  </a:schemeClr>
                </a:solidFill>
                <a:latin typeface="Courier New" panose="02070309020205020404" pitchFamily="49" charset="0"/>
                <a:cs typeface="Courier New" panose="02070309020205020404" pitchFamily="49" charset="0"/>
              </a:rPr>
              <a:t>--global</a:t>
            </a:r>
            <a:r>
              <a:rPr lang="en-US" sz="2400" dirty="0">
                <a:solidFill>
                  <a:schemeClr val="tx1">
                    <a:lumMod val="75000"/>
                    <a:lumOff val="25000"/>
                  </a:schemeClr>
                </a:solidFill>
                <a:cs typeface="Calibri"/>
              </a:rPr>
              <a:t> or </a:t>
            </a:r>
            <a:r>
              <a:rPr lang="en-US" sz="2400" dirty="0">
                <a:solidFill>
                  <a:schemeClr val="tx1">
                    <a:lumMod val="75000"/>
                    <a:lumOff val="25000"/>
                  </a:schemeClr>
                </a:solidFill>
                <a:latin typeface="Courier New" panose="02070309020205020404" pitchFamily="49" charset="0"/>
                <a:cs typeface="Courier New" panose="02070309020205020404" pitchFamily="49" charset="0"/>
              </a:rPr>
              <a:t>--local</a:t>
            </a:r>
            <a:r>
              <a:rPr lang="en-US" sz="2400" dirty="0">
                <a:solidFill>
                  <a:schemeClr val="tx1">
                    <a:lumMod val="75000"/>
                    <a:lumOff val="25000"/>
                  </a:schemeClr>
                </a:solidFill>
                <a:cs typeface="Courier New" panose="02070309020205020404" pitchFamily="49" charset="0"/>
              </a:rPr>
              <a:t> level</a:t>
            </a:r>
            <a:endParaRPr lang="en-US" dirty="0">
              <a:solidFill>
                <a:schemeClr val="tx1">
                  <a:lumMod val="75000"/>
                  <a:lumOff val="25000"/>
                </a:schemeClr>
              </a:solidFill>
              <a:latin typeface="Courier New" panose="02070309020205020404" pitchFamily="49" charset="0"/>
              <a:cs typeface="Courier New" panose="02070309020205020404" pitchFamily="49" charset="0"/>
            </a:endParaRPr>
          </a:p>
        </p:txBody>
      </p:sp>
      <p:sp>
        <p:nvSpPr>
          <p:cNvPr id="16" name="Content Placeholder 2">
            <a:extLst>
              <a:ext uri="{FF2B5EF4-FFF2-40B4-BE49-F238E27FC236}">
                <a16:creationId xmlns:a16="http://schemas.microsoft.com/office/drawing/2014/main" id="{DE4ABFE6-8D05-4DF9-B8C8-AAEBFD79F727}"/>
              </a:ext>
            </a:extLst>
          </p:cNvPr>
          <p:cNvSpPr txBox="1">
            <a:spLocks/>
          </p:cNvSpPr>
          <p:nvPr/>
        </p:nvSpPr>
        <p:spPr>
          <a:xfrm>
            <a:off x="809959" y="4702395"/>
            <a:ext cx="10531474" cy="407189"/>
          </a:xfrm>
          <a:prstGeom prst="rect">
            <a:avLst/>
          </a:prstGeom>
          <a:ln>
            <a:noFill/>
          </a:ln>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tx1">
                    <a:lumMod val="75000"/>
                    <a:lumOff val="25000"/>
                  </a:schemeClr>
                </a:solidFill>
                <a:cs typeface="Calibri"/>
              </a:rPr>
              <a:t>Open </a:t>
            </a:r>
            <a:r>
              <a:rPr lang="en-US" sz="2400" b="1" dirty="0">
                <a:solidFill>
                  <a:schemeClr val="tx1">
                    <a:lumMod val="75000"/>
                    <a:lumOff val="25000"/>
                  </a:schemeClr>
                </a:solidFill>
                <a:cs typeface="Calibri"/>
              </a:rPr>
              <a:t>documentation </a:t>
            </a:r>
            <a:r>
              <a:rPr lang="en-US" sz="2400" dirty="0">
                <a:solidFill>
                  <a:schemeClr val="tx1">
                    <a:lumMod val="75000"/>
                    <a:lumOff val="25000"/>
                  </a:schemeClr>
                </a:solidFill>
                <a:cs typeface="Calibri"/>
              </a:rPr>
              <a:t>of verb (e.g. </a:t>
            </a:r>
            <a:r>
              <a:rPr lang="en-US" sz="2400" dirty="0">
                <a:solidFill>
                  <a:schemeClr val="tx1">
                    <a:lumMod val="75000"/>
                    <a:lumOff val="25000"/>
                  </a:schemeClr>
                </a:solidFill>
                <a:latin typeface="Courier New" panose="02070309020205020404" pitchFamily="49" charset="0"/>
                <a:cs typeface="Courier New" panose="02070309020205020404" pitchFamily="49" charset="0"/>
              </a:rPr>
              <a:t>config</a:t>
            </a:r>
            <a:r>
              <a:rPr lang="en-US" sz="2400" dirty="0">
                <a:solidFill>
                  <a:schemeClr val="tx1">
                    <a:lumMod val="75000"/>
                    <a:lumOff val="25000"/>
                  </a:schemeClr>
                </a:solidFill>
                <a:cs typeface="Calibri"/>
              </a:rPr>
              <a:t>)</a:t>
            </a:r>
          </a:p>
        </p:txBody>
      </p:sp>
      <p:sp>
        <p:nvSpPr>
          <p:cNvPr id="17" name="Content Placeholder 2">
            <a:extLst>
              <a:ext uri="{FF2B5EF4-FFF2-40B4-BE49-F238E27FC236}">
                <a16:creationId xmlns:a16="http://schemas.microsoft.com/office/drawing/2014/main" id="{DCB7ED65-CDDE-4C4E-9631-8778B82AE083}"/>
              </a:ext>
            </a:extLst>
          </p:cNvPr>
          <p:cNvSpPr txBox="1">
            <a:spLocks/>
          </p:cNvSpPr>
          <p:nvPr/>
        </p:nvSpPr>
        <p:spPr>
          <a:xfrm>
            <a:off x="2589276" y="5104329"/>
            <a:ext cx="7013448" cy="1234800"/>
          </a:xfrm>
          <a:prstGeom prst="rect">
            <a:avLst/>
          </a:prstGeom>
          <a:solidFill>
            <a:schemeClr val="tx1">
              <a:lumMod val="65000"/>
              <a:lumOff val="3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FFFFFF"/>
                </a:solidFill>
                <a:latin typeface="Courier New"/>
                <a:cs typeface="Courier New"/>
              </a:rPr>
              <a:t>git help [verb]</a:t>
            </a:r>
          </a:p>
          <a:p>
            <a:pPr marL="0" indent="0">
              <a:buNone/>
            </a:pPr>
            <a:r>
              <a:rPr lang="en-US" sz="2000" dirty="0">
                <a:solidFill>
                  <a:srgbClr val="FFFFFF"/>
                </a:solidFill>
                <a:latin typeface="Courier New"/>
                <a:cs typeface="Courier New"/>
              </a:rPr>
              <a:t>git [verb] –help</a:t>
            </a:r>
          </a:p>
          <a:p>
            <a:pPr marL="0" indent="0">
              <a:buNone/>
            </a:pPr>
            <a:r>
              <a:rPr lang="en-US" sz="2000" dirty="0">
                <a:solidFill>
                  <a:schemeClr val="bg1"/>
                </a:solidFill>
                <a:latin typeface="Courier New" panose="02070309020205020404" pitchFamily="49" charset="0"/>
                <a:cs typeface="Courier New" panose="02070309020205020404" pitchFamily="49" charset="0"/>
              </a:rPr>
              <a:t>git config --global --unset </a:t>
            </a:r>
            <a:r>
              <a:rPr lang="en-US" sz="2000" dirty="0" err="1">
                <a:solidFill>
                  <a:schemeClr val="bg1"/>
                </a:solidFill>
                <a:latin typeface="Courier New" panose="02070309020205020404" pitchFamily="49" charset="0"/>
                <a:cs typeface="Courier New" panose="02070309020205020404" pitchFamily="49" charset="0"/>
              </a:rPr>
              <a:t>user.name</a:t>
            </a:r>
            <a:endParaRPr lang="en-US" sz="20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8223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6" grpId="0"/>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E4589-2EB0-4883-88FC-2593CAB2F408}"/>
              </a:ext>
            </a:extLst>
          </p:cNvPr>
          <p:cNvSpPr>
            <a:spLocks noGrp="1"/>
          </p:cNvSpPr>
          <p:nvPr>
            <p:ph type="title"/>
          </p:nvPr>
        </p:nvSpPr>
        <p:spPr>
          <a:xfrm>
            <a:off x="838200" y="365125"/>
            <a:ext cx="10515600" cy="1325563"/>
          </a:xfrm>
        </p:spPr>
        <p:txBody>
          <a:bodyPr/>
          <a:lstStyle/>
          <a:p>
            <a:r>
              <a:rPr lang="en-US" dirty="0">
                <a:solidFill>
                  <a:schemeClr val="tx1">
                    <a:lumMod val="65000"/>
                    <a:lumOff val="35000"/>
                  </a:schemeClr>
                </a:solidFill>
              </a:rPr>
              <a:t>Configure Git – GUI (GitHub Desktop)</a:t>
            </a:r>
          </a:p>
        </p:txBody>
      </p:sp>
      <p:sp>
        <p:nvSpPr>
          <p:cNvPr id="10" name="Slide Number Placeholder 9">
            <a:extLst>
              <a:ext uri="{FF2B5EF4-FFF2-40B4-BE49-F238E27FC236}">
                <a16:creationId xmlns:a16="http://schemas.microsoft.com/office/drawing/2014/main" id="{43053324-27DA-48D0-8698-DDA12514368A}"/>
              </a:ext>
            </a:extLst>
          </p:cNvPr>
          <p:cNvSpPr>
            <a:spLocks noGrp="1"/>
          </p:cNvSpPr>
          <p:nvPr>
            <p:ph type="sldNum" sz="quarter" idx="12"/>
          </p:nvPr>
        </p:nvSpPr>
        <p:spPr>
          <a:xfrm>
            <a:off x="0" y="6492875"/>
            <a:ext cx="12192000" cy="365124"/>
          </a:xfrm>
          <a:solidFill>
            <a:srgbClr val="F05033"/>
          </a:solidFill>
        </p:spPr>
        <p:txBody>
          <a:bodyPr/>
          <a:lstStyle/>
          <a:p>
            <a:fld id="{330EA680-D336-4FF7-8B7A-9848BB0A1C32}" type="slidenum">
              <a:rPr lang="en-US" sz="1800" smtClean="0">
                <a:solidFill>
                  <a:schemeClr val="bg1"/>
                </a:solidFill>
              </a:rPr>
              <a:t>10</a:t>
            </a:fld>
            <a:r>
              <a:rPr lang="en-US" sz="1800" dirty="0">
                <a:solidFill>
                  <a:schemeClr val="bg1"/>
                </a:solidFill>
              </a:rPr>
              <a:t>	</a:t>
            </a:r>
          </a:p>
        </p:txBody>
      </p:sp>
      <p:pic>
        <p:nvPicPr>
          <p:cNvPr id="3" name="Picture 3" descr="A screenshot of a social media post&#10;&#10;Description automatically generated">
            <a:extLst>
              <a:ext uri="{FF2B5EF4-FFF2-40B4-BE49-F238E27FC236}">
                <a16:creationId xmlns:a16="http://schemas.microsoft.com/office/drawing/2014/main" id="{853BC7BB-EFB5-49E3-BEA5-150B8141B8D6}"/>
              </a:ext>
            </a:extLst>
          </p:cNvPr>
          <p:cNvPicPr>
            <a:picLocks noChangeAspect="1"/>
          </p:cNvPicPr>
          <p:nvPr/>
        </p:nvPicPr>
        <p:blipFill>
          <a:blip r:embed="rId3"/>
          <a:stretch>
            <a:fillRect/>
          </a:stretch>
        </p:blipFill>
        <p:spPr>
          <a:xfrm>
            <a:off x="650325" y="2678841"/>
            <a:ext cx="5200638" cy="3600000"/>
          </a:xfrm>
          <a:prstGeom prst="rect">
            <a:avLst/>
          </a:prstGeom>
          <a:ln w="57150">
            <a:solidFill>
              <a:srgbClr val="F05033"/>
            </a:solidFill>
          </a:ln>
        </p:spPr>
      </p:pic>
      <p:pic>
        <p:nvPicPr>
          <p:cNvPr id="4" name="Picture 4" descr="A screenshot of a cell phone&#10;&#10;Description automatically generated">
            <a:extLst>
              <a:ext uri="{FF2B5EF4-FFF2-40B4-BE49-F238E27FC236}">
                <a16:creationId xmlns:a16="http://schemas.microsoft.com/office/drawing/2014/main" id="{982EC98D-5CF0-4F0A-A4A0-758FB902E481}"/>
              </a:ext>
            </a:extLst>
          </p:cNvPr>
          <p:cNvPicPr>
            <a:picLocks noChangeAspect="1"/>
          </p:cNvPicPr>
          <p:nvPr/>
        </p:nvPicPr>
        <p:blipFill>
          <a:blip r:embed="rId4"/>
          <a:stretch>
            <a:fillRect/>
          </a:stretch>
        </p:blipFill>
        <p:spPr>
          <a:xfrm>
            <a:off x="6341038" y="2678841"/>
            <a:ext cx="5199263" cy="3600000"/>
          </a:xfrm>
          <a:prstGeom prst="rect">
            <a:avLst/>
          </a:prstGeom>
          <a:ln w="57150">
            <a:solidFill>
              <a:srgbClr val="F05033"/>
            </a:solidFill>
          </a:ln>
        </p:spPr>
      </p:pic>
      <p:sp>
        <p:nvSpPr>
          <p:cNvPr id="6" name="Content Placeholder 2">
            <a:extLst>
              <a:ext uri="{FF2B5EF4-FFF2-40B4-BE49-F238E27FC236}">
                <a16:creationId xmlns:a16="http://schemas.microsoft.com/office/drawing/2014/main" id="{701B6717-E28C-5742-9488-468048B38FCA}"/>
              </a:ext>
            </a:extLst>
          </p:cNvPr>
          <p:cNvSpPr txBox="1">
            <a:spLocks/>
          </p:cNvSpPr>
          <p:nvPr/>
        </p:nvSpPr>
        <p:spPr>
          <a:xfrm>
            <a:off x="2051383" y="2097409"/>
            <a:ext cx="2829910" cy="407189"/>
          </a:xfrm>
          <a:prstGeom prst="rect">
            <a:avLst/>
          </a:prstGeom>
          <a:ln>
            <a:noFill/>
          </a:ln>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1">
                    <a:lumMod val="75000"/>
                    <a:lumOff val="25000"/>
                  </a:schemeClr>
                </a:solidFill>
              </a:rPr>
              <a:t>File </a:t>
            </a:r>
            <a:r>
              <a:rPr lang="en-US" sz="2400" dirty="0">
                <a:solidFill>
                  <a:schemeClr val="tx1">
                    <a:lumMod val="75000"/>
                    <a:lumOff val="25000"/>
                  </a:schemeClr>
                </a:solidFill>
                <a:sym typeface="Wingdings" pitchFamily="2" charset="2"/>
              </a:rPr>
              <a:t> Options  Git</a:t>
            </a:r>
            <a:endParaRPr lang="en-US" sz="2400" dirty="0">
              <a:solidFill>
                <a:schemeClr val="tx1">
                  <a:lumMod val="75000"/>
                  <a:lumOff val="25000"/>
                </a:schemeClr>
              </a:solidFill>
              <a:cs typeface="Calibri"/>
            </a:endParaRPr>
          </a:p>
        </p:txBody>
      </p:sp>
      <p:sp>
        <p:nvSpPr>
          <p:cNvPr id="7" name="Content Placeholder 2">
            <a:extLst>
              <a:ext uri="{FF2B5EF4-FFF2-40B4-BE49-F238E27FC236}">
                <a16:creationId xmlns:a16="http://schemas.microsoft.com/office/drawing/2014/main" id="{E48A8C60-48BD-8944-A1D8-F7EA1A10A415}"/>
              </a:ext>
            </a:extLst>
          </p:cNvPr>
          <p:cNvSpPr txBox="1">
            <a:spLocks/>
          </p:cNvSpPr>
          <p:nvPr/>
        </p:nvSpPr>
        <p:spPr>
          <a:xfrm>
            <a:off x="6925664" y="2097409"/>
            <a:ext cx="3600000" cy="407189"/>
          </a:xfrm>
          <a:prstGeom prst="rect">
            <a:avLst/>
          </a:prstGeom>
          <a:ln>
            <a:noFill/>
          </a:ln>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a:solidFill>
                  <a:schemeClr val="tx1">
                    <a:lumMod val="75000"/>
                    <a:lumOff val="25000"/>
                  </a:schemeClr>
                </a:solidFill>
              </a:rPr>
              <a:t>File </a:t>
            </a:r>
            <a:r>
              <a:rPr lang="en-US" sz="2400">
                <a:solidFill>
                  <a:schemeClr val="tx1">
                    <a:lumMod val="75000"/>
                    <a:lumOff val="25000"/>
                  </a:schemeClr>
                </a:solidFill>
                <a:sym typeface="Wingdings" pitchFamily="2" charset="2"/>
              </a:rPr>
              <a:t> Options  Accounts</a:t>
            </a:r>
            <a:endParaRPr lang="en-US" sz="2400">
              <a:solidFill>
                <a:schemeClr val="tx1">
                  <a:lumMod val="75000"/>
                  <a:lumOff val="25000"/>
                </a:schemeClr>
              </a:solidFill>
              <a:cs typeface="Calibri"/>
            </a:endParaRPr>
          </a:p>
        </p:txBody>
      </p:sp>
    </p:spTree>
    <p:extLst>
      <p:ext uri="{BB962C8B-B14F-4D97-AF65-F5344CB8AC3E}">
        <p14:creationId xmlns:p14="http://schemas.microsoft.com/office/powerpoint/2010/main" val="35887901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0885D8012294C498A2D3ED886E74293" ma:contentTypeVersion="34" ma:contentTypeDescription="Create a new document." ma:contentTypeScope="" ma:versionID="9112adfafcb3e7cc87c8275e3278740b">
  <xsd:schema xmlns:xsd="http://www.w3.org/2001/XMLSchema" xmlns:xs="http://www.w3.org/2001/XMLSchema" xmlns:p="http://schemas.microsoft.com/office/2006/metadata/properties" xmlns:ns2="09ae7737-51de-4ed1-8117-0b70699a8aac" xmlns:ns3="ee04ac3f-4e7a-4182-8d54-03322f7e58c6" targetNamespace="http://schemas.microsoft.com/office/2006/metadata/properties" ma:root="true" ma:fieldsID="7e41d14797f6cd7d995fa74ccf67287b" ns2:_="" ns3:_="">
    <xsd:import namespace="09ae7737-51de-4ed1-8117-0b70699a8aac"/>
    <xsd:import namespace="ee04ac3f-4e7a-4182-8d54-03322f7e58c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element ref="ns2:NotebookType" minOccurs="0"/>
                <xsd:element ref="ns2:FolderType" minOccurs="0"/>
                <xsd:element ref="ns2:CultureName" minOccurs="0"/>
                <xsd:element ref="ns2:AppVersion" minOccurs="0"/>
                <xsd:element ref="ns2:TeamsChannelId" minOccurs="0"/>
                <xsd:element ref="ns2:Owner" minOccurs="0"/>
                <xsd:element ref="ns2:Math_Settings" minOccurs="0"/>
                <xsd:element ref="ns2:DefaultSectionNames" minOccurs="0"/>
                <xsd:element ref="ns2:Templates" minOccurs="0"/>
                <xsd:element ref="ns2:Leaders" minOccurs="0"/>
                <xsd:element ref="ns2:Members" minOccurs="0"/>
                <xsd:element ref="ns2:Member_Groups" minOccurs="0"/>
                <xsd:element ref="ns2:Distribution_Groups" minOccurs="0"/>
                <xsd:element ref="ns2:LMS_Mappings" minOccurs="0"/>
                <xsd:element ref="ns2:Invited_Leaders" minOccurs="0"/>
                <xsd:element ref="ns2:Invited_Members" minOccurs="0"/>
                <xsd:element ref="ns2:Self_Registration_Enabled" minOccurs="0"/>
                <xsd:element ref="ns2:Has_Leaders_Only_SectionGroup" minOccurs="0"/>
                <xsd:element ref="ns2:Is_Collaboration_Space_Locked" minOccurs="0"/>
                <xsd:element ref="ns2:IsNotebookLocked" minOccurs="0"/>
                <xsd:element ref="ns2:Teams_Channel_Section_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ae7737-51de-4ed1-8117-0b70699a8a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NotebookType" ma:index="20" nillable="true" ma:displayName="Notebook Type" ma:internalName="NotebookType">
      <xsd:simpleType>
        <xsd:restriction base="dms:Text"/>
      </xsd:simpleType>
    </xsd:element>
    <xsd:element name="FolderType" ma:index="21" nillable="true" ma:displayName="Folder Type" ma:internalName="FolderType">
      <xsd:simpleType>
        <xsd:restriction base="dms:Text"/>
      </xsd:simpleType>
    </xsd:element>
    <xsd:element name="CultureName" ma:index="22" nillable="true" ma:displayName="Culture Name" ma:internalName="CultureName">
      <xsd:simpleType>
        <xsd:restriction base="dms:Text"/>
      </xsd:simpleType>
    </xsd:element>
    <xsd:element name="AppVersion" ma:index="23" nillable="true" ma:displayName="App Version" ma:internalName="AppVersion">
      <xsd:simpleType>
        <xsd:restriction base="dms:Text"/>
      </xsd:simpleType>
    </xsd:element>
    <xsd:element name="TeamsChannelId" ma:index="24" nillable="true" ma:displayName="Teams Channel Id" ma:internalName="TeamsChannelId">
      <xsd:simpleType>
        <xsd:restriction base="dms:Text"/>
      </xsd:simpleType>
    </xsd:element>
    <xsd:element name="Owner" ma:index="25"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26" nillable="true" ma:displayName="Math Settings" ma:internalName="Math_Settings">
      <xsd:simpleType>
        <xsd:restriction base="dms:Text"/>
      </xsd:simpleType>
    </xsd:element>
    <xsd:element name="DefaultSectionNames" ma:index="27" nillable="true" ma:displayName="Default Section Names" ma:internalName="DefaultSectionNames">
      <xsd:simpleType>
        <xsd:restriction base="dms:Note">
          <xsd:maxLength value="255"/>
        </xsd:restriction>
      </xsd:simpleType>
    </xsd:element>
    <xsd:element name="Templates" ma:index="28" nillable="true" ma:displayName="Templates" ma:internalName="Templates">
      <xsd:simpleType>
        <xsd:restriction base="dms:Note">
          <xsd:maxLength value="255"/>
        </xsd:restriction>
      </xsd:simpleType>
    </xsd:element>
    <xsd:element name="Leaders" ma:index="29" nillable="true" ma:displayName="Leaders" ma:internalName="Lead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mbers" ma:index="30" nillable="true" ma:displayName="Members" ma:internalName="Memb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mber_Groups" ma:index="31" nillable="true" ma:displayName="Member Groups" ma:internalName="Member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32" nillable="true" ma:displayName="Distribution Groups" ma:internalName="Distribution_Groups">
      <xsd:simpleType>
        <xsd:restriction base="dms:Note">
          <xsd:maxLength value="255"/>
        </xsd:restriction>
      </xsd:simpleType>
    </xsd:element>
    <xsd:element name="LMS_Mappings" ma:index="33" nillable="true" ma:displayName="LMS Mappings" ma:internalName="LMS_Mappings">
      <xsd:simpleType>
        <xsd:restriction base="dms:Note">
          <xsd:maxLength value="255"/>
        </xsd:restriction>
      </xsd:simpleType>
    </xsd:element>
    <xsd:element name="Invited_Leaders" ma:index="34" nillable="true" ma:displayName="Invited Leaders" ma:internalName="Invited_Leaders">
      <xsd:simpleType>
        <xsd:restriction base="dms:Note">
          <xsd:maxLength value="255"/>
        </xsd:restriction>
      </xsd:simpleType>
    </xsd:element>
    <xsd:element name="Invited_Members" ma:index="35" nillable="true" ma:displayName="Invited Members" ma:internalName="Invited_Members">
      <xsd:simpleType>
        <xsd:restriction base="dms:Note">
          <xsd:maxLength value="255"/>
        </xsd:restriction>
      </xsd:simpleType>
    </xsd:element>
    <xsd:element name="Self_Registration_Enabled" ma:index="36" nillable="true" ma:displayName="Self Registration Enabled" ma:internalName="Self_Registration_Enabled">
      <xsd:simpleType>
        <xsd:restriction base="dms:Boolean"/>
      </xsd:simpleType>
    </xsd:element>
    <xsd:element name="Has_Leaders_Only_SectionGroup" ma:index="37" nillable="true" ma:displayName="Has Leaders Only SectionGroup" ma:internalName="Has_Leaders_Only_SectionGroup">
      <xsd:simpleType>
        <xsd:restriction base="dms:Boolean"/>
      </xsd:simpleType>
    </xsd:element>
    <xsd:element name="Is_Collaboration_Space_Locked" ma:index="38" nillable="true" ma:displayName="Is Collaboration Space Locked" ma:internalName="Is_Collaboration_Space_Locked">
      <xsd:simpleType>
        <xsd:restriction base="dms:Boolean"/>
      </xsd:simpleType>
    </xsd:element>
    <xsd:element name="IsNotebookLocked" ma:index="39" nillable="true" ma:displayName="Is Notebook Locked" ma:internalName="IsNotebookLocked">
      <xsd:simpleType>
        <xsd:restriction base="dms:Boolean"/>
      </xsd:simpleType>
    </xsd:element>
    <xsd:element name="Teams_Channel_Section_Location" ma:index="40" nillable="true" ma:displayName="Teams Channel Section Location" ma:internalName="Teams_Channel_Section_Location">
      <xsd:simpleType>
        <xsd:restriction base="dms:Text"/>
      </xsd:simpleType>
    </xsd:element>
    <xsd:element name="MediaLengthInSeconds" ma:index="4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e04ac3f-4e7a-4182-8d54-03322f7e58c6"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MS_Mappings xmlns="09ae7737-51de-4ed1-8117-0b70699a8aac" xsi:nil="true"/>
    <Invited_Leaders xmlns="09ae7737-51de-4ed1-8117-0b70699a8aac" xsi:nil="true"/>
    <Invited_Members xmlns="09ae7737-51de-4ed1-8117-0b70699a8aac" xsi:nil="true"/>
    <Leaders xmlns="09ae7737-51de-4ed1-8117-0b70699a8aac">
      <UserInfo>
        <DisplayName/>
        <AccountId xsi:nil="true"/>
        <AccountType/>
      </UserInfo>
    </Leaders>
    <TeamsChannelId xmlns="09ae7737-51de-4ed1-8117-0b70699a8aac" xsi:nil="true"/>
    <Member_Groups xmlns="09ae7737-51de-4ed1-8117-0b70699a8aac">
      <UserInfo>
        <DisplayName/>
        <AccountId xsi:nil="true"/>
        <AccountType/>
      </UserInfo>
    </Member_Groups>
    <Has_Leaders_Only_SectionGroup xmlns="09ae7737-51de-4ed1-8117-0b70699a8aac" xsi:nil="true"/>
    <CultureName xmlns="09ae7737-51de-4ed1-8117-0b70699a8aac" xsi:nil="true"/>
    <Owner xmlns="09ae7737-51de-4ed1-8117-0b70699a8aac">
      <UserInfo>
        <DisplayName/>
        <AccountId xsi:nil="true"/>
        <AccountType/>
      </UserInfo>
    </Owner>
    <Distribution_Groups xmlns="09ae7737-51de-4ed1-8117-0b70699a8aac" xsi:nil="true"/>
    <Is_Collaboration_Space_Locked xmlns="09ae7737-51de-4ed1-8117-0b70699a8aac" xsi:nil="true"/>
    <Templates xmlns="09ae7737-51de-4ed1-8117-0b70699a8aac" xsi:nil="true"/>
    <NotebookType xmlns="09ae7737-51de-4ed1-8117-0b70699a8aac" xsi:nil="true"/>
    <AppVersion xmlns="09ae7737-51de-4ed1-8117-0b70699a8aac" xsi:nil="true"/>
    <DefaultSectionNames xmlns="09ae7737-51de-4ed1-8117-0b70699a8aac" xsi:nil="true"/>
    <Teams_Channel_Section_Location xmlns="09ae7737-51de-4ed1-8117-0b70699a8aac" xsi:nil="true"/>
    <FolderType xmlns="09ae7737-51de-4ed1-8117-0b70699a8aac" xsi:nil="true"/>
    <IsNotebookLocked xmlns="09ae7737-51de-4ed1-8117-0b70699a8aac" xsi:nil="true"/>
    <Math_Settings xmlns="09ae7737-51de-4ed1-8117-0b70699a8aac" xsi:nil="true"/>
    <Members xmlns="09ae7737-51de-4ed1-8117-0b70699a8aac">
      <UserInfo>
        <DisplayName/>
        <AccountId xsi:nil="true"/>
        <AccountType/>
      </UserInfo>
    </Members>
    <Self_Registration_Enabled xmlns="09ae7737-51de-4ed1-8117-0b70699a8aac" xsi:nil="true"/>
  </documentManagement>
</p:properties>
</file>

<file path=customXml/itemProps1.xml><?xml version="1.0" encoding="utf-8"?>
<ds:datastoreItem xmlns:ds="http://schemas.openxmlformats.org/officeDocument/2006/customXml" ds:itemID="{395E6E3D-D49D-4CE6-88A8-B809ADDF85A0}">
  <ds:schemaRefs>
    <ds:schemaRef ds:uri="http://schemas.microsoft.com/sharepoint/v3/contenttype/forms"/>
  </ds:schemaRefs>
</ds:datastoreItem>
</file>

<file path=customXml/itemProps2.xml><?xml version="1.0" encoding="utf-8"?>
<ds:datastoreItem xmlns:ds="http://schemas.openxmlformats.org/officeDocument/2006/customXml" ds:itemID="{971FE7CB-DF3A-4EAD-A3CF-2C44EA0AF0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ae7737-51de-4ed1-8117-0b70699a8aac"/>
    <ds:schemaRef ds:uri="ee04ac3f-4e7a-4182-8d54-03322f7e58c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8CAC4C6-A0CA-42A2-9602-16D34CBA8E80}">
  <ds:schemaRefs>
    <ds:schemaRef ds:uri="http://purl.org/dc/elements/1.1/"/>
    <ds:schemaRef ds:uri="http://purl.org/dc/dcmitype/"/>
    <ds:schemaRef ds:uri="http://schemas.microsoft.com/office/2006/metadata/properties"/>
    <ds:schemaRef ds:uri="http://purl.org/dc/terms/"/>
    <ds:schemaRef ds:uri="http://schemas.microsoft.com/office/2006/documentManagement/types"/>
    <ds:schemaRef ds:uri="http://schemas.microsoft.com/office/infopath/2007/PartnerControls"/>
    <ds:schemaRef ds:uri="http://www.w3.org/XML/1998/namespace"/>
    <ds:schemaRef ds:uri="http://schemas.openxmlformats.org/package/2006/metadata/core-properties"/>
    <ds:schemaRef ds:uri="ee04ac3f-4e7a-4182-8d54-03322f7e58c6"/>
    <ds:schemaRef ds:uri="09ae7737-51de-4ed1-8117-0b70699a8aac"/>
  </ds:schemaRefs>
</ds:datastoreItem>
</file>

<file path=docProps/app.xml><?xml version="1.0" encoding="utf-8"?>
<Properties xmlns="http://schemas.openxmlformats.org/officeDocument/2006/extended-properties" xmlns:vt="http://schemas.openxmlformats.org/officeDocument/2006/docPropsVTypes">
  <TotalTime>718</TotalTime>
  <Words>1866</Words>
  <Application>Microsoft Macintosh PowerPoint</Application>
  <PresentationFormat>Widescreen</PresentationFormat>
  <Paragraphs>513</Paragraphs>
  <Slides>30</Slides>
  <Notes>29</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Courier New</vt:lpstr>
      <vt:lpstr>office theme</vt:lpstr>
      <vt:lpstr>PowerPoint Presentation</vt:lpstr>
      <vt:lpstr>Version Control</vt:lpstr>
      <vt:lpstr>Version Control Systems</vt:lpstr>
      <vt:lpstr>About Git</vt:lpstr>
      <vt:lpstr>Installation</vt:lpstr>
      <vt:lpstr>Interfaces</vt:lpstr>
      <vt:lpstr>Command Line Interface</vt:lpstr>
      <vt:lpstr>Configure Git – CLI</vt:lpstr>
      <vt:lpstr>Configure Git – GUI (GitHub Desktop)</vt:lpstr>
      <vt:lpstr>Local Repositories – CLI</vt:lpstr>
      <vt:lpstr>Local Repositories – GUI (GitHub Desktop)</vt:lpstr>
      <vt:lpstr>File Status Lifecycle</vt:lpstr>
      <vt:lpstr>Log – CLI</vt:lpstr>
      <vt:lpstr>Log – GUI (GitHub Desktop)</vt:lpstr>
      <vt:lpstr>Commit message</vt:lpstr>
      <vt:lpstr>Custom editor and tools</vt:lpstr>
      <vt:lpstr>Remote Repositories</vt:lpstr>
      <vt:lpstr>Remote Repositories – CLI</vt:lpstr>
      <vt:lpstr>Remote Repositories – GUI (GitHub Desktop)</vt:lpstr>
      <vt:lpstr>Branches – CLI</vt:lpstr>
      <vt:lpstr>Branches – GUI (GitHub Desktop)</vt:lpstr>
      <vt:lpstr>Merging – CLI</vt:lpstr>
      <vt:lpstr>Merging – GUI (GitHub Desktop)</vt:lpstr>
      <vt:lpstr>Merge Conflicts</vt:lpstr>
      <vt:lpstr>Removing Branch</vt:lpstr>
      <vt:lpstr>Rebase – CLI</vt:lpstr>
      <vt:lpstr>Rebase – GUI</vt:lpstr>
      <vt:lpstr>Interactive Rebase – CLI</vt:lpstr>
      <vt:lpstr>Useful</vt:lpstr>
      <vt:lpstr>Health Data Science Workflow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Henrik John</cp:lastModifiedBy>
  <cp:revision>4</cp:revision>
  <dcterms:modified xsi:type="dcterms:W3CDTF">2022-04-20T09:20:38Z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0x010100B0885D8012294C498A2D3ED886E74293</vt:lpwstr>
  </property>
  <property fmtid="{D5CDD505-2E9C-101B-9397-08002B2CF9AE}" pid="3" name="xd_Signature">
    <vt:bool>false</vt:bool>
  </property>
  <property fmtid="{D5CDD505-2E9C-101B-9397-08002B2CF9AE}" pid="4" name="xd_ProgID">
    <vt:lpwstr/>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y fmtid="{D5CDD505-2E9C-101B-9397-08002B2CF9AE}" pid="8" name="TemplateUrl">
    <vt:lpwstr/>
  </property>
</Properties>
</file>