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7.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8.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
  </p:notesMasterIdLst>
  <p:sldIdLst>
    <p:sldId id="256" r:id="rId2"/>
    <p:sldId id="257" r:id="rId3"/>
    <p:sldId id="295" r:id="rId4"/>
    <p:sldId id="320" r:id="rId5"/>
    <p:sldId id="321" r:id="rId6"/>
    <p:sldId id="325" r:id="rId7"/>
    <p:sldId id="261" r:id="rId8"/>
    <p:sldId id="263" r:id="rId9"/>
    <p:sldId id="264" r:id="rId10"/>
    <p:sldId id="265" r:id="rId11"/>
    <p:sldId id="296" r:id="rId12"/>
    <p:sldId id="328" r:id="rId13"/>
    <p:sldId id="303" r:id="rId14"/>
    <p:sldId id="327" r:id="rId15"/>
    <p:sldId id="322" r:id="rId16"/>
    <p:sldId id="326" r:id="rId17"/>
    <p:sldId id="324" r:id="rId18"/>
    <p:sldId id="297" r:id="rId19"/>
    <p:sldId id="273" r:id="rId20"/>
    <p:sldId id="306" r:id="rId21"/>
  </p:sldIdLst>
  <p:sldSz cx="9144000" cy="5143500" type="screen16x9"/>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B3A2C7"/>
    <a:srgbClr val="FFC000"/>
    <a:srgbClr val="4F81BD"/>
    <a:srgbClr val="FF0000"/>
    <a:srgbClr val="404040"/>
    <a:srgbClr val="17181A"/>
    <a:srgbClr val="0505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60" autoAdjust="0"/>
    <p:restoredTop sz="96270" autoAdjust="0"/>
  </p:normalViewPr>
  <p:slideViewPr>
    <p:cSldViewPr snapToGrid="0">
      <p:cViewPr varScale="1">
        <p:scale>
          <a:sx n="143" d="100"/>
          <a:sy n="143" d="100"/>
        </p:scale>
        <p:origin x="804" y="10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079506790894536"/>
          <c:y val="0.11763343926746991"/>
          <c:w val="0.53840986418210923"/>
          <c:h val="0.8076148611999121"/>
        </c:manualLayout>
      </c:layout>
      <c:pieChart>
        <c:varyColors val="1"/>
        <c:ser>
          <c:idx val="0"/>
          <c:order val="0"/>
          <c:tx>
            <c:strRef>
              <c:f>Sheet1!$B$1</c:f>
              <c:strCache>
                <c:ptCount val="1"/>
                <c:pt idx="0">
                  <c:v>销售额</c:v>
                </c:pt>
              </c:strCache>
            </c:strRef>
          </c:tx>
          <c:spPr>
            <a:solidFill>
              <a:srgbClr val="FFC000"/>
            </a:solidFill>
            <a:ln>
              <a:noFill/>
            </a:ln>
            <a:effectLst>
              <a:outerShdw blurRad="50800" dist="38100" dir="5400000" algn="t" rotWithShape="0">
                <a:prstClr val="black">
                  <a:alpha val="28000"/>
                </a:prstClr>
              </a:outerShdw>
            </a:effectLst>
          </c:spPr>
          <c:dPt>
            <c:idx val="0"/>
            <c:bubble3D val="0"/>
            <c:spPr>
              <a:solidFill>
                <a:srgbClr val="FF0000"/>
              </a:solidFill>
              <a:ln w="19050">
                <a:noFill/>
              </a:ln>
              <a:effectLst>
                <a:outerShdw blurRad="50800" dist="38100" dir="5400000" algn="t" rotWithShape="0">
                  <a:prstClr val="black">
                    <a:alpha val="28000"/>
                  </a:prstClr>
                </a:outerShdw>
              </a:effectLst>
            </c:spPr>
            <c:extLst>
              <c:ext xmlns:c16="http://schemas.microsoft.com/office/drawing/2014/chart" uri="{C3380CC4-5D6E-409C-BE32-E72D297353CC}">
                <c16:uniqueId val="{00000000-420F-4865-B69B-0ADB5AD43B87}"/>
              </c:ext>
            </c:extLst>
          </c:dPt>
          <c:dPt>
            <c:idx val="1"/>
            <c:bubble3D val="0"/>
            <c:spPr>
              <a:solidFill>
                <a:schemeClr val="bg1"/>
              </a:solidFill>
              <a:ln w="19050">
                <a:noFill/>
              </a:ln>
              <a:effectLst>
                <a:outerShdw blurRad="50800" dist="38100" dir="5400000" algn="t" rotWithShape="0">
                  <a:prstClr val="black">
                    <a:alpha val="28000"/>
                  </a:prstClr>
                </a:outerShdw>
              </a:effectLst>
            </c:spPr>
            <c:extLst>
              <c:ext xmlns:c16="http://schemas.microsoft.com/office/drawing/2014/chart" uri="{C3380CC4-5D6E-409C-BE32-E72D297353CC}">
                <c16:uniqueId val="{00000001-420F-4865-B69B-0ADB5AD43B87}"/>
              </c:ext>
            </c:extLst>
          </c:dPt>
          <c:dPt>
            <c:idx val="2"/>
            <c:bubble3D val="0"/>
            <c:spPr>
              <a:solidFill>
                <a:schemeClr val="accent4">
                  <a:lumMod val="60000"/>
                  <a:lumOff val="40000"/>
                </a:schemeClr>
              </a:solidFill>
              <a:ln w="19050">
                <a:noFill/>
              </a:ln>
              <a:effectLst>
                <a:outerShdw blurRad="50800" dist="38100" dir="5400000" algn="t" rotWithShape="0">
                  <a:prstClr val="black">
                    <a:alpha val="28000"/>
                  </a:prstClr>
                </a:outerShdw>
              </a:effectLst>
            </c:spPr>
            <c:extLst>
              <c:ext xmlns:c16="http://schemas.microsoft.com/office/drawing/2014/chart" uri="{C3380CC4-5D6E-409C-BE32-E72D297353CC}">
                <c16:uniqueId val="{00000002-420F-4865-B69B-0ADB5AD43B87}"/>
              </c:ext>
            </c:extLst>
          </c:dPt>
          <c:dPt>
            <c:idx val="3"/>
            <c:bubble3D val="0"/>
            <c:spPr>
              <a:solidFill>
                <a:srgbClr val="FFC000"/>
              </a:solidFill>
              <a:ln w="19050">
                <a:noFill/>
              </a:ln>
              <a:effectLst>
                <a:outerShdw blurRad="50800" dist="38100" dir="5400000" algn="t" rotWithShape="0">
                  <a:prstClr val="black">
                    <a:alpha val="28000"/>
                  </a:prstClr>
                </a:outerShdw>
              </a:effectLst>
            </c:spPr>
            <c:extLst>
              <c:ext xmlns:c16="http://schemas.microsoft.com/office/drawing/2014/chart" uri="{C3380CC4-5D6E-409C-BE32-E72D297353CC}">
                <c16:uniqueId val="{00000007-74B0-4034-9FF3-4C00672201A4}"/>
              </c:ext>
            </c:extLst>
          </c:dPt>
          <c:dPt>
            <c:idx val="4"/>
            <c:bubble3D val="0"/>
            <c:spPr>
              <a:solidFill>
                <a:schemeClr val="accent1"/>
              </a:solidFill>
              <a:ln w="19050">
                <a:noFill/>
              </a:ln>
              <a:effectLst>
                <a:outerShdw blurRad="50800" dist="38100" dir="5400000" algn="t" rotWithShape="0">
                  <a:prstClr val="black">
                    <a:alpha val="28000"/>
                  </a:prstClr>
                </a:outerShdw>
              </a:effectLst>
            </c:spPr>
            <c:extLst>
              <c:ext xmlns:c16="http://schemas.microsoft.com/office/drawing/2014/chart" uri="{C3380CC4-5D6E-409C-BE32-E72D297353CC}">
                <c16:uniqueId val="{00000004-420F-4865-B69B-0ADB5AD43B87}"/>
              </c:ext>
            </c:extLst>
          </c:dPt>
          <c:dLbls>
            <c:dLbl>
              <c:idx val="0"/>
              <c:layout>
                <c:manualLayout>
                  <c:x val="-0.18686332502242459"/>
                  <c:y val="-1.4965791158652996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Arial" panose="020B0604020202020204" pitchFamily="34" charset="0"/>
                      <a:ea typeface="微软雅黑 Light" panose="020B0502040204020203" pitchFamily="34" charset="-122"/>
                      <a:cs typeface="Arial" panose="020B0604020202020204" pitchFamily="34" charset="0"/>
                    </a:defRPr>
                  </a:pPr>
                  <a:endParaRPr lang="zh-CN"/>
                </a:p>
              </c:txPr>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0-420F-4865-B69B-0ADB5AD43B87}"/>
                </c:ext>
              </c:extLst>
            </c:dLbl>
            <c:dLbl>
              <c:idx val="1"/>
              <c:layout>
                <c:manualLayout>
                  <c:x val="8.3905897139916072E-2"/>
                  <c:y val="-0.18978207545665637"/>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Arial" panose="020B0604020202020204" pitchFamily="34" charset="0"/>
                      <a:ea typeface="微软雅黑 Light" panose="020B0502040204020203" pitchFamily="34" charset="-122"/>
                      <a:cs typeface="Arial" panose="020B0604020202020204" pitchFamily="34" charset="0"/>
                    </a:defRPr>
                  </a:pPr>
                  <a:endParaRPr lang="zh-CN"/>
                </a:p>
              </c:txPr>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420F-4865-B69B-0ADB5AD43B87}"/>
                </c:ext>
              </c:extLst>
            </c:dLbl>
            <c:dLbl>
              <c:idx val="2"/>
              <c:layout>
                <c:manualLayout>
                  <c:x val="9.3052403025292829E-2"/>
                  <c:y val="1.1206894264675785E-2"/>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2-420F-4865-B69B-0ADB5AD43B87}"/>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Arial" panose="020B0604020202020204" pitchFamily="34" charset="0"/>
                    <a:ea typeface="微软雅黑 Light" panose="020B0502040204020203" pitchFamily="34" charset="-122"/>
                    <a:cs typeface="Arial" panose="020B0604020202020204" pitchFamily="34" charset="0"/>
                  </a:defRPr>
                </a:pPr>
                <a:endParaRPr lang="zh-CN"/>
              </a:p>
            </c:txPr>
            <c:showLegendKey val="0"/>
            <c:showVal val="0"/>
            <c:showCatName val="0"/>
            <c:showSerName val="0"/>
            <c:showPercent val="1"/>
            <c:showBubbleSize val="0"/>
            <c:showLeaderLines val="0"/>
            <c:extLst>
              <c:ext xmlns:c15="http://schemas.microsoft.com/office/drawing/2012/chart" uri="{CE6537A1-D6FC-4f65-9D91-7224C49458BB}">
                <c15:layout/>
              </c:ext>
            </c:extLst>
          </c:dLbls>
          <c:cat>
            <c:strRef>
              <c:f>Sheet1!$A$2:$A$6</c:f>
              <c:strCache>
                <c:ptCount val="5"/>
                <c:pt idx="0">
                  <c:v>Vue</c:v>
                </c:pt>
                <c:pt idx="1">
                  <c:v>Koa</c:v>
                </c:pt>
                <c:pt idx="2">
                  <c:v>Sequelize+MySql</c:v>
                </c:pt>
                <c:pt idx="3">
                  <c:v>Socket.IO</c:v>
                </c:pt>
                <c:pt idx="4">
                  <c:v>Swagger</c:v>
                </c:pt>
              </c:strCache>
            </c:strRef>
          </c:cat>
          <c:val>
            <c:numRef>
              <c:f>Sheet1!$B$2:$B$6</c:f>
              <c:numCache>
                <c:formatCode>General</c:formatCode>
                <c:ptCount val="5"/>
                <c:pt idx="0">
                  <c:v>0.5</c:v>
                </c:pt>
                <c:pt idx="1">
                  <c:v>0.25</c:v>
                </c:pt>
                <c:pt idx="2">
                  <c:v>0.1</c:v>
                </c:pt>
                <c:pt idx="3">
                  <c:v>0.05</c:v>
                </c:pt>
                <c:pt idx="4">
                  <c:v>0.1</c:v>
                </c:pt>
              </c:numCache>
            </c:numRef>
          </c:val>
          <c:extLst>
            <c:ext xmlns:c16="http://schemas.microsoft.com/office/drawing/2014/chart" uri="{C3380CC4-5D6E-409C-BE32-E72D297353CC}">
              <c16:uniqueId val="{00000003-420F-4865-B69B-0ADB5AD43B87}"/>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zero"/>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3DB8BD-E5A9-4316-9D83-888529193FA4}" type="datetimeFigureOut">
              <a:rPr lang="zh-CN" altLang="en-US" smtClean="0"/>
              <a:pPr/>
              <a:t>2021/11/3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EA6ADC-6613-48FA-ADBC-552AAF629859}" type="slidenum">
              <a:rPr lang="zh-CN" altLang="en-US" smtClean="0"/>
              <a:pPr/>
              <a:t>‹#›</a:t>
            </a:fld>
            <a:endParaRPr lang="zh-CN" altLang="en-US"/>
          </a:p>
        </p:txBody>
      </p:sp>
    </p:spTree>
    <p:extLst>
      <p:ext uri="{BB962C8B-B14F-4D97-AF65-F5344CB8AC3E}">
        <p14:creationId xmlns:p14="http://schemas.microsoft.com/office/powerpoint/2010/main" val="2951552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a:p>
            <a:r>
              <a:rPr lang="zh-CN" altLang="en-US" dirty="0" smtClean="0"/>
              <a:t>备注有修改模板提示，让你轻松完成模板修改。</a:t>
            </a:r>
            <a:endParaRPr lang="en-US" altLang="zh-CN" dirty="0" smtClean="0"/>
          </a:p>
          <a:p>
            <a:endParaRPr lang="en-US" altLang="zh-CN" dirty="0" smtClean="0"/>
          </a:p>
          <a:p>
            <a:r>
              <a:rPr lang="zh-CN" altLang="en-US" dirty="0" smtClean="0"/>
              <a:t>如果你要删除所有的备注文字说明，直接打开文件 </a:t>
            </a:r>
            <a:r>
              <a:rPr lang="en-US" altLang="zh-CN" dirty="0" smtClean="0"/>
              <a:t>—— </a:t>
            </a:r>
            <a:r>
              <a:rPr lang="zh-CN" altLang="en-US" dirty="0" smtClean="0"/>
              <a:t>点击检查问题 </a:t>
            </a:r>
            <a:r>
              <a:rPr lang="en-US" altLang="zh-CN" dirty="0" smtClean="0"/>
              <a:t>—— </a:t>
            </a:r>
            <a:r>
              <a:rPr lang="zh-CN" altLang="en-US" dirty="0" smtClean="0"/>
              <a:t>检查文档 </a:t>
            </a:r>
            <a:r>
              <a:rPr lang="en-US" altLang="zh-CN" dirty="0" smtClean="0"/>
              <a:t>—— </a:t>
            </a:r>
            <a:r>
              <a:rPr lang="zh-CN" altLang="en-US" dirty="0" smtClean="0"/>
              <a:t>在弹出的对话框中点击检查 </a:t>
            </a:r>
            <a:r>
              <a:rPr lang="en-US" altLang="zh-CN" dirty="0" smtClean="0"/>
              <a:t>——</a:t>
            </a:r>
            <a:r>
              <a:rPr lang="zh-CN" altLang="en-US" baseline="0" dirty="0" smtClean="0"/>
              <a:t> 在检查结束后演示文稿备注 </a:t>
            </a:r>
            <a:r>
              <a:rPr lang="en-US" altLang="zh-CN" baseline="0" dirty="0" smtClean="0"/>
              <a:t>—— </a:t>
            </a:r>
            <a:r>
              <a:rPr lang="zh-CN" altLang="en-US" baseline="0" dirty="0" smtClean="0"/>
              <a:t>点击全部删除就可轻松完成。 </a:t>
            </a:r>
            <a:endParaRPr lang="en-US" altLang="zh-CN" dirty="0" smtClean="0"/>
          </a:p>
        </p:txBody>
      </p:sp>
      <p:sp>
        <p:nvSpPr>
          <p:cNvPr id="4" name="灯片编号占位符 3"/>
          <p:cNvSpPr>
            <a:spLocks noGrp="1"/>
          </p:cNvSpPr>
          <p:nvPr>
            <p:ph type="sldNum" sz="quarter" idx="10"/>
          </p:nvPr>
        </p:nvSpPr>
        <p:spPr/>
        <p:txBody>
          <a:bodyPr/>
          <a:lstStyle/>
          <a:p>
            <a:fld id="{27EA6ADC-6613-48FA-ADBC-552AAF629859}" type="slidenum">
              <a:rPr lang="zh-CN" altLang="en-US" smtClean="0"/>
              <a:pPr/>
              <a:t>1</a:t>
            </a:fld>
            <a:endParaRPr lang="zh-CN" altLang="en-US"/>
          </a:p>
        </p:txBody>
      </p:sp>
    </p:spTree>
    <p:extLst>
      <p:ext uri="{BB962C8B-B14F-4D97-AF65-F5344CB8AC3E}">
        <p14:creationId xmlns:p14="http://schemas.microsoft.com/office/powerpoint/2010/main" val="10850430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使用提示</a:t>
            </a:r>
            <a:r>
              <a:rPr lang="en-US" altLang="zh-CN" dirty="0" smtClean="0"/>
              <a:t>】</a:t>
            </a:r>
            <a:r>
              <a:rPr lang="zh-CN" altLang="en-US" dirty="0" smtClean="0"/>
              <a:t>圆饼图，三组数据的展示，这是一个可编辑的图表，直接选中图表右键编辑数据，就可以打开</a:t>
            </a:r>
            <a:r>
              <a:rPr lang="en-US" altLang="zh-CN" dirty="0" smtClean="0"/>
              <a:t>excel</a:t>
            </a:r>
            <a:r>
              <a:rPr lang="zh-CN" altLang="en-US" dirty="0" smtClean="0"/>
              <a:t>编辑数据，右边是三组图表的补充文字说明。</a:t>
            </a:r>
            <a:endParaRPr lang="zh-CN" altLang="en-US" dirty="0"/>
          </a:p>
        </p:txBody>
      </p:sp>
      <p:sp>
        <p:nvSpPr>
          <p:cNvPr id="4" name="灯片编号占位符 3"/>
          <p:cNvSpPr>
            <a:spLocks noGrp="1"/>
          </p:cNvSpPr>
          <p:nvPr>
            <p:ph type="sldNum" sz="quarter" idx="10"/>
          </p:nvPr>
        </p:nvSpPr>
        <p:spPr/>
        <p:txBody>
          <a:bodyPr/>
          <a:lstStyle/>
          <a:p>
            <a:fld id="{27EA6ADC-6613-48FA-ADBC-552AAF629859}" type="slidenum">
              <a:rPr lang="zh-CN" altLang="en-US" smtClean="0"/>
              <a:pPr/>
              <a:t>10</a:t>
            </a:fld>
            <a:endParaRPr lang="zh-CN" altLang="en-US"/>
          </a:p>
        </p:txBody>
      </p:sp>
    </p:spTree>
    <p:extLst>
      <p:ext uri="{BB962C8B-B14F-4D97-AF65-F5344CB8AC3E}">
        <p14:creationId xmlns:p14="http://schemas.microsoft.com/office/powerpoint/2010/main" val="1971778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使用提示</a:t>
            </a:r>
            <a:r>
              <a:rPr lang="en-US" altLang="zh-CN" dirty="0" smtClean="0"/>
              <a:t>】</a:t>
            </a:r>
            <a:r>
              <a:rPr lang="zh-CN" altLang="en-US" dirty="0" smtClean="0"/>
              <a:t>第三章节的过渡页设计，直接在文本框内替换修改文字就可以啦。</a:t>
            </a:r>
            <a:endParaRPr lang="zh-CN" altLang="en-US" dirty="0"/>
          </a:p>
        </p:txBody>
      </p:sp>
      <p:sp>
        <p:nvSpPr>
          <p:cNvPr id="4" name="灯片编号占位符 3"/>
          <p:cNvSpPr>
            <a:spLocks noGrp="1"/>
          </p:cNvSpPr>
          <p:nvPr>
            <p:ph type="sldNum" sz="quarter" idx="10"/>
          </p:nvPr>
        </p:nvSpPr>
        <p:spPr/>
        <p:txBody>
          <a:bodyPr/>
          <a:lstStyle/>
          <a:p>
            <a:fld id="{27EA6ADC-6613-48FA-ADBC-552AAF629859}" type="slidenum">
              <a:rPr lang="zh-CN" altLang="en-US" smtClean="0"/>
              <a:pPr/>
              <a:t>11</a:t>
            </a:fld>
            <a:endParaRPr lang="zh-CN" altLang="en-US"/>
          </a:p>
        </p:txBody>
      </p:sp>
    </p:spTree>
    <p:extLst>
      <p:ext uri="{BB962C8B-B14F-4D97-AF65-F5344CB8AC3E}">
        <p14:creationId xmlns:p14="http://schemas.microsoft.com/office/powerpoint/2010/main" val="3985692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使用提示</a:t>
            </a:r>
            <a:r>
              <a:rPr lang="en-US" altLang="zh-CN" dirty="0" smtClean="0"/>
              <a:t>】</a:t>
            </a:r>
            <a:r>
              <a:rPr lang="zh-CN" altLang="en-US" dirty="0" smtClean="0"/>
              <a:t>关键数据的辅助文字排版说明</a:t>
            </a:r>
            <a:endParaRPr lang="zh-CN" altLang="en-US" dirty="0"/>
          </a:p>
        </p:txBody>
      </p:sp>
      <p:sp>
        <p:nvSpPr>
          <p:cNvPr id="4" name="灯片编号占位符 3"/>
          <p:cNvSpPr>
            <a:spLocks noGrp="1"/>
          </p:cNvSpPr>
          <p:nvPr>
            <p:ph type="sldNum" sz="quarter" idx="10"/>
          </p:nvPr>
        </p:nvSpPr>
        <p:spPr/>
        <p:txBody>
          <a:bodyPr/>
          <a:lstStyle/>
          <a:p>
            <a:fld id="{27EA6ADC-6613-48FA-ADBC-552AAF629859}" type="slidenum">
              <a:rPr lang="zh-CN" altLang="en-US" smtClean="0"/>
              <a:pPr/>
              <a:t>12</a:t>
            </a:fld>
            <a:endParaRPr lang="zh-CN" altLang="en-US"/>
          </a:p>
        </p:txBody>
      </p:sp>
    </p:spTree>
    <p:extLst>
      <p:ext uri="{BB962C8B-B14F-4D97-AF65-F5344CB8AC3E}">
        <p14:creationId xmlns:p14="http://schemas.microsoft.com/office/powerpoint/2010/main" val="2540009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使用提示</a:t>
            </a:r>
            <a:r>
              <a:rPr lang="en-US" altLang="zh-CN" dirty="0" smtClean="0"/>
              <a:t>】</a:t>
            </a:r>
            <a:r>
              <a:rPr lang="zh-CN" altLang="en-US" dirty="0" smtClean="0"/>
              <a:t>关键数据的辅助文字排版说明</a:t>
            </a:r>
            <a:endParaRPr lang="zh-CN" altLang="en-US" dirty="0"/>
          </a:p>
        </p:txBody>
      </p:sp>
      <p:sp>
        <p:nvSpPr>
          <p:cNvPr id="4" name="灯片编号占位符 3"/>
          <p:cNvSpPr>
            <a:spLocks noGrp="1"/>
          </p:cNvSpPr>
          <p:nvPr>
            <p:ph type="sldNum" sz="quarter" idx="10"/>
          </p:nvPr>
        </p:nvSpPr>
        <p:spPr/>
        <p:txBody>
          <a:bodyPr/>
          <a:lstStyle/>
          <a:p>
            <a:fld id="{27EA6ADC-6613-48FA-ADBC-552AAF629859}" type="slidenum">
              <a:rPr lang="zh-CN" altLang="en-US" smtClean="0"/>
              <a:pPr/>
              <a:t>13</a:t>
            </a:fld>
            <a:endParaRPr lang="zh-CN" altLang="en-US"/>
          </a:p>
        </p:txBody>
      </p:sp>
    </p:spTree>
    <p:extLst>
      <p:ext uri="{BB962C8B-B14F-4D97-AF65-F5344CB8AC3E}">
        <p14:creationId xmlns:p14="http://schemas.microsoft.com/office/powerpoint/2010/main" val="2721887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使用提示</a:t>
            </a:r>
            <a:r>
              <a:rPr lang="en-US" altLang="zh-CN" dirty="0" smtClean="0"/>
              <a:t>】</a:t>
            </a:r>
            <a:r>
              <a:rPr lang="zh-CN" altLang="en-US" dirty="0" smtClean="0"/>
              <a:t>关键数据的辅助文字排版说明</a:t>
            </a:r>
            <a:endParaRPr lang="zh-CN" altLang="en-US" dirty="0"/>
          </a:p>
        </p:txBody>
      </p:sp>
      <p:sp>
        <p:nvSpPr>
          <p:cNvPr id="4" name="灯片编号占位符 3"/>
          <p:cNvSpPr>
            <a:spLocks noGrp="1"/>
          </p:cNvSpPr>
          <p:nvPr>
            <p:ph type="sldNum" sz="quarter" idx="10"/>
          </p:nvPr>
        </p:nvSpPr>
        <p:spPr/>
        <p:txBody>
          <a:bodyPr/>
          <a:lstStyle/>
          <a:p>
            <a:fld id="{27EA6ADC-6613-48FA-ADBC-552AAF629859}" type="slidenum">
              <a:rPr lang="zh-CN" altLang="en-US" smtClean="0"/>
              <a:pPr/>
              <a:t>14</a:t>
            </a:fld>
            <a:endParaRPr lang="zh-CN" altLang="en-US"/>
          </a:p>
        </p:txBody>
      </p:sp>
    </p:spTree>
    <p:extLst>
      <p:ext uri="{BB962C8B-B14F-4D97-AF65-F5344CB8AC3E}">
        <p14:creationId xmlns:p14="http://schemas.microsoft.com/office/powerpoint/2010/main" val="530006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使用提示</a:t>
            </a:r>
            <a:r>
              <a:rPr lang="en-US" altLang="zh-CN" dirty="0" smtClean="0"/>
              <a:t>】</a:t>
            </a:r>
            <a:r>
              <a:rPr lang="zh-CN" altLang="en-US" dirty="0" smtClean="0"/>
              <a:t>关键数据的辅助文字排版说明</a:t>
            </a:r>
            <a:endParaRPr lang="zh-CN" altLang="en-US" dirty="0"/>
          </a:p>
        </p:txBody>
      </p:sp>
      <p:sp>
        <p:nvSpPr>
          <p:cNvPr id="4" name="灯片编号占位符 3"/>
          <p:cNvSpPr>
            <a:spLocks noGrp="1"/>
          </p:cNvSpPr>
          <p:nvPr>
            <p:ph type="sldNum" sz="quarter" idx="10"/>
          </p:nvPr>
        </p:nvSpPr>
        <p:spPr/>
        <p:txBody>
          <a:bodyPr/>
          <a:lstStyle/>
          <a:p>
            <a:fld id="{27EA6ADC-6613-48FA-ADBC-552AAF629859}" type="slidenum">
              <a:rPr lang="zh-CN" altLang="en-US" smtClean="0"/>
              <a:pPr/>
              <a:t>15</a:t>
            </a:fld>
            <a:endParaRPr lang="zh-CN" altLang="en-US"/>
          </a:p>
        </p:txBody>
      </p:sp>
    </p:spTree>
    <p:extLst>
      <p:ext uri="{BB962C8B-B14F-4D97-AF65-F5344CB8AC3E}">
        <p14:creationId xmlns:p14="http://schemas.microsoft.com/office/powerpoint/2010/main" val="1100718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使用提示</a:t>
            </a:r>
            <a:r>
              <a:rPr lang="en-US" altLang="zh-CN" dirty="0" smtClean="0"/>
              <a:t>】</a:t>
            </a:r>
            <a:r>
              <a:rPr lang="zh-CN" altLang="en-US" dirty="0" smtClean="0"/>
              <a:t>关键数据的辅助文字排版说明</a:t>
            </a:r>
            <a:endParaRPr lang="zh-CN" altLang="en-US" dirty="0"/>
          </a:p>
        </p:txBody>
      </p:sp>
      <p:sp>
        <p:nvSpPr>
          <p:cNvPr id="4" name="灯片编号占位符 3"/>
          <p:cNvSpPr>
            <a:spLocks noGrp="1"/>
          </p:cNvSpPr>
          <p:nvPr>
            <p:ph type="sldNum" sz="quarter" idx="10"/>
          </p:nvPr>
        </p:nvSpPr>
        <p:spPr/>
        <p:txBody>
          <a:bodyPr/>
          <a:lstStyle/>
          <a:p>
            <a:fld id="{27EA6ADC-6613-48FA-ADBC-552AAF629859}" type="slidenum">
              <a:rPr lang="zh-CN" altLang="en-US" smtClean="0"/>
              <a:pPr/>
              <a:t>16</a:t>
            </a:fld>
            <a:endParaRPr lang="zh-CN" altLang="en-US"/>
          </a:p>
        </p:txBody>
      </p:sp>
    </p:spTree>
    <p:extLst>
      <p:ext uri="{BB962C8B-B14F-4D97-AF65-F5344CB8AC3E}">
        <p14:creationId xmlns:p14="http://schemas.microsoft.com/office/powerpoint/2010/main" val="1045300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使用提示</a:t>
            </a:r>
            <a:r>
              <a:rPr lang="en-US" altLang="zh-CN" dirty="0" smtClean="0"/>
              <a:t>】</a:t>
            </a:r>
            <a:r>
              <a:rPr lang="zh-CN" altLang="en-US" dirty="0" smtClean="0"/>
              <a:t>关键数据的辅助文字排版说明</a:t>
            </a:r>
            <a:endParaRPr lang="zh-CN" altLang="en-US" dirty="0"/>
          </a:p>
        </p:txBody>
      </p:sp>
      <p:sp>
        <p:nvSpPr>
          <p:cNvPr id="4" name="灯片编号占位符 3"/>
          <p:cNvSpPr>
            <a:spLocks noGrp="1"/>
          </p:cNvSpPr>
          <p:nvPr>
            <p:ph type="sldNum" sz="quarter" idx="10"/>
          </p:nvPr>
        </p:nvSpPr>
        <p:spPr/>
        <p:txBody>
          <a:bodyPr/>
          <a:lstStyle/>
          <a:p>
            <a:fld id="{27EA6ADC-6613-48FA-ADBC-552AAF629859}" type="slidenum">
              <a:rPr lang="zh-CN" altLang="en-US" smtClean="0"/>
              <a:pPr/>
              <a:t>17</a:t>
            </a:fld>
            <a:endParaRPr lang="zh-CN" altLang="en-US"/>
          </a:p>
        </p:txBody>
      </p:sp>
    </p:spTree>
    <p:extLst>
      <p:ext uri="{BB962C8B-B14F-4D97-AF65-F5344CB8AC3E}">
        <p14:creationId xmlns:p14="http://schemas.microsoft.com/office/powerpoint/2010/main" val="2661467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使用提示</a:t>
            </a:r>
            <a:r>
              <a:rPr lang="en-US" altLang="zh-CN" dirty="0" smtClean="0"/>
              <a:t>】</a:t>
            </a:r>
            <a:r>
              <a:rPr lang="zh-CN" altLang="en-US" dirty="0" smtClean="0"/>
              <a:t>第四章节的过渡页展示，直接修改文字就可。</a:t>
            </a:r>
            <a:endParaRPr lang="zh-CN" altLang="en-US" dirty="0"/>
          </a:p>
        </p:txBody>
      </p:sp>
      <p:sp>
        <p:nvSpPr>
          <p:cNvPr id="4" name="灯片编号占位符 3"/>
          <p:cNvSpPr>
            <a:spLocks noGrp="1"/>
          </p:cNvSpPr>
          <p:nvPr>
            <p:ph type="sldNum" sz="quarter" idx="10"/>
          </p:nvPr>
        </p:nvSpPr>
        <p:spPr/>
        <p:txBody>
          <a:bodyPr/>
          <a:lstStyle/>
          <a:p>
            <a:fld id="{27EA6ADC-6613-48FA-ADBC-552AAF629859}" type="slidenum">
              <a:rPr lang="zh-CN" altLang="en-US" smtClean="0"/>
              <a:pPr/>
              <a:t>18</a:t>
            </a:fld>
            <a:endParaRPr lang="zh-CN" altLang="en-US"/>
          </a:p>
        </p:txBody>
      </p:sp>
    </p:spTree>
    <p:extLst>
      <p:ext uri="{BB962C8B-B14F-4D97-AF65-F5344CB8AC3E}">
        <p14:creationId xmlns:p14="http://schemas.microsoft.com/office/powerpoint/2010/main" val="38416400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使用提示</a:t>
            </a:r>
            <a:r>
              <a:rPr lang="en-US" altLang="zh-CN" dirty="0" smtClean="0"/>
              <a:t>】</a:t>
            </a:r>
            <a:r>
              <a:rPr lang="zh-CN" altLang="en-US" dirty="0" smtClean="0"/>
              <a:t>文本排版展示，修改文字就可</a:t>
            </a:r>
            <a:endParaRPr lang="zh-CN" altLang="en-US" dirty="0"/>
          </a:p>
        </p:txBody>
      </p:sp>
      <p:sp>
        <p:nvSpPr>
          <p:cNvPr id="4" name="灯片编号占位符 3"/>
          <p:cNvSpPr>
            <a:spLocks noGrp="1"/>
          </p:cNvSpPr>
          <p:nvPr>
            <p:ph type="sldNum" sz="quarter" idx="10"/>
          </p:nvPr>
        </p:nvSpPr>
        <p:spPr/>
        <p:txBody>
          <a:bodyPr/>
          <a:lstStyle/>
          <a:p>
            <a:fld id="{27EA6ADC-6613-48FA-ADBC-552AAF629859}" type="slidenum">
              <a:rPr lang="zh-CN" altLang="en-US" smtClean="0"/>
              <a:pPr/>
              <a:t>19</a:t>
            </a:fld>
            <a:endParaRPr lang="zh-CN" altLang="en-US"/>
          </a:p>
        </p:txBody>
      </p:sp>
    </p:spTree>
    <p:extLst>
      <p:ext uri="{BB962C8B-B14F-4D97-AF65-F5344CB8AC3E}">
        <p14:creationId xmlns:p14="http://schemas.microsoft.com/office/powerpoint/2010/main" val="3367563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zh-CN" altLang="en-US" dirty="0" smtClean="0"/>
              <a:t>使用提示</a:t>
            </a:r>
            <a:r>
              <a:rPr lang="en-US" altLang="zh-CN" dirty="0" smtClean="0"/>
              <a:t>】</a:t>
            </a:r>
            <a:r>
              <a:rPr lang="zh-CN" altLang="en-US" dirty="0" smtClean="0"/>
              <a:t>此页为目录页，如果你的目录页多余四项，你可以复制本页</a:t>
            </a:r>
            <a:r>
              <a:rPr lang="en-US" altLang="zh-CN" dirty="0" smtClean="0"/>
              <a:t>PPT</a:t>
            </a:r>
            <a:r>
              <a:rPr lang="zh-CN" altLang="en-US" dirty="0" smtClean="0"/>
              <a:t>，继续添加你的标题。如果你的目录少于四项，直接删除后合理排列就可。</a:t>
            </a:r>
            <a:endParaRPr lang="zh-CN" altLang="en-US" dirty="0"/>
          </a:p>
        </p:txBody>
      </p:sp>
      <p:sp>
        <p:nvSpPr>
          <p:cNvPr id="4" name="灯片编号占位符 3"/>
          <p:cNvSpPr>
            <a:spLocks noGrp="1"/>
          </p:cNvSpPr>
          <p:nvPr>
            <p:ph type="sldNum" sz="quarter" idx="10"/>
          </p:nvPr>
        </p:nvSpPr>
        <p:spPr/>
        <p:txBody>
          <a:bodyPr/>
          <a:lstStyle/>
          <a:p>
            <a:fld id="{27EA6ADC-6613-48FA-ADBC-552AAF629859}" type="slidenum">
              <a:rPr lang="zh-CN" altLang="en-US" smtClean="0"/>
              <a:pPr/>
              <a:t>2</a:t>
            </a:fld>
            <a:endParaRPr lang="zh-CN" altLang="en-US"/>
          </a:p>
        </p:txBody>
      </p:sp>
    </p:spTree>
    <p:extLst>
      <p:ext uri="{BB962C8B-B14F-4D97-AF65-F5344CB8AC3E}">
        <p14:creationId xmlns:p14="http://schemas.microsoft.com/office/powerpoint/2010/main" val="21123629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欢迎购买</a:t>
            </a:r>
            <a:r>
              <a:rPr lang="en-US" altLang="zh-CN" dirty="0" smtClean="0"/>
              <a:t>PPT</a:t>
            </a:r>
            <a:r>
              <a:rPr lang="zh-CN" altLang="en-US" dirty="0" smtClean="0"/>
              <a:t>演示之家工作室</a:t>
            </a:r>
            <a:r>
              <a:rPr lang="en-US" altLang="zh-CN" dirty="0" smtClean="0"/>
              <a:t>《</a:t>
            </a:r>
            <a:r>
              <a:rPr lang="zh-CN" altLang="en-US" baseline="0" dirty="0" smtClean="0"/>
              <a:t>纯正欧美风商务实用总结模板</a:t>
            </a:r>
            <a:r>
              <a:rPr lang="en-US" altLang="zh-CN" baseline="0" dirty="0" smtClean="0"/>
              <a:t>》</a:t>
            </a:r>
            <a:r>
              <a:rPr lang="zh-CN" altLang="en-US" baseline="0" dirty="0" smtClean="0"/>
              <a:t>。</a:t>
            </a:r>
            <a:endParaRPr lang="en-US" altLang="zh-CN" baseline="0" dirty="0" smtClean="0"/>
          </a:p>
          <a:p>
            <a:endParaRPr lang="en-US" altLang="zh-CN" baseline="0" dirty="0" smtClean="0"/>
          </a:p>
          <a:p>
            <a:r>
              <a:rPr lang="zh-CN" altLang="en-US" dirty="0" smtClean="0"/>
              <a:t>备注有修改模板提示，让你轻松完成模板修改。</a:t>
            </a:r>
            <a:endParaRPr lang="en-US" altLang="zh-CN" dirty="0" smtClean="0"/>
          </a:p>
          <a:p>
            <a:endParaRPr lang="en-US" altLang="zh-CN" dirty="0" smtClean="0"/>
          </a:p>
          <a:p>
            <a:r>
              <a:rPr lang="zh-CN" altLang="en-US" dirty="0" smtClean="0"/>
              <a:t>有需要，请在工作日</a:t>
            </a:r>
            <a:r>
              <a:rPr lang="en-US" altLang="zh-CN" dirty="0" smtClean="0"/>
              <a:t>9:00-18:00</a:t>
            </a:r>
            <a:r>
              <a:rPr lang="zh-CN" altLang="en-US" dirty="0" smtClean="0"/>
              <a:t>联系我们。客服</a:t>
            </a:r>
            <a:r>
              <a:rPr lang="en-US" altLang="zh-CN" dirty="0" smtClean="0"/>
              <a:t>QQ237485059</a:t>
            </a:r>
          </a:p>
          <a:p>
            <a:endParaRPr lang="en-US" altLang="zh-CN" dirty="0" smtClean="0"/>
          </a:p>
          <a:p>
            <a:r>
              <a:rPr lang="zh-CN" altLang="en-US" dirty="0" smtClean="0"/>
              <a:t>如果你要删除所有的备注文字说明，直接打开文件 </a:t>
            </a:r>
            <a:r>
              <a:rPr lang="en-US" altLang="zh-CN" dirty="0" smtClean="0"/>
              <a:t>—— </a:t>
            </a:r>
            <a:r>
              <a:rPr lang="zh-CN" altLang="en-US" dirty="0" smtClean="0"/>
              <a:t>点击检查问题 </a:t>
            </a:r>
            <a:r>
              <a:rPr lang="en-US" altLang="zh-CN" dirty="0" smtClean="0"/>
              <a:t>—— </a:t>
            </a:r>
            <a:r>
              <a:rPr lang="zh-CN" altLang="en-US" dirty="0" smtClean="0"/>
              <a:t>检查文档 </a:t>
            </a:r>
            <a:r>
              <a:rPr lang="en-US" altLang="zh-CN" dirty="0" smtClean="0"/>
              <a:t>—— </a:t>
            </a:r>
            <a:r>
              <a:rPr lang="zh-CN" altLang="en-US" dirty="0" smtClean="0"/>
              <a:t>在弹出的对话框中点击检查 </a:t>
            </a:r>
            <a:r>
              <a:rPr lang="en-US" altLang="zh-CN" dirty="0" smtClean="0"/>
              <a:t>——</a:t>
            </a:r>
            <a:r>
              <a:rPr lang="zh-CN" altLang="en-US" baseline="0" dirty="0" smtClean="0"/>
              <a:t> 在检查结束后演示文稿备注 </a:t>
            </a:r>
            <a:r>
              <a:rPr lang="en-US" altLang="zh-CN" baseline="0" dirty="0" smtClean="0"/>
              <a:t>—— </a:t>
            </a:r>
            <a:r>
              <a:rPr lang="zh-CN" altLang="en-US" baseline="0" dirty="0" smtClean="0"/>
              <a:t>点击全部删除就可轻松完成。 </a:t>
            </a:r>
            <a:endParaRPr lang="en-US" altLang="zh-CN" dirty="0" smtClean="0"/>
          </a:p>
        </p:txBody>
      </p:sp>
      <p:sp>
        <p:nvSpPr>
          <p:cNvPr id="4" name="灯片编号占位符 3"/>
          <p:cNvSpPr>
            <a:spLocks noGrp="1"/>
          </p:cNvSpPr>
          <p:nvPr>
            <p:ph type="sldNum" sz="quarter" idx="10"/>
          </p:nvPr>
        </p:nvSpPr>
        <p:spPr/>
        <p:txBody>
          <a:bodyPr/>
          <a:lstStyle/>
          <a:p>
            <a:fld id="{27EA6ADC-6613-48FA-ADBC-552AAF629859}" type="slidenum">
              <a:rPr lang="zh-CN" altLang="en-US" smtClean="0"/>
              <a:pPr/>
              <a:t>20</a:t>
            </a:fld>
            <a:endParaRPr lang="zh-CN" altLang="en-US"/>
          </a:p>
        </p:txBody>
      </p:sp>
    </p:spTree>
    <p:extLst>
      <p:ext uri="{BB962C8B-B14F-4D97-AF65-F5344CB8AC3E}">
        <p14:creationId xmlns:p14="http://schemas.microsoft.com/office/powerpoint/2010/main" val="2801278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使用提示</a:t>
            </a:r>
            <a:r>
              <a:rPr lang="en-US" altLang="zh-CN" dirty="0" smtClean="0"/>
              <a:t>】</a:t>
            </a:r>
            <a:r>
              <a:rPr lang="zh-CN" altLang="en-US" dirty="0" smtClean="0"/>
              <a:t>本页为第一章节的目录过渡页，直接修改文字即可</a:t>
            </a:r>
            <a:endParaRPr lang="zh-CN" altLang="en-US" dirty="0"/>
          </a:p>
        </p:txBody>
      </p:sp>
      <p:sp>
        <p:nvSpPr>
          <p:cNvPr id="4" name="灯片编号占位符 3"/>
          <p:cNvSpPr>
            <a:spLocks noGrp="1"/>
          </p:cNvSpPr>
          <p:nvPr>
            <p:ph type="sldNum" sz="quarter" idx="10"/>
          </p:nvPr>
        </p:nvSpPr>
        <p:spPr/>
        <p:txBody>
          <a:bodyPr/>
          <a:lstStyle/>
          <a:p>
            <a:fld id="{27EA6ADC-6613-48FA-ADBC-552AAF629859}" type="slidenum">
              <a:rPr lang="zh-CN" altLang="en-US" smtClean="0"/>
              <a:pPr/>
              <a:t>3</a:t>
            </a:fld>
            <a:endParaRPr lang="zh-CN" altLang="en-US"/>
          </a:p>
        </p:txBody>
      </p:sp>
    </p:spTree>
    <p:extLst>
      <p:ext uri="{BB962C8B-B14F-4D97-AF65-F5344CB8AC3E}">
        <p14:creationId xmlns:p14="http://schemas.microsoft.com/office/powerpoint/2010/main" val="231606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使用提示</a:t>
            </a:r>
            <a:r>
              <a:rPr lang="en-US" altLang="zh-CN" dirty="0" smtClean="0"/>
              <a:t>】</a:t>
            </a:r>
            <a:r>
              <a:rPr lang="zh-CN" altLang="en-US" dirty="0" smtClean="0"/>
              <a:t>三组时间轴的文字展示。</a:t>
            </a:r>
            <a:endParaRPr lang="zh-CN" altLang="en-US" dirty="0"/>
          </a:p>
        </p:txBody>
      </p:sp>
      <p:sp>
        <p:nvSpPr>
          <p:cNvPr id="4" name="灯片编号占位符 3"/>
          <p:cNvSpPr>
            <a:spLocks noGrp="1"/>
          </p:cNvSpPr>
          <p:nvPr>
            <p:ph type="sldNum" sz="quarter" idx="10"/>
          </p:nvPr>
        </p:nvSpPr>
        <p:spPr/>
        <p:txBody>
          <a:bodyPr/>
          <a:lstStyle/>
          <a:p>
            <a:fld id="{27EA6ADC-6613-48FA-ADBC-552AAF629859}" type="slidenum">
              <a:rPr lang="zh-CN" altLang="en-US" smtClean="0"/>
              <a:pPr/>
              <a:t>4</a:t>
            </a:fld>
            <a:endParaRPr lang="zh-CN" altLang="en-US"/>
          </a:p>
        </p:txBody>
      </p:sp>
    </p:spTree>
    <p:extLst>
      <p:ext uri="{BB962C8B-B14F-4D97-AF65-F5344CB8AC3E}">
        <p14:creationId xmlns:p14="http://schemas.microsoft.com/office/powerpoint/2010/main" val="3748884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使用提示</a:t>
            </a:r>
            <a:r>
              <a:rPr lang="en-US" altLang="zh-CN" dirty="0" smtClean="0"/>
              <a:t>】</a:t>
            </a:r>
            <a:r>
              <a:rPr lang="zh-CN" altLang="en-US" dirty="0" smtClean="0"/>
              <a:t>三组时间轴的文字展示。</a:t>
            </a:r>
            <a:endParaRPr lang="zh-CN" altLang="en-US" dirty="0"/>
          </a:p>
        </p:txBody>
      </p:sp>
      <p:sp>
        <p:nvSpPr>
          <p:cNvPr id="4" name="灯片编号占位符 3"/>
          <p:cNvSpPr>
            <a:spLocks noGrp="1"/>
          </p:cNvSpPr>
          <p:nvPr>
            <p:ph type="sldNum" sz="quarter" idx="10"/>
          </p:nvPr>
        </p:nvSpPr>
        <p:spPr/>
        <p:txBody>
          <a:bodyPr/>
          <a:lstStyle/>
          <a:p>
            <a:fld id="{27EA6ADC-6613-48FA-ADBC-552AAF629859}" type="slidenum">
              <a:rPr lang="zh-CN" altLang="en-US" smtClean="0"/>
              <a:pPr/>
              <a:t>5</a:t>
            </a:fld>
            <a:endParaRPr lang="zh-CN" altLang="en-US"/>
          </a:p>
        </p:txBody>
      </p:sp>
    </p:spTree>
    <p:extLst>
      <p:ext uri="{BB962C8B-B14F-4D97-AF65-F5344CB8AC3E}">
        <p14:creationId xmlns:p14="http://schemas.microsoft.com/office/powerpoint/2010/main" val="608194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使用提示</a:t>
            </a:r>
            <a:r>
              <a:rPr lang="en-US" altLang="zh-CN" dirty="0" smtClean="0"/>
              <a:t>】</a:t>
            </a:r>
            <a:r>
              <a:rPr lang="zh-CN" altLang="en-US" dirty="0" smtClean="0"/>
              <a:t>三组时间轴的文字展示。</a:t>
            </a:r>
            <a:endParaRPr lang="zh-CN" altLang="en-US" dirty="0"/>
          </a:p>
        </p:txBody>
      </p:sp>
      <p:sp>
        <p:nvSpPr>
          <p:cNvPr id="4" name="灯片编号占位符 3"/>
          <p:cNvSpPr>
            <a:spLocks noGrp="1"/>
          </p:cNvSpPr>
          <p:nvPr>
            <p:ph type="sldNum" sz="quarter" idx="10"/>
          </p:nvPr>
        </p:nvSpPr>
        <p:spPr/>
        <p:txBody>
          <a:bodyPr/>
          <a:lstStyle/>
          <a:p>
            <a:fld id="{27EA6ADC-6613-48FA-ADBC-552AAF629859}" type="slidenum">
              <a:rPr lang="zh-CN" altLang="en-US" smtClean="0"/>
              <a:pPr/>
              <a:t>6</a:t>
            </a:fld>
            <a:endParaRPr lang="zh-CN" altLang="en-US"/>
          </a:p>
        </p:txBody>
      </p:sp>
    </p:spTree>
    <p:extLst>
      <p:ext uri="{BB962C8B-B14F-4D97-AF65-F5344CB8AC3E}">
        <p14:creationId xmlns:p14="http://schemas.microsoft.com/office/powerpoint/2010/main" val="3455470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使用提示</a:t>
            </a:r>
            <a:r>
              <a:rPr lang="en-US" altLang="zh-CN" dirty="0" smtClean="0"/>
              <a:t>】</a:t>
            </a:r>
            <a:r>
              <a:rPr lang="zh-CN" altLang="en-US" dirty="0" smtClean="0"/>
              <a:t>四项关键文本文字展示，直接修改文字就可。</a:t>
            </a:r>
            <a:endParaRPr lang="zh-CN" altLang="en-US" dirty="0"/>
          </a:p>
        </p:txBody>
      </p:sp>
      <p:sp>
        <p:nvSpPr>
          <p:cNvPr id="4" name="灯片编号占位符 3"/>
          <p:cNvSpPr>
            <a:spLocks noGrp="1"/>
          </p:cNvSpPr>
          <p:nvPr>
            <p:ph type="sldNum" sz="quarter" idx="10"/>
          </p:nvPr>
        </p:nvSpPr>
        <p:spPr/>
        <p:txBody>
          <a:bodyPr/>
          <a:lstStyle/>
          <a:p>
            <a:fld id="{27EA6ADC-6613-48FA-ADBC-552AAF629859}" type="slidenum">
              <a:rPr lang="zh-CN" altLang="en-US" smtClean="0"/>
              <a:pPr/>
              <a:t>7</a:t>
            </a:fld>
            <a:endParaRPr lang="zh-CN" altLang="en-US"/>
          </a:p>
        </p:txBody>
      </p:sp>
    </p:spTree>
    <p:extLst>
      <p:ext uri="{BB962C8B-B14F-4D97-AF65-F5344CB8AC3E}">
        <p14:creationId xmlns:p14="http://schemas.microsoft.com/office/powerpoint/2010/main" val="4055613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使用提示</a:t>
            </a:r>
            <a:r>
              <a:rPr lang="en-US" altLang="zh-CN" dirty="0" smtClean="0"/>
              <a:t>】</a:t>
            </a:r>
            <a:r>
              <a:rPr lang="zh-CN" altLang="en-US" dirty="0" smtClean="0"/>
              <a:t>本页为第二章节过渡页，直接修改文字即可。如果你的过渡页不够用，其实可以复制过渡页，随意选中六边形拖动到合理位置，变换不同的版面设计就可。</a:t>
            </a:r>
            <a:endParaRPr lang="zh-CN" altLang="en-US" dirty="0"/>
          </a:p>
        </p:txBody>
      </p:sp>
      <p:sp>
        <p:nvSpPr>
          <p:cNvPr id="4" name="灯片编号占位符 3"/>
          <p:cNvSpPr>
            <a:spLocks noGrp="1"/>
          </p:cNvSpPr>
          <p:nvPr>
            <p:ph type="sldNum" sz="quarter" idx="10"/>
          </p:nvPr>
        </p:nvSpPr>
        <p:spPr/>
        <p:txBody>
          <a:bodyPr/>
          <a:lstStyle/>
          <a:p>
            <a:fld id="{27EA6ADC-6613-48FA-ADBC-552AAF629859}" type="slidenum">
              <a:rPr lang="zh-CN" altLang="en-US" smtClean="0"/>
              <a:pPr/>
              <a:t>8</a:t>
            </a:fld>
            <a:endParaRPr lang="zh-CN" altLang="en-US"/>
          </a:p>
        </p:txBody>
      </p:sp>
    </p:spTree>
    <p:extLst>
      <p:ext uri="{BB962C8B-B14F-4D97-AF65-F5344CB8AC3E}">
        <p14:creationId xmlns:p14="http://schemas.microsoft.com/office/powerpoint/2010/main" val="153966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使用提示</a:t>
            </a:r>
            <a:r>
              <a:rPr lang="en-US" altLang="zh-CN" dirty="0" smtClean="0"/>
              <a:t>】</a:t>
            </a:r>
            <a:r>
              <a:rPr lang="zh-CN" altLang="en-US" dirty="0" smtClean="0"/>
              <a:t>两组关键文本数据展示。直接直观的对比两组数据</a:t>
            </a:r>
            <a:endParaRPr lang="zh-CN" altLang="en-US" dirty="0"/>
          </a:p>
        </p:txBody>
      </p:sp>
      <p:sp>
        <p:nvSpPr>
          <p:cNvPr id="4" name="灯片编号占位符 3"/>
          <p:cNvSpPr>
            <a:spLocks noGrp="1"/>
          </p:cNvSpPr>
          <p:nvPr>
            <p:ph type="sldNum" sz="quarter" idx="10"/>
          </p:nvPr>
        </p:nvSpPr>
        <p:spPr/>
        <p:txBody>
          <a:bodyPr/>
          <a:lstStyle/>
          <a:p>
            <a:fld id="{27EA6ADC-6613-48FA-ADBC-552AAF629859}" type="slidenum">
              <a:rPr lang="zh-CN" altLang="en-US" smtClean="0"/>
              <a:pPr/>
              <a:t>9</a:t>
            </a:fld>
            <a:endParaRPr lang="zh-CN" altLang="en-US"/>
          </a:p>
        </p:txBody>
      </p:sp>
    </p:spTree>
    <p:extLst>
      <p:ext uri="{BB962C8B-B14F-4D97-AF65-F5344CB8AC3E}">
        <p14:creationId xmlns:p14="http://schemas.microsoft.com/office/powerpoint/2010/main" val="6316596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0"/>
            <a:ext cx="9144000" cy="51562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defTabSz="914354" rtl="0" eaLnBrk="1" latinLnBrk="0" hangingPunct="1">
        <a:spcBef>
          <a:spcPct val="0"/>
        </a:spcBef>
        <a:buNone/>
        <a:defRPr sz="4400" kern="1200">
          <a:solidFill>
            <a:schemeClr val="tx1"/>
          </a:solidFill>
          <a:latin typeface="+mj-lt"/>
          <a:ea typeface="+mj-ea"/>
          <a:cs typeface="+mj-cs"/>
        </a:defRPr>
      </a:lvl1pPr>
    </p:titleStyle>
    <p:bodyStyle>
      <a:lvl1pPr marL="342882" indent="-342882" algn="l" defTabSz="914354"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13" indent="-285737" algn="l" defTabSz="914354"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42" indent="-228589" algn="l" defTabSz="91435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20"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98"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742774" y="2126492"/>
            <a:ext cx="5461516" cy="924353"/>
          </a:xfrm>
          <a:prstGeom prst="roundRect">
            <a:avLst>
              <a:gd name="adj" fmla="val 50000"/>
            </a:avLst>
          </a:prstGeom>
          <a:solidFill>
            <a:srgbClr val="FFC000"/>
          </a:solidFill>
          <a:ln>
            <a:noFill/>
          </a:ln>
          <a:effectLst>
            <a:outerShdw blurRad="63500" dist="12700" dir="5400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六边形 4"/>
          <p:cNvSpPr/>
          <p:nvPr/>
        </p:nvSpPr>
        <p:spPr>
          <a:xfrm rot="4279710">
            <a:off x="-702995" y="106389"/>
            <a:ext cx="2923153" cy="2317861"/>
          </a:xfrm>
          <a:custGeom>
            <a:avLst/>
            <a:gdLst>
              <a:gd name="connsiteX0" fmla="*/ 0 w 3149761"/>
              <a:gd name="connsiteY0" fmla="*/ 1357656 h 2715311"/>
              <a:gd name="connsiteX1" fmla="*/ 678828 w 3149761"/>
              <a:gd name="connsiteY1" fmla="*/ 1 h 2715311"/>
              <a:gd name="connsiteX2" fmla="*/ 2470933 w 3149761"/>
              <a:gd name="connsiteY2" fmla="*/ 1 h 2715311"/>
              <a:gd name="connsiteX3" fmla="*/ 3149761 w 3149761"/>
              <a:gd name="connsiteY3" fmla="*/ 1357656 h 2715311"/>
              <a:gd name="connsiteX4" fmla="*/ 2470933 w 3149761"/>
              <a:gd name="connsiteY4" fmla="*/ 2715310 h 2715311"/>
              <a:gd name="connsiteX5" fmla="*/ 678828 w 3149761"/>
              <a:gd name="connsiteY5" fmla="*/ 2715310 h 2715311"/>
              <a:gd name="connsiteX6" fmla="*/ 0 w 3149761"/>
              <a:gd name="connsiteY6" fmla="*/ 1357656 h 2715311"/>
              <a:gd name="connsiteX0" fmla="*/ 0 w 3149761"/>
              <a:gd name="connsiteY0" fmla="*/ 1357655 h 2715309"/>
              <a:gd name="connsiteX1" fmla="*/ 678828 w 3149761"/>
              <a:gd name="connsiteY1" fmla="*/ 0 h 2715309"/>
              <a:gd name="connsiteX2" fmla="*/ 2470933 w 3149761"/>
              <a:gd name="connsiteY2" fmla="*/ 0 h 2715309"/>
              <a:gd name="connsiteX3" fmla="*/ 3149761 w 3149761"/>
              <a:gd name="connsiteY3" fmla="*/ 1357655 h 2715309"/>
              <a:gd name="connsiteX4" fmla="*/ 2668856 w 3149761"/>
              <a:gd name="connsiteY4" fmla="*/ 2317861 h 2715309"/>
              <a:gd name="connsiteX5" fmla="*/ 2470933 w 3149761"/>
              <a:gd name="connsiteY5" fmla="*/ 2715309 h 2715309"/>
              <a:gd name="connsiteX6" fmla="*/ 678828 w 3149761"/>
              <a:gd name="connsiteY6" fmla="*/ 2715309 h 2715309"/>
              <a:gd name="connsiteX7" fmla="*/ 0 w 3149761"/>
              <a:gd name="connsiteY7" fmla="*/ 1357655 h 2715309"/>
              <a:gd name="connsiteX0" fmla="*/ 0 w 3149761"/>
              <a:gd name="connsiteY0" fmla="*/ 1357655 h 2715309"/>
              <a:gd name="connsiteX1" fmla="*/ 678828 w 3149761"/>
              <a:gd name="connsiteY1" fmla="*/ 0 h 2715309"/>
              <a:gd name="connsiteX2" fmla="*/ 2470933 w 3149761"/>
              <a:gd name="connsiteY2" fmla="*/ 0 h 2715309"/>
              <a:gd name="connsiteX3" fmla="*/ 3149761 w 3149761"/>
              <a:gd name="connsiteY3" fmla="*/ 1357655 h 2715309"/>
              <a:gd name="connsiteX4" fmla="*/ 2668856 w 3149761"/>
              <a:gd name="connsiteY4" fmla="*/ 2317861 h 2715309"/>
              <a:gd name="connsiteX5" fmla="*/ 2470933 w 3149761"/>
              <a:gd name="connsiteY5" fmla="*/ 2715309 h 2715309"/>
              <a:gd name="connsiteX6" fmla="*/ 0 w 3149761"/>
              <a:gd name="connsiteY6" fmla="*/ 1357655 h 2715309"/>
              <a:gd name="connsiteX0" fmla="*/ 0 w 3149761"/>
              <a:gd name="connsiteY0" fmla="*/ 1357655 h 2317861"/>
              <a:gd name="connsiteX1" fmla="*/ 678828 w 3149761"/>
              <a:gd name="connsiteY1" fmla="*/ 0 h 2317861"/>
              <a:gd name="connsiteX2" fmla="*/ 2470933 w 3149761"/>
              <a:gd name="connsiteY2" fmla="*/ 0 h 2317861"/>
              <a:gd name="connsiteX3" fmla="*/ 3149761 w 3149761"/>
              <a:gd name="connsiteY3" fmla="*/ 1357655 h 2317861"/>
              <a:gd name="connsiteX4" fmla="*/ 2668856 w 3149761"/>
              <a:gd name="connsiteY4" fmla="*/ 2317861 h 2317861"/>
              <a:gd name="connsiteX5" fmla="*/ 0 w 3149761"/>
              <a:gd name="connsiteY5" fmla="*/ 1357655 h 2317861"/>
              <a:gd name="connsiteX0" fmla="*/ 0 w 3149761"/>
              <a:gd name="connsiteY0" fmla="*/ 1357655 h 2317861"/>
              <a:gd name="connsiteX1" fmla="*/ 678828 w 3149761"/>
              <a:gd name="connsiteY1" fmla="*/ 0 h 2317861"/>
              <a:gd name="connsiteX2" fmla="*/ 754665 w 3149761"/>
              <a:gd name="connsiteY2" fmla="*/ 8718 h 2317861"/>
              <a:gd name="connsiteX3" fmla="*/ 2470933 w 3149761"/>
              <a:gd name="connsiteY3" fmla="*/ 0 h 2317861"/>
              <a:gd name="connsiteX4" fmla="*/ 3149761 w 3149761"/>
              <a:gd name="connsiteY4" fmla="*/ 1357655 h 2317861"/>
              <a:gd name="connsiteX5" fmla="*/ 2668856 w 3149761"/>
              <a:gd name="connsiteY5" fmla="*/ 2317861 h 2317861"/>
              <a:gd name="connsiteX6" fmla="*/ 0 w 3149761"/>
              <a:gd name="connsiteY6" fmla="*/ 1357655 h 2317861"/>
              <a:gd name="connsiteX0" fmla="*/ 0 w 3149761"/>
              <a:gd name="connsiteY0" fmla="*/ 1357655 h 2317861"/>
              <a:gd name="connsiteX1" fmla="*/ 678828 w 3149761"/>
              <a:gd name="connsiteY1" fmla="*/ 0 h 2317861"/>
              <a:gd name="connsiteX2" fmla="*/ 754665 w 3149761"/>
              <a:gd name="connsiteY2" fmla="*/ 8718 h 2317861"/>
              <a:gd name="connsiteX3" fmla="*/ 2470933 w 3149761"/>
              <a:gd name="connsiteY3" fmla="*/ 0 h 2317861"/>
              <a:gd name="connsiteX4" fmla="*/ 3149761 w 3149761"/>
              <a:gd name="connsiteY4" fmla="*/ 1357655 h 2317861"/>
              <a:gd name="connsiteX5" fmla="*/ 2668856 w 3149761"/>
              <a:gd name="connsiteY5" fmla="*/ 2317861 h 2317861"/>
              <a:gd name="connsiteX6" fmla="*/ 226608 w 3149761"/>
              <a:gd name="connsiteY6" fmla="*/ 1452343 h 2317861"/>
              <a:gd name="connsiteX7" fmla="*/ 0 w 3149761"/>
              <a:gd name="connsiteY7" fmla="*/ 1357655 h 2317861"/>
              <a:gd name="connsiteX0" fmla="*/ 0 w 2923153"/>
              <a:gd name="connsiteY0" fmla="*/ 1452343 h 2317861"/>
              <a:gd name="connsiteX1" fmla="*/ 452220 w 2923153"/>
              <a:gd name="connsiteY1" fmla="*/ 0 h 2317861"/>
              <a:gd name="connsiteX2" fmla="*/ 528057 w 2923153"/>
              <a:gd name="connsiteY2" fmla="*/ 8718 h 2317861"/>
              <a:gd name="connsiteX3" fmla="*/ 2244325 w 2923153"/>
              <a:gd name="connsiteY3" fmla="*/ 0 h 2317861"/>
              <a:gd name="connsiteX4" fmla="*/ 2923153 w 2923153"/>
              <a:gd name="connsiteY4" fmla="*/ 1357655 h 2317861"/>
              <a:gd name="connsiteX5" fmla="*/ 2442248 w 2923153"/>
              <a:gd name="connsiteY5" fmla="*/ 2317861 h 2317861"/>
              <a:gd name="connsiteX6" fmla="*/ 0 w 2923153"/>
              <a:gd name="connsiteY6" fmla="*/ 1452343 h 2317861"/>
              <a:gd name="connsiteX0" fmla="*/ 0 w 2923153"/>
              <a:gd name="connsiteY0" fmla="*/ 1452343 h 2317861"/>
              <a:gd name="connsiteX1" fmla="*/ 528057 w 2923153"/>
              <a:gd name="connsiteY1" fmla="*/ 8718 h 2317861"/>
              <a:gd name="connsiteX2" fmla="*/ 2244325 w 2923153"/>
              <a:gd name="connsiteY2" fmla="*/ 0 h 2317861"/>
              <a:gd name="connsiteX3" fmla="*/ 2923153 w 2923153"/>
              <a:gd name="connsiteY3" fmla="*/ 1357655 h 2317861"/>
              <a:gd name="connsiteX4" fmla="*/ 2442248 w 2923153"/>
              <a:gd name="connsiteY4" fmla="*/ 2317861 h 2317861"/>
              <a:gd name="connsiteX5" fmla="*/ 0 w 2923153"/>
              <a:gd name="connsiteY5" fmla="*/ 1452343 h 2317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3153" h="2317861">
                <a:moveTo>
                  <a:pt x="0" y="1452343"/>
                </a:moveTo>
                <a:lnTo>
                  <a:pt x="528057" y="8718"/>
                </a:lnTo>
                <a:lnTo>
                  <a:pt x="2244325" y="0"/>
                </a:lnTo>
                <a:lnTo>
                  <a:pt x="2923153" y="1357655"/>
                </a:lnTo>
                <a:lnTo>
                  <a:pt x="2442248" y="2317861"/>
                </a:lnTo>
                <a:lnTo>
                  <a:pt x="0" y="1452343"/>
                </a:lnTo>
                <a:close/>
              </a:path>
            </a:pathLst>
          </a:custGeom>
          <a:solidFill>
            <a:srgbClr val="17181A">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rot="4715296">
            <a:off x="530796" y="-682500"/>
            <a:ext cx="1949868" cy="2756353"/>
          </a:xfrm>
          <a:custGeom>
            <a:avLst/>
            <a:gdLst>
              <a:gd name="connsiteX0" fmla="*/ 0 w 3149761"/>
              <a:gd name="connsiteY0" fmla="*/ 1357656 h 2715311"/>
              <a:gd name="connsiteX1" fmla="*/ 678828 w 3149761"/>
              <a:gd name="connsiteY1" fmla="*/ 1 h 2715311"/>
              <a:gd name="connsiteX2" fmla="*/ 2470933 w 3149761"/>
              <a:gd name="connsiteY2" fmla="*/ 1 h 2715311"/>
              <a:gd name="connsiteX3" fmla="*/ 3149761 w 3149761"/>
              <a:gd name="connsiteY3" fmla="*/ 1357656 h 2715311"/>
              <a:gd name="connsiteX4" fmla="*/ 2470933 w 3149761"/>
              <a:gd name="connsiteY4" fmla="*/ 2715310 h 2715311"/>
              <a:gd name="connsiteX5" fmla="*/ 678828 w 3149761"/>
              <a:gd name="connsiteY5" fmla="*/ 2715310 h 2715311"/>
              <a:gd name="connsiteX6" fmla="*/ 0 w 3149761"/>
              <a:gd name="connsiteY6" fmla="*/ 1357656 h 2715311"/>
              <a:gd name="connsiteX0" fmla="*/ 0 w 3149761"/>
              <a:gd name="connsiteY0" fmla="*/ 1367343 h 2724997"/>
              <a:gd name="connsiteX1" fmla="*/ 678828 w 3149761"/>
              <a:gd name="connsiteY1" fmla="*/ 9688 h 2724997"/>
              <a:gd name="connsiteX2" fmla="*/ 1665567 w 3149761"/>
              <a:gd name="connsiteY2" fmla="*/ 0 h 2724997"/>
              <a:gd name="connsiteX3" fmla="*/ 2470933 w 3149761"/>
              <a:gd name="connsiteY3" fmla="*/ 9688 h 2724997"/>
              <a:gd name="connsiteX4" fmla="*/ 3149761 w 3149761"/>
              <a:gd name="connsiteY4" fmla="*/ 1367343 h 2724997"/>
              <a:gd name="connsiteX5" fmla="*/ 2470933 w 3149761"/>
              <a:gd name="connsiteY5" fmla="*/ 2724997 h 2724997"/>
              <a:gd name="connsiteX6" fmla="*/ 678828 w 3149761"/>
              <a:gd name="connsiteY6" fmla="*/ 2724997 h 2724997"/>
              <a:gd name="connsiteX7" fmla="*/ 0 w 3149761"/>
              <a:gd name="connsiteY7" fmla="*/ 1367343 h 2724997"/>
              <a:gd name="connsiteX0" fmla="*/ 0 w 3149761"/>
              <a:gd name="connsiteY0" fmla="*/ 1367343 h 2756353"/>
              <a:gd name="connsiteX1" fmla="*/ 678828 w 3149761"/>
              <a:gd name="connsiteY1" fmla="*/ 9688 h 2756353"/>
              <a:gd name="connsiteX2" fmla="*/ 1665567 w 3149761"/>
              <a:gd name="connsiteY2" fmla="*/ 0 h 2756353"/>
              <a:gd name="connsiteX3" fmla="*/ 2470933 w 3149761"/>
              <a:gd name="connsiteY3" fmla="*/ 9688 h 2756353"/>
              <a:gd name="connsiteX4" fmla="*/ 3149761 w 3149761"/>
              <a:gd name="connsiteY4" fmla="*/ 1367343 h 2756353"/>
              <a:gd name="connsiteX5" fmla="*/ 2470933 w 3149761"/>
              <a:gd name="connsiteY5" fmla="*/ 2724997 h 2756353"/>
              <a:gd name="connsiteX6" fmla="*/ 1199893 w 3149761"/>
              <a:gd name="connsiteY6" fmla="*/ 2756353 h 2756353"/>
              <a:gd name="connsiteX7" fmla="*/ 678828 w 3149761"/>
              <a:gd name="connsiteY7" fmla="*/ 2724997 h 2756353"/>
              <a:gd name="connsiteX8" fmla="*/ 0 w 3149761"/>
              <a:gd name="connsiteY8" fmla="*/ 1367343 h 2756353"/>
              <a:gd name="connsiteX0" fmla="*/ 0 w 3149761"/>
              <a:gd name="connsiteY0" fmla="*/ 1367343 h 2756353"/>
              <a:gd name="connsiteX1" fmla="*/ 678828 w 3149761"/>
              <a:gd name="connsiteY1" fmla="*/ 9688 h 2756353"/>
              <a:gd name="connsiteX2" fmla="*/ 1665567 w 3149761"/>
              <a:gd name="connsiteY2" fmla="*/ 0 h 2756353"/>
              <a:gd name="connsiteX3" fmla="*/ 2470933 w 3149761"/>
              <a:gd name="connsiteY3" fmla="*/ 9688 h 2756353"/>
              <a:gd name="connsiteX4" fmla="*/ 3149761 w 3149761"/>
              <a:gd name="connsiteY4" fmla="*/ 1367343 h 2756353"/>
              <a:gd name="connsiteX5" fmla="*/ 2470933 w 3149761"/>
              <a:gd name="connsiteY5" fmla="*/ 2724997 h 2756353"/>
              <a:gd name="connsiteX6" fmla="*/ 1199893 w 3149761"/>
              <a:gd name="connsiteY6" fmla="*/ 2756353 h 2756353"/>
              <a:gd name="connsiteX7" fmla="*/ 0 w 3149761"/>
              <a:gd name="connsiteY7" fmla="*/ 1367343 h 2756353"/>
              <a:gd name="connsiteX0" fmla="*/ 521065 w 2470933"/>
              <a:gd name="connsiteY0" fmla="*/ 2756353 h 2756353"/>
              <a:gd name="connsiteX1" fmla="*/ 0 w 2470933"/>
              <a:gd name="connsiteY1" fmla="*/ 9688 h 2756353"/>
              <a:gd name="connsiteX2" fmla="*/ 986739 w 2470933"/>
              <a:gd name="connsiteY2" fmla="*/ 0 h 2756353"/>
              <a:gd name="connsiteX3" fmla="*/ 1792105 w 2470933"/>
              <a:gd name="connsiteY3" fmla="*/ 9688 h 2756353"/>
              <a:gd name="connsiteX4" fmla="*/ 2470933 w 2470933"/>
              <a:gd name="connsiteY4" fmla="*/ 1367343 h 2756353"/>
              <a:gd name="connsiteX5" fmla="*/ 1792105 w 2470933"/>
              <a:gd name="connsiteY5" fmla="*/ 2724997 h 2756353"/>
              <a:gd name="connsiteX6" fmla="*/ 521065 w 2470933"/>
              <a:gd name="connsiteY6" fmla="*/ 2756353 h 2756353"/>
              <a:gd name="connsiteX0" fmla="*/ 0 w 1949868"/>
              <a:gd name="connsiteY0" fmla="*/ 2756353 h 2756353"/>
              <a:gd name="connsiteX1" fmla="*/ 465674 w 1949868"/>
              <a:gd name="connsiteY1" fmla="*/ 0 h 2756353"/>
              <a:gd name="connsiteX2" fmla="*/ 1271040 w 1949868"/>
              <a:gd name="connsiteY2" fmla="*/ 9688 h 2756353"/>
              <a:gd name="connsiteX3" fmla="*/ 1949868 w 1949868"/>
              <a:gd name="connsiteY3" fmla="*/ 1367343 h 2756353"/>
              <a:gd name="connsiteX4" fmla="*/ 1271040 w 1949868"/>
              <a:gd name="connsiteY4" fmla="*/ 2724997 h 2756353"/>
              <a:gd name="connsiteX5" fmla="*/ 0 w 1949868"/>
              <a:gd name="connsiteY5" fmla="*/ 2756353 h 275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9868" h="2756353">
                <a:moveTo>
                  <a:pt x="0" y="2756353"/>
                </a:moveTo>
                <a:lnTo>
                  <a:pt x="465674" y="0"/>
                </a:lnTo>
                <a:lnTo>
                  <a:pt x="1271040" y="9688"/>
                </a:lnTo>
                <a:lnTo>
                  <a:pt x="1949868" y="1367343"/>
                </a:lnTo>
                <a:lnTo>
                  <a:pt x="1271040" y="2724997"/>
                </a:lnTo>
                <a:lnTo>
                  <a:pt x="0" y="2756353"/>
                </a:lnTo>
                <a:close/>
              </a:path>
            </a:pathLst>
          </a:custGeom>
          <a:solidFill>
            <a:srgbClr val="050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六边形 5"/>
          <p:cNvSpPr/>
          <p:nvPr/>
        </p:nvSpPr>
        <p:spPr>
          <a:xfrm rot="4279710">
            <a:off x="-947709" y="1329010"/>
            <a:ext cx="3006593" cy="1994308"/>
          </a:xfrm>
          <a:custGeom>
            <a:avLst/>
            <a:gdLst>
              <a:gd name="connsiteX0" fmla="*/ 0 w 3149761"/>
              <a:gd name="connsiteY0" fmla="*/ 1357656 h 2715311"/>
              <a:gd name="connsiteX1" fmla="*/ 678828 w 3149761"/>
              <a:gd name="connsiteY1" fmla="*/ 1 h 2715311"/>
              <a:gd name="connsiteX2" fmla="*/ 2470933 w 3149761"/>
              <a:gd name="connsiteY2" fmla="*/ 1 h 2715311"/>
              <a:gd name="connsiteX3" fmla="*/ 3149761 w 3149761"/>
              <a:gd name="connsiteY3" fmla="*/ 1357656 h 2715311"/>
              <a:gd name="connsiteX4" fmla="*/ 2470933 w 3149761"/>
              <a:gd name="connsiteY4" fmla="*/ 2715310 h 2715311"/>
              <a:gd name="connsiteX5" fmla="*/ 678828 w 3149761"/>
              <a:gd name="connsiteY5" fmla="*/ 2715310 h 2715311"/>
              <a:gd name="connsiteX6" fmla="*/ 0 w 3149761"/>
              <a:gd name="connsiteY6" fmla="*/ 1357656 h 2715311"/>
              <a:gd name="connsiteX0" fmla="*/ 0 w 3149761"/>
              <a:gd name="connsiteY0" fmla="*/ 1357655 h 2715309"/>
              <a:gd name="connsiteX1" fmla="*/ 143168 w 3149761"/>
              <a:gd name="connsiteY1" fmla="*/ 1075603 h 2715309"/>
              <a:gd name="connsiteX2" fmla="*/ 678828 w 3149761"/>
              <a:gd name="connsiteY2" fmla="*/ 0 h 2715309"/>
              <a:gd name="connsiteX3" fmla="*/ 2470933 w 3149761"/>
              <a:gd name="connsiteY3" fmla="*/ 0 h 2715309"/>
              <a:gd name="connsiteX4" fmla="*/ 3149761 w 3149761"/>
              <a:gd name="connsiteY4" fmla="*/ 1357655 h 2715309"/>
              <a:gd name="connsiteX5" fmla="*/ 2470933 w 3149761"/>
              <a:gd name="connsiteY5" fmla="*/ 2715309 h 2715309"/>
              <a:gd name="connsiteX6" fmla="*/ 678828 w 3149761"/>
              <a:gd name="connsiteY6" fmla="*/ 2715309 h 2715309"/>
              <a:gd name="connsiteX7" fmla="*/ 0 w 3149761"/>
              <a:gd name="connsiteY7" fmla="*/ 1357655 h 2715309"/>
              <a:gd name="connsiteX0" fmla="*/ 0 w 3149761"/>
              <a:gd name="connsiteY0" fmla="*/ 1357655 h 2715309"/>
              <a:gd name="connsiteX1" fmla="*/ 143168 w 3149761"/>
              <a:gd name="connsiteY1" fmla="*/ 1075603 h 2715309"/>
              <a:gd name="connsiteX2" fmla="*/ 678828 w 3149761"/>
              <a:gd name="connsiteY2" fmla="*/ 0 h 2715309"/>
              <a:gd name="connsiteX3" fmla="*/ 2470933 w 3149761"/>
              <a:gd name="connsiteY3" fmla="*/ 0 h 2715309"/>
              <a:gd name="connsiteX4" fmla="*/ 3149761 w 3149761"/>
              <a:gd name="connsiteY4" fmla="*/ 1357655 h 2715309"/>
              <a:gd name="connsiteX5" fmla="*/ 2822148 w 3149761"/>
              <a:gd name="connsiteY5" fmla="*/ 1994308 h 2715309"/>
              <a:gd name="connsiteX6" fmla="*/ 2470933 w 3149761"/>
              <a:gd name="connsiteY6" fmla="*/ 2715309 h 2715309"/>
              <a:gd name="connsiteX7" fmla="*/ 678828 w 3149761"/>
              <a:gd name="connsiteY7" fmla="*/ 2715309 h 2715309"/>
              <a:gd name="connsiteX8" fmla="*/ 0 w 3149761"/>
              <a:gd name="connsiteY8" fmla="*/ 1357655 h 2715309"/>
              <a:gd name="connsiteX0" fmla="*/ 0 w 3149761"/>
              <a:gd name="connsiteY0" fmla="*/ 1357655 h 2715309"/>
              <a:gd name="connsiteX1" fmla="*/ 143168 w 3149761"/>
              <a:gd name="connsiteY1" fmla="*/ 1075603 h 2715309"/>
              <a:gd name="connsiteX2" fmla="*/ 678828 w 3149761"/>
              <a:gd name="connsiteY2" fmla="*/ 0 h 2715309"/>
              <a:gd name="connsiteX3" fmla="*/ 2470933 w 3149761"/>
              <a:gd name="connsiteY3" fmla="*/ 0 h 2715309"/>
              <a:gd name="connsiteX4" fmla="*/ 3149761 w 3149761"/>
              <a:gd name="connsiteY4" fmla="*/ 1357655 h 2715309"/>
              <a:gd name="connsiteX5" fmla="*/ 2822148 w 3149761"/>
              <a:gd name="connsiteY5" fmla="*/ 1994308 h 2715309"/>
              <a:gd name="connsiteX6" fmla="*/ 678828 w 3149761"/>
              <a:gd name="connsiteY6" fmla="*/ 2715309 h 2715309"/>
              <a:gd name="connsiteX7" fmla="*/ 0 w 3149761"/>
              <a:gd name="connsiteY7" fmla="*/ 1357655 h 2715309"/>
              <a:gd name="connsiteX0" fmla="*/ 0 w 3149761"/>
              <a:gd name="connsiteY0" fmla="*/ 1357655 h 1994308"/>
              <a:gd name="connsiteX1" fmla="*/ 143168 w 3149761"/>
              <a:gd name="connsiteY1" fmla="*/ 1075603 h 1994308"/>
              <a:gd name="connsiteX2" fmla="*/ 678828 w 3149761"/>
              <a:gd name="connsiteY2" fmla="*/ 0 h 1994308"/>
              <a:gd name="connsiteX3" fmla="*/ 2470933 w 3149761"/>
              <a:gd name="connsiteY3" fmla="*/ 0 h 1994308"/>
              <a:gd name="connsiteX4" fmla="*/ 3149761 w 3149761"/>
              <a:gd name="connsiteY4" fmla="*/ 1357655 h 1994308"/>
              <a:gd name="connsiteX5" fmla="*/ 2822148 w 3149761"/>
              <a:gd name="connsiteY5" fmla="*/ 1994308 h 1994308"/>
              <a:gd name="connsiteX6" fmla="*/ 0 w 3149761"/>
              <a:gd name="connsiteY6" fmla="*/ 1357655 h 1994308"/>
              <a:gd name="connsiteX0" fmla="*/ 2678980 w 3006593"/>
              <a:gd name="connsiteY0" fmla="*/ 1994308 h 1994308"/>
              <a:gd name="connsiteX1" fmla="*/ 0 w 3006593"/>
              <a:gd name="connsiteY1" fmla="*/ 1075603 h 1994308"/>
              <a:gd name="connsiteX2" fmla="*/ 535660 w 3006593"/>
              <a:gd name="connsiteY2" fmla="*/ 0 h 1994308"/>
              <a:gd name="connsiteX3" fmla="*/ 2327765 w 3006593"/>
              <a:gd name="connsiteY3" fmla="*/ 0 h 1994308"/>
              <a:gd name="connsiteX4" fmla="*/ 3006593 w 3006593"/>
              <a:gd name="connsiteY4" fmla="*/ 1357655 h 1994308"/>
              <a:gd name="connsiteX5" fmla="*/ 2678980 w 3006593"/>
              <a:gd name="connsiteY5" fmla="*/ 1994308 h 199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6593" h="1994308">
                <a:moveTo>
                  <a:pt x="2678980" y="1994308"/>
                </a:moveTo>
                <a:lnTo>
                  <a:pt x="0" y="1075603"/>
                </a:lnTo>
                <a:lnTo>
                  <a:pt x="535660" y="0"/>
                </a:lnTo>
                <a:lnTo>
                  <a:pt x="2327765" y="0"/>
                </a:lnTo>
                <a:lnTo>
                  <a:pt x="3006593" y="1357655"/>
                </a:lnTo>
                <a:lnTo>
                  <a:pt x="2678980" y="1994308"/>
                </a:lnTo>
                <a:close/>
              </a:path>
            </a:pathLst>
          </a:custGeom>
          <a:solidFill>
            <a:srgbClr val="17181A">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六边形 6"/>
          <p:cNvSpPr/>
          <p:nvPr/>
        </p:nvSpPr>
        <p:spPr>
          <a:xfrm rot="4279710">
            <a:off x="-1178089" y="2836857"/>
            <a:ext cx="2957916" cy="1758738"/>
          </a:xfrm>
          <a:custGeom>
            <a:avLst/>
            <a:gdLst>
              <a:gd name="connsiteX0" fmla="*/ 0 w 3149761"/>
              <a:gd name="connsiteY0" fmla="*/ 1357656 h 2715311"/>
              <a:gd name="connsiteX1" fmla="*/ 678828 w 3149761"/>
              <a:gd name="connsiteY1" fmla="*/ 1 h 2715311"/>
              <a:gd name="connsiteX2" fmla="*/ 2470933 w 3149761"/>
              <a:gd name="connsiteY2" fmla="*/ 1 h 2715311"/>
              <a:gd name="connsiteX3" fmla="*/ 3149761 w 3149761"/>
              <a:gd name="connsiteY3" fmla="*/ 1357656 h 2715311"/>
              <a:gd name="connsiteX4" fmla="*/ 2470933 w 3149761"/>
              <a:gd name="connsiteY4" fmla="*/ 2715310 h 2715311"/>
              <a:gd name="connsiteX5" fmla="*/ 678828 w 3149761"/>
              <a:gd name="connsiteY5" fmla="*/ 2715310 h 2715311"/>
              <a:gd name="connsiteX6" fmla="*/ 0 w 3149761"/>
              <a:gd name="connsiteY6" fmla="*/ 1357656 h 2715311"/>
              <a:gd name="connsiteX0" fmla="*/ 0 w 3149761"/>
              <a:gd name="connsiteY0" fmla="*/ 1357655 h 2715309"/>
              <a:gd name="connsiteX1" fmla="*/ 292832 w 3149761"/>
              <a:gd name="connsiteY1" fmla="*/ 759549 h 2715309"/>
              <a:gd name="connsiteX2" fmla="*/ 678828 w 3149761"/>
              <a:gd name="connsiteY2" fmla="*/ 0 h 2715309"/>
              <a:gd name="connsiteX3" fmla="*/ 2470933 w 3149761"/>
              <a:gd name="connsiteY3" fmla="*/ 0 h 2715309"/>
              <a:gd name="connsiteX4" fmla="*/ 3149761 w 3149761"/>
              <a:gd name="connsiteY4" fmla="*/ 1357655 h 2715309"/>
              <a:gd name="connsiteX5" fmla="*/ 2470933 w 3149761"/>
              <a:gd name="connsiteY5" fmla="*/ 2715309 h 2715309"/>
              <a:gd name="connsiteX6" fmla="*/ 678828 w 3149761"/>
              <a:gd name="connsiteY6" fmla="*/ 2715309 h 2715309"/>
              <a:gd name="connsiteX7" fmla="*/ 0 w 3149761"/>
              <a:gd name="connsiteY7" fmla="*/ 1357655 h 2715309"/>
              <a:gd name="connsiteX0" fmla="*/ 0 w 3149761"/>
              <a:gd name="connsiteY0" fmla="*/ 1357655 h 2715309"/>
              <a:gd name="connsiteX1" fmla="*/ 292832 w 3149761"/>
              <a:gd name="connsiteY1" fmla="*/ 759549 h 2715309"/>
              <a:gd name="connsiteX2" fmla="*/ 678828 w 3149761"/>
              <a:gd name="connsiteY2" fmla="*/ 0 h 2715309"/>
              <a:gd name="connsiteX3" fmla="*/ 2470933 w 3149761"/>
              <a:gd name="connsiteY3" fmla="*/ 0 h 2715309"/>
              <a:gd name="connsiteX4" fmla="*/ 3149761 w 3149761"/>
              <a:gd name="connsiteY4" fmla="*/ 1357655 h 2715309"/>
              <a:gd name="connsiteX5" fmla="*/ 2983843 w 3149761"/>
              <a:gd name="connsiteY5" fmla="*/ 1682320 h 2715309"/>
              <a:gd name="connsiteX6" fmla="*/ 2470933 w 3149761"/>
              <a:gd name="connsiteY6" fmla="*/ 2715309 h 2715309"/>
              <a:gd name="connsiteX7" fmla="*/ 678828 w 3149761"/>
              <a:gd name="connsiteY7" fmla="*/ 2715309 h 2715309"/>
              <a:gd name="connsiteX8" fmla="*/ 0 w 3149761"/>
              <a:gd name="connsiteY8" fmla="*/ 1357655 h 2715309"/>
              <a:gd name="connsiteX0" fmla="*/ 0 w 3149761"/>
              <a:gd name="connsiteY0" fmla="*/ 1357655 h 2715309"/>
              <a:gd name="connsiteX1" fmla="*/ 292832 w 3149761"/>
              <a:gd name="connsiteY1" fmla="*/ 759549 h 2715309"/>
              <a:gd name="connsiteX2" fmla="*/ 678828 w 3149761"/>
              <a:gd name="connsiteY2" fmla="*/ 0 h 2715309"/>
              <a:gd name="connsiteX3" fmla="*/ 2470933 w 3149761"/>
              <a:gd name="connsiteY3" fmla="*/ 0 h 2715309"/>
              <a:gd name="connsiteX4" fmla="*/ 3026491 w 3149761"/>
              <a:gd name="connsiteY4" fmla="*/ 1080077 h 2715309"/>
              <a:gd name="connsiteX5" fmla="*/ 3149761 w 3149761"/>
              <a:gd name="connsiteY5" fmla="*/ 1357655 h 2715309"/>
              <a:gd name="connsiteX6" fmla="*/ 2983843 w 3149761"/>
              <a:gd name="connsiteY6" fmla="*/ 1682320 h 2715309"/>
              <a:gd name="connsiteX7" fmla="*/ 2470933 w 3149761"/>
              <a:gd name="connsiteY7" fmla="*/ 2715309 h 2715309"/>
              <a:gd name="connsiteX8" fmla="*/ 678828 w 3149761"/>
              <a:gd name="connsiteY8" fmla="*/ 2715309 h 2715309"/>
              <a:gd name="connsiteX9" fmla="*/ 0 w 3149761"/>
              <a:gd name="connsiteY9" fmla="*/ 1357655 h 2715309"/>
              <a:gd name="connsiteX0" fmla="*/ 0 w 3026491"/>
              <a:gd name="connsiteY0" fmla="*/ 1357655 h 2715309"/>
              <a:gd name="connsiteX1" fmla="*/ 292832 w 3026491"/>
              <a:gd name="connsiteY1" fmla="*/ 759549 h 2715309"/>
              <a:gd name="connsiteX2" fmla="*/ 678828 w 3026491"/>
              <a:gd name="connsiteY2" fmla="*/ 0 h 2715309"/>
              <a:gd name="connsiteX3" fmla="*/ 2470933 w 3026491"/>
              <a:gd name="connsiteY3" fmla="*/ 0 h 2715309"/>
              <a:gd name="connsiteX4" fmla="*/ 3026491 w 3026491"/>
              <a:gd name="connsiteY4" fmla="*/ 1080077 h 2715309"/>
              <a:gd name="connsiteX5" fmla="*/ 2983843 w 3026491"/>
              <a:gd name="connsiteY5" fmla="*/ 1682320 h 2715309"/>
              <a:gd name="connsiteX6" fmla="*/ 2470933 w 3026491"/>
              <a:gd name="connsiteY6" fmla="*/ 2715309 h 2715309"/>
              <a:gd name="connsiteX7" fmla="*/ 678828 w 3026491"/>
              <a:gd name="connsiteY7" fmla="*/ 2715309 h 2715309"/>
              <a:gd name="connsiteX8" fmla="*/ 0 w 3026491"/>
              <a:gd name="connsiteY8" fmla="*/ 1357655 h 2715309"/>
              <a:gd name="connsiteX0" fmla="*/ 0 w 3026491"/>
              <a:gd name="connsiteY0" fmla="*/ 1357655 h 2715309"/>
              <a:gd name="connsiteX1" fmla="*/ 292832 w 3026491"/>
              <a:gd name="connsiteY1" fmla="*/ 759549 h 2715309"/>
              <a:gd name="connsiteX2" fmla="*/ 678828 w 3026491"/>
              <a:gd name="connsiteY2" fmla="*/ 0 h 2715309"/>
              <a:gd name="connsiteX3" fmla="*/ 2470933 w 3026491"/>
              <a:gd name="connsiteY3" fmla="*/ 0 h 2715309"/>
              <a:gd name="connsiteX4" fmla="*/ 3026491 w 3026491"/>
              <a:gd name="connsiteY4" fmla="*/ 1080077 h 2715309"/>
              <a:gd name="connsiteX5" fmla="*/ 2983843 w 3026491"/>
              <a:gd name="connsiteY5" fmla="*/ 1682320 h 2715309"/>
              <a:gd name="connsiteX6" fmla="*/ 678828 w 3026491"/>
              <a:gd name="connsiteY6" fmla="*/ 2715309 h 2715309"/>
              <a:gd name="connsiteX7" fmla="*/ 0 w 3026491"/>
              <a:gd name="connsiteY7" fmla="*/ 1357655 h 2715309"/>
              <a:gd name="connsiteX0" fmla="*/ 0 w 3026491"/>
              <a:gd name="connsiteY0" fmla="*/ 1357655 h 1682320"/>
              <a:gd name="connsiteX1" fmla="*/ 292832 w 3026491"/>
              <a:gd name="connsiteY1" fmla="*/ 759549 h 1682320"/>
              <a:gd name="connsiteX2" fmla="*/ 678828 w 3026491"/>
              <a:gd name="connsiteY2" fmla="*/ 0 h 1682320"/>
              <a:gd name="connsiteX3" fmla="*/ 2470933 w 3026491"/>
              <a:gd name="connsiteY3" fmla="*/ 0 h 1682320"/>
              <a:gd name="connsiteX4" fmla="*/ 3026491 w 3026491"/>
              <a:gd name="connsiteY4" fmla="*/ 1080077 h 1682320"/>
              <a:gd name="connsiteX5" fmla="*/ 2983843 w 3026491"/>
              <a:gd name="connsiteY5" fmla="*/ 1682320 h 1682320"/>
              <a:gd name="connsiteX6" fmla="*/ 0 w 3026491"/>
              <a:gd name="connsiteY6" fmla="*/ 1357655 h 1682320"/>
              <a:gd name="connsiteX0" fmla="*/ 2691011 w 2733659"/>
              <a:gd name="connsiteY0" fmla="*/ 1682320 h 1682320"/>
              <a:gd name="connsiteX1" fmla="*/ 0 w 2733659"/>
              <a:gd name="connsiteY1" fmla="*/ 759549 h 1682320"/>
              <a:gd name="connsiteX2" fmla="*/ 385996 w 2733659"/>
              <a:gd name="connsiteY2" fmla="*/ 0 h 1682320"/>
              <a:gd name="connsiteX3" fmla="*/ 2178101 w 2733659"/>
              <a:gd name="connsiteY3" fmla="*/ 0 h 1682320"/>
              <a:gd name="connsiteX4" fmla="*/ 2733659 w 2733659"/>
              <a:gd name="connsiteY4" fmla="*/ 1080077 h 1682320"/>
              <a:gd name="connsiteX5" fmla="*/ 2691011 w 2733659"/>
              <a:gd name="connsiteY5" fmla="*/ 1682320 h 1682320"/>
              <a:gd name="connsiteX0" fmla="*/ 2691011 w 2733659"/>
              <a:gd name="connsiteY0" fmla="*/ 1682320 h 1682320"/>
              <a:gd name="connsiteX1" fmla="*/ 2522568 w 2733659"/>
              <a:gd name="connsiteY1" fmla="*/ 1625398 h 1682320"/>
              <a:gd name="connsiteX2" fmla="*/ 0 w 2733659"/>
              <a:gd name="connsiteY2" fmla="*/ 759549 h 1682320"/>
              <a:gd name="connsiteX3" fmla="*/ 385996 w 2733659"/>
              <a:gd name="connsiteY3" fmla="*/ 0 h 1682320"/>
              <a:gd name="connsiteX4" fmla="*/ 2178101 w 2733659"/>
              <a:gd name="connsiteY4" fmla="*/ 0 h 1682320"/>
              <a:gd name="connsiteX5" fmla="*/ 2733659 w 2733659"/>
              <a:gd name="connsiteY5" fmla="*/ 1080077 h 1682320"/>
              <a:gd name="connsiteX6" fmla="*/ 2691011 w 2733659"/>
              <a:gd name="connsiteY6" fmla="*/ 1682320 h 1682320"/>
              <a:gd name="connsiteX0" fmla="*/ 2733659 w 2733659"/>
              <a:gd name="connsiteY0" fmla="*/ 1080077 h 1625398"/>
              <a:gd name="connsiteX1" fmla="*/ 2522568 w 2733659"/>
              <a:gd name="connsiteY1" fmla="*/ 1625398 h 1625398"/>
              <a:gd name="connsiteX2" fmla="*/ 0 w 2733659"/>
              <a:gd name="connsiteY2" fmla="*/ 759549 h 1625398"/>
              <a:gd name="connsiteX3" fmla="*/ 385996 w 2733659"/>
              <a:gd name="connsiteY3" fmla="*/ 0 h 1625398"/>
              <a:gd name="connsiteX4" fmla="*/ 2178101 w 2733659"/>
              <a:gd name="connsiteY4" fmla="*/ 0 h 1625398"/>
              <a:gd name="connsiteX5" fmla="*/ 2733659 w 2733659"/>
              <a:gd name="connsiteY5" fmla="*/ 1080077 h 1625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3659" h="1625398">
                <a:moveTo>
                  <a:pt x="2733659" y="1080077"/>
                </a:moveTo>
                <a:lnTo>
                  <a:pt x="2522568" y="1625398"/>
                </a:lnTo>
                <a:lnTo>
                  <a:pt x="0" y="759549"/>
                </a:lnTo>
                <a:lnTo>
                  <a:pt x="385996" y="0"/>
                </a:lnTo>
                <a:lnTo>
                  <a:pt x="2178101" y="0"/>
                </a:lnTo>
                <a:lnTo>
                  <a:pt x="2733659" y="1080077"/>
                </a:lnTo>
                <a:close/>
              </a:path>
            </a:pathLst>
          </a:custGeom>
          <a:solidFill>
            <a:srgbClr val="FFC0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六边形 7"/>
          <p:cNvSpPr/>
          <p:nvPr/>
        </p:nvSpPr>
        <p:spPr>
          <a:xfrm rot="6290376">
            <a:off x="1523101" y="-717561"/>
            <a:ext cx="2074671" cy="2718859"/>
          </a:xfrm>
          <a:custGeom>
            <a:avLst/>
            <a:gdLst>
              <a:gd name="connsiteX0" fmla="*/ 0 w 3149761"/>
              <a:gd name="connsiteY0" fmla="*/ 1357656 h 2715311"/>
              <a:gd name="connsiteX1" fmla="*/ 678828 w 3149761"/>
              <a:gd name="connsiteY1" fmla="*/ 1 h 2715311"/>
              <a:gd name="connsiteX2" fmla="*/ 2470933 w 3149761"/>
              <a:gd name="connsiteY2" fmla="*/ 1 h 2715311"/>
              <a:gd name="connsiteX3" fmla="*/ 3149761 w 3149761"/>
              <a:gd name="connsiteY3" fmla="*/ 1357656 h 2715311"/>
              <a:gd name="connsiteX4" fmla="*/ 2470933 w 3149761"/>
              <a:gd name="connsiteY4" fmla="*/ 2715310 h 2715311"/>
              <a:gd name="connsiteX5" fmla="*/ 678828 w 3149761"/>
              <a:gd name="connsiteY5" fmla="*/ 2715310 h 2715311"/>
              <a:gd name="connsiteX6" fmla="*/ 0 w 3149761"/>
              <a:gd name="connsiteY6" fmla="*/ 1357656 h 2715311"/>
              <a:gd name="connsiteX0" fmla="*/ 0 w 3149761"/>
              <a:gd name="connsiteY0" fmla="*/ 1357655 h 2718001"/>
              <a:gd name="connsiteX1" fmla="*/ 678828 w 3149761"/>
              <a:gd name="connsiteY1" fmla="*/ 0 h 2718001"/>
              <a:gd name="connsiteX2" fmla="*/ 2470933 w 3149761"/>
              <a:gd name="connsiteY2" fmla="*/ 0 h 2718001"/>
              <a:gd name="connsiteX3" fmla="*/ 3149761 w 3149761"/>
              <a:gd name="connsiteY3" fmla="*/ 1357655 h 2718001"/>
              <a:gd name="connsiteX4" fmla="*/ 2470933 w 3149761"/>
              <a:gd name="connsiteY4" fmla="*/ 2715309 h 2718001"/>
              <a:gd name="connsiteX5" fmla="*/ 1821730 w 3149761"/>
              <a:gd name="connsiteY5" fmla="*/ 2718001 h 2718001"/>
              <a:gd name="connsiteX6" fmla="*/ 678828 w 3149761"/>
              <a:gd name="connsiteY6" fmla="*/ 2715309 h 2718001"/>
              <a:gd name="connsiteX7" fmla="*/ 0 w 3149761"/>
              <a:gd name="connsiteY7" fmla="*/ 1357655 h 2718001"/>
              <a:gd name="connsiteX0" fmla="*/ 0 w 3149761"/>
              <a:gd name="connsiteY0" fmla="*/ 1358513 h 2718859"/>
              <a:gd name="connsiteX1" fmla="*/ 678828 w 3149761"/>
              <a:gd name="connsiteY1" fmla="*/ 858 h 2718859"/>
              <a:gd name="connsiteX2" fmla="*/ 1075090 w 3149761"/>
              <a:gd name="connsiteY2" fmla="*/ 0 h 2718859"/>
              <a:gd name="connsiteX3" fmla="*/ 2470933 w 3149761"/>
              <a:gd name="connsiteY3" fmla="*/ 858 h 2718859"/>
              <a:gd name="connsiteX4" fmla="*/ 3149761 w 3149761"/>
              <a:gd name="connsiteY4" fmla="*/ 1358513 h 2718859"/>
              <a:gd name="connsiteX5" fmla="*/ 2470933 w 3149761"/>
              <a:gd name="connsiteY5" fmla="*/ 2716167 h 2718859"/>
              <a:gd name="connsiteX6" fmla="*/ 1821730 w 3149761"/>
              <a:gd name="connsiteY6" fmla="*/ 2718859 h 2718859"/>
              <a:gd name="connsiteX7" fmla="*/ 678828 w 3149761"/>
              <a:gd name="connsiteY7" fmla="*/ 2716167 h 2718859"/>
              <a:gd name="connsiteX8" fmla="*/ 0 w 3149761"/>
              <a:gd name="connsiteY8" fmla="*/ 1358513 h 2718859"/>
              <a:gd name="connsiteX0" fmla="*/ 0 w 3149761"/>
              <a:gd name="connsiteY0" fmla="*/ 1358513 h 2718859"/>
              <a:gd name="connsiteX1" fmla="*/ 1075090 w 3149761"/>
              <a:gd name="connsiteY1" fmla="*/ 0 h 2718859"/>
              <a:gd name="connsiteX2" fmla="*/ 2470933 w 3149761"/>
              <a:gd name="connsiteY2" fmla="*/ 858 h 2718859"/>
              <a:gd name="connsiteX3" fmla="*/ 3149761 w 3149761"/>
              <a:gd name="connsiteY3" fmla="*/ 1358513 h 2718859"/>
              <a:gd name="connsiteX4" fmla="*/ 2470933 w 3149761"/>
              <a:gd name="connsiteY4" fmla="*/ 2716167 h 2718859"/>
              <a:gd name="connsiteX5" fmla="*/ 1821730 w 3149761"/>
              <a:gd name="connsiteY5" fmla="*/ 2718859 h 2718859"/>
              <a:gd name="connsiteX6" fmla="*/ 678828 w 3149761"/>
              <a:gd name="connsiteY6" fmla="*/ 2716167 h 2718859"/>
              <a:gd name="connsiteX7" fmla="*/ 0 w 3149761"/>
              <a:gd name="connsiteY7" fmla="*/ 1358513 h 2718859"/>
              <a:gd name="connsiteX0" fmla="*/ 0 w 2470933"/>
              <a:gd name="connsiteY0" fmla="*/ 2716167 h 2718859"/>
              <a:gd name="connsiteX1" fmla="*/ 396262 w 2470933"/>
              <a:gd name="connsiteY1" fmla="*/ 0 h 2718859"/>
              <a:gd name="connsiteX2" fmla="*/ 1792105 w 2470933"/>
              <a:gd name="connsiteY2" fmla="*/ 858 h 2718859"/>
              <a:gd name="connsiteX3" fmla="*/ 2470933 w 2470933"/>
              <a:gd name="connsiteY3" fmla="*/ 1358513 h 2718859"/>
              <a:gd name="connsiteX4" fmla="*/ 1792105 w 2470933"/>
              <a:gd name="connsiteY4" fmla="*/ 2716167 h 2718859"/>
              <a:gd name="connsiteX5" fmla="*/ 1142902 w 2470933"/>
              <a:gd name="connsiteY5" fmla="*/ 2718859 h 2718859"/>
              <a:gd name="connsiteX6" fmla="*/ 0 w 2470933"/>
              <a:gd name="connsiteY6" fmla="*/ 2716167 h 2718859"/>
              <a:gd name="connsiteX0" fmla="*/ 746640 w 2074671"/>
              <a:gd name="connsiteY0" fmla="*/ 2718859 h 2718859"/>
              <a:gd name="connsiteX1" fmla="*/ 0 w 2074671"/>
              <a:gd name="connsiteY1" fmla="*/ 0 h 2718859"/>
              <a:gd name="connsiteX2" fmla="*/ 1395843 w 2074671"/>
              <a:gd name="connsiteY2" fmla="*/ 858 h 2718859"/>
              <a:gd name="connsiteX3" fmla="*/ 2074671 w 2074671"/>
              <a:gd name="connsiteY3" fmla="*/ 1358513 h 2718859"/>
              <a:gd name="connsiteX4" fmla="*/ 1395843 w 2074671"/>
              <a:gd name="connsiteY4" fmla="*/ 2716167 h 2718859"/>
              <a:gd name="connsiteX5" fmla="*/ 746640 w 2074671"/>
              <a:gd name="connsiteY5" fmla="*/ 2718859 h 2718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4671" h="2718859">
                <a:moveTo>
                  <a:pt x="746640" y="2718859"/>
                </a:moveTo>
                <a:lnTo>
                  <a:pt x="0" y="0"/>
                </a:lnTo>
                <a:lnTo>
                  <a:pt x="1395843" y="858"/>
                </a:lnTo>
                <a:lnTo>
                  <a:pt x="2074671" y="1358513"/>
                </a:lnTo>
                <a:lnTo>
                  <a:pt x="1395843" y="2716167"/>
                </a:lnTo>
                <a:lnTo>
                  <a:pt x="746640" y="2718859"/>
                </a:lnTo>
                <a:close/>
              </a:path>
            </a:pathLst>
          </a:custGeom>
          <a:solidFill>
            <a:srgbClr val="17181A">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六边形 8"/>
          <p:cNvSpPr/>
          <p:nvPr/>
        </p:nvSpPr>
        <p:spPr>
          <a:xfrm rot="6290376">
            <a:off x="3445587" y="-992639"/>
            <a:ext cx="1521151" cy="2715309"/>
          </a:xfrm>
          <a:custGeom>
            <a:avLst/>
            <a:gdLst>
              <a:gd name="connsiteX0" fmla="*/ 0 w 3149761"/>
              <a:gd name="connsiteY0" fmla="*/ 1357656 h 2715311"/>
              <a:gd name="connsiteX1" fmla="*/ 678828 w 3149761"/>
              <a:gd name="connsiteY1" fmla="*/ 1 h 2715311"/>
              <a:gd name="connsiteX2" fmla="*/ 2470933 w 3149761"/>
              <a:gd name="connsiteY2" fmla="*/ 1 h 2715311"/>
              <a:gd name="connsiteX3" fmla="*/ 3149761 w 3149761"/>
              <a:gd name="connsiteY3" fmla="*/ 1357656 h 2715311"/>
              <a:gd name="connsiteX4" fmla="*/ 2470933 w 3149761"/>
              <a:gd name="connsiteY4" fmla="*/ 2715310 h 2715311"/>
              <a:gd name="connsiteX5" fmla="*/ 678828 w 3149761"/>
              <a:gd name="connsiteY5" fmla="*/ 2715310 h 2715311"/>
              <a:gd name="connsiteX6" fmla="*/ 0 w 3149761"/>
              <a:gd name="connsiteY6" fmla="*/ 1357656 h 2715311"/>
              <a:gd name="connsiteX0" fmla="*/ 0 w 3149761"/>
              <a:gd name="connsiteY0" fmla="*/ 1357655 h 2715309"/>
              <a:gd name="connsiteX1" fmla="*/ 678828 w 3149761"/>
              <a:gd name="connsiteY1" fmla="*/ 0 h 2715309"/>
              <a:gd name="connsiteX2" fmla="*/ 2470933 w 3149761"/>
              <a:gd name="connsiteY2" fmla="*/ 0 h 2715309"/>
              <a:gd name="connsiteX3" fmla="*/ 3149761 w 3149761"/>
              <a:gd name="connsiteY3" fmla="*/ 1357655 h 2715309"/>
              <a:gd name="connsiteX4" fmla="*/ 2470933 w 3149761"/>
              <a:gd name="connsiteY4" fmla="*/ 2715309 h 2715309"/>
              <a:gd name="connsiteX5" fmla="*/ 2353216 w 3149761"/>
              <a:gd name="connsiteY5" fmla="*/ 2696691 h 2715309"/>
              <a:gd name="connsiteX6" fmla="*/ 678828 w 3149761"/>
              <a:gd name="connsiteY6" fmla="*/ 2715309 h 2715309"/>
              <a:gd name="connsiteX7" fmla="*/ 0 w 3149761"/>
              <a:gd name="connsiteY7" fmla="*/ 1357655 h 2715309"/>
              <a:gd name="connsiteX0" fmla="*/ 0 w 3149761"/>
              <a:gd name="connsiteY0" fmla="*/ 1357655 h 2715309"/>
              <a:gd name="connsiteX1" fmla="*/ 678828 w 3149761"/>
              <a:gd name="connsiteY1" fmla="*/ 0 h 2715309"/>
              <a:gd name="connsiteX2" fmla="*/ 1628610 w 3149761"/>
              <a:gd name="connsiteY2" fmla="*/ 11409 h 2715309"/>
              <a:gd name="connsiteX3" fmla="*/ 2470933 w 3149761"/>
              <a:gd name="connsiteY3" fmla="*/ 0 h 2715309"/>
              <a:gd name="connsiteX4" fmla="*/ 3149761 w 3149761"/>
              <a:gd name="connsiteY4" fmla="*/ 1357655 h 2715309"/>
              <a:gd name="connsiteX5" fmla="*/ 2470933 w 3149761"/>
              <a:gd name="connsiteY5" fmla="*/ 2715309 h 2715309"/>
              <a:gd name="connsiteX6" fmla="*/ 2353216 w 3149761"/>
              <a:gd name="connsiteY6" fmla="*/ 2696691 h 2715309"/>
              <a:gd name="connsiteX7" fmla="*/ 678828 w 3149761"/>
              <a:gd name="connsiteY7" fmla="*/ 2715309 h 2715309"/>
              <a:gd name="connsiteX8" fmla="*/ 0 w 3149761"/>
              <a:gd name="connsiteY8" fmla="*/ 1357655 h 2715309"/>
              <a:gd name="connsiteX0" fmla="*/ 0 w 3149761"/>
              <a:gd name="connsiteY0" fmla="*/ 1357655 h 2715309"/>
              <a:gd name="connsiteX1" fmla="*/ 1628610 w 3149761"/>
              <a:gd name="connsiteY1" fmla="*/ 11409 h 2715309"/>
              <a:gd name="connsiteX2" fmla="*/ 2470933 w 3149761"/>
              <a:gd name="connsiteY2" fmla="*/ 0 h 2715309"/>
              <a:gd name="connsiteX3" fmla="*/ 3149761 w 3149761"/>
              <a:gd name="connsiteY3" fmla="*/ 1357655 h 2715309"/>
              <a:gd name="connsiteX4" fmla="*/ 2470933 w 3149761"/>
              <a:gd name="connsiteY4" fmla="*/ 2715309 h 2715309"/>
              <a:gd name="connsiteX5" fmla="*/ 2353216 w 3149761"/>
              <a:gd name="connsiteY5" fmla="*/ 2696691 h 2715309"/>
              <a:gd name="connsiteX6" fmla="*/ 678828 w 3149761"/>
              <a:gd name="connsiteY6" fmla="*/ 2715309 h 2715309"/>
              <a:gd name="connsiteX7" fmla="*/ 0 w 3149761"/>
              <a:gd name="connsiteY7" fmla="*/ 1357655 h 2715309"/>
              <a:gd name="connsiteX0" fmla="*/ 0 w 2470933"/>
              <a:gd name="connsiteY0" fmla="*/ 2715309 h 2715309"/>
              <a:gd name="connsiteX1" fmla="*/ 949782 w 2470933"/>
              <a:gd name="connsiteY1" fmla="*/ 11409 h 2715309"/>
              <a:gd name="connsiteX2" fmla="*/ 1792105 w 2470933"/>
              <a:gd name="connsiteY2" fmla="*/ 0 h 2715309"/>
              <a:gd name="connsiteX3" fmla="*/ 2470933 w 2470933"/>
              <a:gd name="connsiteY3" fmla="*/ 1357655 h 2715309"/>
              <a:gd name="connsiteX4" fmla="*/ 1792105 w 2470933"/>
              <a:gd name="connsiteY4" fmla="*/ 2715309 h 2715309"/>
              <a:gd name="connsiteX5" fmla="*/ 1674388 w 2470933"/>
              <a:gd name="connsiteY5" fmla="*/ 2696691 h 2715309"/>
              <a:gd name="connsiteX6" fmla="*/ 0 w 2470933"/>
              <a:gd name="connsiteY6" fmla="*/ 2715309 h 2715309"/>
              <a:gd name="connsiteX0" fmla="*/ 724606 w 1521151"/>
              <a:gd name="connsiteY0" fmla="*/ 2696691 h 2715309"/>
              <a:gd name="connsiteX1" fmla="*/ 0 w 1521151"/>
              <a:gd name="connsiteY1" fmla="*/ 11409 h 2715309"/>
              <a:gd name="connsiteX2" fmla="*/ 842323 w 1521151"/>
              <a:gd name="connsiteY2" fmla="*/ 0 h 2715309"/>
              <a:gd name="connsiteX3" fmla="*/ 1521151 w 1521151"/>
              <a:gd name="connsiteY3" fmla="*/ 1357655 h 2715309"/>
              <a:gd name="connsiteX4" fmla="*/ 842323 w 1521151"/>
              <a:gd name="connsiteY4" fmla="*/ 2715309 h 2715309"/>
              <a:gd name="connsiteX5" fmla="*/ 724606 w 1521151"/>
              <a:gd name="connsiteY5" fmla="*/ 2696691 h 271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1151" h="2715309">
                <a:moveTo>
                  <a:pt x="724606" y="2696691"/>
                </a:moveTo>
                <a:lnTo>
                  <a:pt x="0" y="11409"/>
                </a:lnTo>
                <a:lnTo>
                  <a:pt x="842323" y="0"/>
                </a:lnTo>
                <a:lnTo>
                  <a:pt x="1521151" y="1357655"/>
                </a:lnTo>
                <a:lnTo>
                  <a:pt x="842323" y="2715309"/>
                </a:lnTo>
                <a:lnTo>
                  <a:pt x="724606" y="2696691"/>
                </a:lnTo>
                <a:close/>
              </a:path>
            </a:pathLst>
          </a:custGeom>
          <a:solidFill>
            <a:srgbClr val="17181A">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4542608" y="3386554"/>
            <a:ext cx="197555" cy="170305"/>
          </a:xfrm>
          <a:prstGeom prst="triangle">
            <a:avLst/>
          </a:prstGeom>
          <a:solidFill>
            <a:schemeClr val="tx1"/>
          </a:solidFill>
          <a:ln>
            <a:noFill/>
          </a:ln>
          <a:effectLst>
            <a:outerShdw blurRad="63500" dist="12700" dir="2700000" algn="tl"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726539" y="3314819"/>
            <a:ext cx="1620957" cy="1169551"/>
          </a:xfrm>
          <a:prstGeom prst="rect">
            <a:avLst/>
          </a:prstGeom>
          <a:noFill/>
        </p:spPr>
        <p:txBody>
          <a:bodyPr wrap="none" rtlCol="0">
            <a:spAutoFit/>
          </a:bodyPr>
          <a:lstStyle/>
          <a:p>
            <a:r>
              <a:rPr lang="en-US" altLang="zh-CN" sz="1400" b="1" dirty="0" smtClean="0">
                <a:solidFill>
                  <a:schemeClr val="bg1"/>
                </a:solidFill>
                <a:latin typeface="微软雅黑 Light" panose="020B0502040204020203" pitchFamily="34" charset="-122"/>
                <a:ea typeface="微软雅黑 Light" panose="020B0502040204020203" pitchFamily="34" charset="-122"/>
              </a:rPr>
              <a:t>PPT</a:t>
            </a:r>
          </a:p>
          <a:p>
            <a:endParaRPr lang="en-US" altLang="zh-CN" sz="1400" b="1" dirty="0">
              <a:solidFill>
                <a:schemeClr val="bg1"/>
              </a:solidFill>
              <a:latin typeface="微软雅黑 Light" panose="020B0502040204020203" pitchFamily="34" charset="-122"/>
              <a:ea typeface="微软雅黑 Light" panose="020B0502040204020203" pitchFamily="34" charset="-122"/>
            </a:endParaRPr>
          </a:p>
          <a:p>
            <a:r>
              <a:rPr lang="zh-CN" altLang="en-US" sz="1400" b="1" dirty="0">
                <a:solidFill>
                  <a:schemeClr val="bg1"/>
                </a:solidFill>
                <a:latin typeface="微软雅黑 Light" panose="020B0502040204020203" pitchFamily="34" charset="-122"/>
                <a:ea typeface="微软雅黑 Light" panose="020B0502040204020203" pitchFamily="34" charset="-122"/>
              </a:rPr>
              <a:t>项目</a:t>
            </a:r>
            <a:r>
              <a:rPr lang="zh-CN" altLang="en-US" sz="1400" b="1" dirty="0" smtClean="0">
                <a:solidFill>
                  <a:schemeClr val="bg1"/>
                </a:solidFill>
                <a:latin typeface="微软雅黑 Light" panose="020B0502040204020203" pitchFamily="34" charset="-122"/>
                <a:ea typeface="微软雅黑 Light" panose="020B0502040204020203" pitchFamily="34" charset="-122"/>
              </a:rPr>
              <a:t>组：</a:t>
            </a:r>
            <a:r>
              <a:rPr lang="en-US" altLang="zh-CN" sz="1400" b="1" dirty="0" smtClean="0">
                <a:solidFill>
                  <a:schemeClr val="bg1"/>
                </a:solidFill>
                <a:latin typeface="微软雅黑 Light" panose="020B0502040204020203" pitchFamily="34" charset="-122"/>
                <a:ea typeface="微软雅黑 Light" panose="020B0502040204020203" pitchFamily="34" charset="-122"/>
              </a:rPr>
              <a:t>1</a:t>
            </a:r>
            <a:r>
              <a:rPr lang="zh-CN" altLang="en-US" sz="1400" b="1" dirty="0" smtClean="0">
                <a:solidFill>
                  <a:schemeClr val="bg1"/>
                </a:solidFill>
                <a:latin typeface="微软雅黑 Light" panose="020B0502040204020203" pitchFamily="34" charset="-122"/>
                <a:ea typeface="微软雅黑 Light" panose="020B0502040204020203" pitchFamily="34" charset="-122"/>
              </a:rPr>
              <a:t>组</a:t>
            </a:r>
            <a:endParaRPr lang="en-US" altLang="zh-CN" sz="1400" b="1" dirty="0" smtClean="0">
              <a:solidFill>
                <a:schemeClr val="bg1"/>
              </a:solidFill>
              <a:latin typeface="微软雅黑 Light" panose="020B0502040204020203" pitchFamily="34" charset="-122"/>
              <a:ea typeface="微软雅黑 Light" panose="020B0502040204020203" pitchFamily="34" charset="-122"/>
            </a:endParaRPr>
          </a:p>
          <a:p>
            <a:endParaRPr lang="en-US" altLang="zh-CN" sz="1400" b="1" dirty="0">
              <a:solidFill>
                <a:schemeClr val="bg1"/>
              </a:solidFill>
              <a:latin typeface="微软雅黑 Light" panose="020B0502040204020203" pitchFamily="34" charset="-122"/>
              <a:ea typeface="微软雅黑 Light" panose="020B0502040204020203" pitchFamily="34" charset="-122"/>
            </a:endParaRPr>
          </a:p>
          <a:p>
            <a:r>
              <a:rPr lang="zh-CN" altLang="en-US" sz="1400" b="1" dirty="0" smtClean="0">
                <a:solidFill>
                  <a:schemeClr val="bg1"/>
                </a:solidFill>
                <a:latin typeface="微软雅黑 Light" panose="020B0502040204020203" pitchFamily="34" charset="-122"/>
                <a:ea typeface="微软雅黑 Light" panose="020B0502040204020203" pitchFamily="34" charset="-122"/>
              </a:rPr>
              <a:t>项目成员：余志航</a:t>
            </a:r>
            <a:endParaRPr lang="zh-CN" altLang="en-US" sz="1400" b="1" dirty="0">
              <a:solidFill>
                <a:schemeClr val="bg1"/>
              </a:solidFill>
              <a:latin typeface="微软雅黑 Light" panose="020B0502040204020203" pitchFamily="34" charset="-122"/>
              <a:ea typeface="微软雅黑 Light" panose="020B0502040204020203" pitchFamily="34" charset="-122"/>
            </a:endParaRPr>
          </a:p>
        </p:txBody>
      </p:sp>
      <p:sp>
        <p:nvSpPr>
          <p:cNvPr id="17" name="等腰三角形 16"/>
          <p:cNvSpPr/>
          <p:nvPr/>
        </p:nvSpPr>
        <p:spPr>
          <a:xfrm rot="5400000">
            <a:off x="4639483" y="3490625"/>
            <a:ext cx="113759" cy="98068"/>
          </a:xfrm>
          <a:prstGeom prst="triangle">
            <a:avLst/>
          </a:prstGeom>
          <a:solidFill>
            <a:srgbClr val="FFC000"/>
          </a:solidFill>
          <a:ln>
            <a:noFill/>
          </a:ln>
          <a:effectLst>
            <a:outerShdw blurRad="63500" dist="12700" dir="2700000" algn="tl"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547158" y="2314859"/>
            <a:ext cx="3969356" cy="523220"/>
          </a:xfrm>
          <a:prstGeom prst="rect">
            <a:avLst/>
          </a:prstGeom>
          <a:noFill/>
        </p:spPr>
        <p:txBody>
          <a:bodyPr wrap="none">
            <a:spAutoFit/>
          </a:bodyPr>
          <a:lstStyle/>
          <a:p>
            <a:pPr algn="ctr"/>
            <a:r>
              <a:rPr lang="zh-CN" altLang="en-US" sz="2800" b="1" dirty="0">
                <a:latin typeface="微软雅黑 Light" panose="020B0502040204020203" pitchFamily="34" charset="-122"/>
                <a:ea typeface="微软雅黑 Light" panose="020B0502040204020203" pitchFamily="34" charset="-122"/>
              </a:rPr>
              <a:t>云</a:t>
            </a:r>
            <a:r>
              <a:rPr lang="en-US" altLang="zh-CN" sz="2800" b="1" dirty="0">
                <a:latin typeface="微软雅黑 Light" panose="020B0502040204020203" pitchFamily="34" charset="-122"/>
                <a:ea typeface="微软雅黑 Light" panose="020B0502040204020203" pitchFamily="34" charset="-122"/>
              </a:rPr>
              <a:t>E</a:t>
            </a:r>
            <a:r>
              <a:rPr lang="zh-CN" altLang="en-US" sz="2800" b="1" dirty="0">
                <a:latin typeface="微软雅黑 Light" panose="020B0502040204020203" pitchFamily="34" charset="-122"/>
                <a:ea typeface="微软雅黑 Light" panose="020B0502040204020203" pitchFamily="34" charset="-122"/>
              </a:rPr>
              <a:t>办企业平台管理系统</a:t>
            </a:r>
          </a:p>
        </p:txBody>
      </p:sp>
    </p:spTree>
    <p:custDataLst>
      <p:tags r:id="rId1"/>
    </p:custDataLst>
    <p:extLst>
      <p:ext uri="{BB962C8B-B14F-4D97-AF65-F5344CB8AC3E}">
        <p14:creationId xmlns:p14="http://schemas.microsoft.com/office/powerpoint/2010/main" val="861842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4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40000">
                                          <p:cBhvr additive="base">
                                            <p:cTn id="7" dur="300" fill="hold"/>
                                            <p:tgtEl>
                                              <p:spTgt spid="5"/>
                                            </p:tgtEl>
                                            <p:attrNameLst>
                                              <p:attrName>ppt_x</p:attrName>
                                            </p:attrNameLst>
                                          </p:cBhvr>
                                          <p:tavLst>
                                            <p:tav tm="0">
                                              <p:val>
                                                <p:strVal val="0-#ppt_w/2"/>
                                              </p:val>
                                            </p:tav>
                                            <p:tav tm="100000">
                                              <p:val>
                                                <p:strVal val="#ppt_x"/>
                                              </p:val>
                                            </p:tav>
                                          </p:tavLst>
                                        </p:anim>
                                        <p:anim calcmode="lin" valueType="num" p14:bounceEnd="40000">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2" presetClass="entr" presetSubtype="8" fill="hold" grpId="0" nodeType="afterEffect" p14:presetBounceEnd="40000">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14:bounceEnd="40000">
                                          <p:cBhvr additive="base">
                                            <p:cTn id="12" dur="300" fill="hold"/>
                                            <p:tgtEl>
                                              <p:spTgt spid="3"/>
                                            </p:tgtEl>
                                            <p:attrNameLst>
                                              <p:attrName>ppt_x</p:attrName>
                                            </p:attrNameLst>
                                          </p:cBhvr>
                                          <p:tavLst>
                                            <p:tav tm="0">
                                              <p:val>
                                                <p:strVal val="0-#ppt_w/2"/>
                                              </p:val>
                                            </p:tav>
                                            <p:tav tm="100000">
                                              <p:val>
                                                <p:strVal val="#ppt_x"/>
                                              </p:val>
                                            </p:tav>
                                          </p:tavLst>
                                        </p:anim>
                                        <p:anim calcmode="lin" valueType="num" p14:bounceEnd="40000">
                                          <p:cBhvr additive="base">
                                            <p:cTn id="13" dur="3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600"/>
                                </p:stCondLst>
                                <p:childTnLst>
                                  <p:par>
                                    <p:cTn id="15" presetID="2" presetClass="entr" presetSubtype="8" fill="hold" grpId="0" nodeType="afterEffect" p14:presetBounceEnd="40000">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14:bounceEnd="40000">
                                          <p:cBhvr additive="base">
                                            <p:cTn id="17" dur="300" fill="hold"/>
                                            <p:tgtEl>
                                              <p:spTgt spid="6"/>
                                            </p:tgtEl>
                                            <p:attrNameLst>
                                              <p:attrName>ppt_x</p:attrName>
                                            </p:attrNameLst>
                                          </p:cBhvr>
                                          <p:tavLst>
                                            <p:tav tm="0">
                                              <p:val>
                                                <p:strVal val="0-#ppt_w/2"/>
                                              </p:val>
                                            </p:tav>
                                            <p:tav tm="100000">
                                              <p:val>
                                                <p:strVal val="#ppt_x"/>
                                              </p:val>
                                            </p:tav>
                                          </p:tavLst>
                                        </p:anim>
                                        <p:anim calcmode="lin" valueType="num" p14:bounceEnd="40000">
                                          <p:cBhvr additive="base">
                                            <p:cTn id="18" dur="3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900"/>
                                </p:stCondLst>
                                <p:childTnLst>
                                  <p:par>
                                    <p:cTn id="20" presetID="2" presetClass="entr" presetSubtype="8" fill="hold" grpId="0" nodeType="afterEffect" p14:presetBounceEnd="40000">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14:bounceEnd="40000">
                                          <p:cBhvr additive="base">
                                            <p:cTn id="22" dur="300" fill="hold"/>
                                            <p:tgtEl>
                                              <p:spTgt spid="7"/>
                                            </p:tgtEl>
                                            <p:attrNameLst>
                                              <p:attrName>ppt_x</p:attrName>
                                            </p:attrNameLst>
                                          </p:cBhvr>
                                          <p:tavLst>
                                            <p:tav tm="0">
                                              <p:val>
                                                <p:strVal val="0-#ppt_w/2"/>
                                              </p:val>
                                            </p:tav>
                                            <p:tav tm="100000">
                                              <p:val>
                                                <p:strVal val="#ppt_x"/>
                                              </p:val>
                                            </p:tav>
                                          </p:tavLst>
                                        </p:anim>
                                        <p:anim calcmode="lin" valueType="num" p14:bounceEnd="40000">
                                          <p:cBhvr additive="base">
                                            <p:cTn id="23" dur="300" fill="hold"/>
                                            <p:tgtEl>
                                              <p:spTgt spid="7"/>
                                            </p:tgtEl>
                                            <p:attrNameLst>
                                              <p:attrName>ppt_y</p:attrName>
                                            </p:attrNameLst>
                                          </p:cBhvr>
                                          <p:tavLst>
                                            <p:tav tm="0">
                                              <p:val>
                                                <p:strVal val="#ppt_y"/>
                                              </p:val>
                                            </p:tav>
                                            <p:tav tm="100000">
                                              <p:val>
                                                <p:strVal val="#ppt_y"/>
                                              </p:val>
                                            </p:tav>
                                          </p:tavLst>
                                        </p:anim>
                                      </p:childTnLst>
                                    </p:cTn>
                                  </p:par>
                                </p:childTnLst>
                              </p:cTn>
                            </p:par>
                            <p:par>
                              <p:cTn id="24" fill="hold">
                                <p:stCondLst>
                                  <p:cond delay="1200"/>
                                </p:stCondLst>
                                <p:childTnLst>
                                  <p:par>
                                    <p:cTn id="25" presetID="2" presetClass="entr" presetSubtype="8" fill="hold" grpId="0" nodeType="afterEffect" p14:presetBounceEnd="40000">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14:bounceEnd="40000">
                                          <p:cBhvr additive="base">
                                            <p:cTn id="27" dur="300" fill="hold"/>
                                            <p:tgtEl>
                                              <p:spTgt spid="8"/>
                                            </p:tgtEl>
                                            <p:attrNameLst>
                                              <p:attrName>ppt_x</p:attrName>
                                            </p:attrNameLst>
                                          </p:cBhvr>
                                          <p:tavLst>
                                            <p:tav tm="0">
                                              <p:val>
                                                <p:strVal val="0-#ppt_w/2"/>
                                              </p:val>
                                            </p:tav>
                                            <p:tav tm="100000">
                                              <p:val>
                                                <p:strVal val="#ppt_x"/>
                                              </p:val>
                                            </p:tav>
                                          </p:tavLst>
                                        </p:anim>
                                        <p:anim calcmode="lin" valueType="num" p14:bounceEnd="40000">
                                          <p:cBhvr additive="base">
                                            <p:cTn id="28" dur="300" fill="hold"/>
                                            <p:tgtEl>
                                              <p:spTgt spid="8"/>
                                            </p:tgtEl>
                                            <p:attrNameLst>
                                              <p:attrName>ppt_y</p:attrName>
                                            </p:attrNameLst>
                                          </p:cBhvr>
                                          <p:tavLst>
                                            <p:tav tm="0">
                                              <p:val>
                                                <p:strVal val="#ppt_y"/>
                                              </p:val>
                                            </p:tav>
                                            <p:tav tm="100000">
                                              <p:val>
                                                <p:strVal val="#ppt_y"/>
                                              </p:val>
                                            </p:tav>
                                          </p:tavLst>
                                        </p:anim>
                                      </p:childTnLst>
                                    </p:cTn>
                                  </p:par>
                                </p:childTnLst>
                              </p:cTn>
                            </p:par>
                            <p:par>
                              <p:cTn id="29" fill="hold">
                                <p:stCondLst>
                                  <p:cond delay="1500"/>
                                </p:stCondLst>
                                <p:childTnLst>
                                  <p:par>
                                    <p:cTn id="30" presetID="2" presetClass="entr" presetSubtype="8" fill="hold" grpId="0" nodeType="afterEffect" p14:presetBounceEnd="40000">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14:bounceEnd="40000">
                                          <p:cBhvr additive="base">
                                            <p:cTn id="32" dur="300" fill="hold"/>
                                            <p:tgtEl>
                                              <p:spTgt spid="9"/>
                                            </p:tgtEl>
                                            <p:attrNameLst>
                                              <p:attrName>ppt_x</p:attrName>
                                            </p:attrNameLst>
                                          </p:cBhvr>
                                          <p:tavLst>
                                            <p:tav tm="0">
                                              <p:val>
                                                <p:strVal val="0-#ppt_w/2"/>
                                              </p:val>
                                            </p:tav>
                                            <p:tav tm="100000">
                                              <p:val>
                                                <p:strVal val="#ppt_x"/>
                                              </p:val>
                                            </p:tav>
                                          </p:tavLst>
                                        </p:anim>
                                        <p:anim calcmode="lin" valueType="num" p14:bounceEnd="40000">
                                          <p:cBhvr additive="base">
                                            <p:cTn id="33" dur="300" fill="hold"/>
                                            <p:tgtEl>
                                              <p:spTgt spid="9"/>
                                            </p:tgtEl>
                                            <p:attrNameLst>
                                              <p:attrName>ppt_y</p:attrName>
                                            </p:attrNameLst>
                                          </p:cBhvr>
                                          <p:tavLst>
                                            <p:tav tm="0">
                                              <p:val>
                                                <p:strVal val="#ppt_y"/>
                                              </p:val>
                                            </p:tav>
                                            <p:tav tm="100000">
                                              <p:val>
                                                <p:strVal val="#ppt_y"/>
                                              </p:val>
                                            </p:tav>
                                          </p:tavLst>
                                        </p:anim>
                                      </p:childTnLst>
                                    </p:cTn>
                                  </p:par>
                                </p:childTnLst>
                              </p:cTn>
                            </p:par>
                            <p:par>
                              <p:cTn id="34" fill="hold">
                                <p:stCondLst>
                                  <p:cond delay="1800"/>
                                </p:stCondLst>
                                <p:childTnLst>
                                  <p:par>
                                    <p:cTn id="35" presetID="2" presetClass="entr" presetSubtype="2" fill="hold" grpId="0" nodeType="afterEffect" p14:presetBounceEnd="38000">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14:bounceEnd="38000">
                                          <p:cBhvr additive="base">
                                            <p:cTn id="37" dur="500" fill="hold"/>
                                            <p:tgtEl>
                                              <p:spTgt spid="2"/>
                                            </p:tgtEl>
                                            <p:attrNameLst>
                                              <p:attrName>ppt_x</p:attrName>
                                            </p:attrNameLst>
                                          </p:cBhvr>
                                          <p:tavLst>
                                            <p:tav tm="0">
                                              <p:val>
                                                <p:strVal val="1+#ppt_w/2"/>
                                              </p:val>
                                            </p:tav>
                                            <p:tav tm="100000">
                                              <p:val>
                                                <p:strVal val="#ppt_x"/>
                                              </p:val>
                                            </p:tav>
                                          </p:tavLst>
                                        </p:anim>
                                        <p:anim calcmode="lin" valueType="num" p14:bounceEnd="38000">
                                          <p:cBhvr additive="base">
                                            <p:cTn id="38" dur="500" fill="hold"/>
                                            <p:tgtEl>
                                              <p:spTgt spid="2"/>
                                            </p:tgtEl>
                                            <p:attrNameLst>
                                              <p:attrName>ppt_y</p:attrName>
                                            </p:attrNameLst>
                                          </p:cBhvr>
                                          <p:tavLst>
                                            <p:tav tm="0">
                                              <p:val>
                                                <p:strVal val="#ppt_y"/>
                                              </p:val>
                                            </p:tav>
                                            <p:tav tm="100000">
                                              <p:val>
                                                <p:strVal val="#ppt_y"/>
                                              </p:val>
                                            </p:tav>
                                          </p:tavLst>
                                        </p:anim>
                                      </p:childTnLst>
                                    </p:cTn>
                                  </p:par>
                                </p:childTnLst>
                              </p:cTn>
                            </p:par>
                            <p:par>
                              <p:cTn id="39" fill="hold">
                                <p:stCondLst>
                                  <p:cond delay="2300"/>
                                </p:stCondLst>
                                <p:childTnLst>
                                  <p:par>
                                    <p:cTn id="40" presetID="52" presetClass="entr" presetSubtype="0" fill="hold" grpId="0" nodeType="afterEffect">
                                      <p:stCondLst>
                                        <p:cond delay="0"/>
                                      </p:stCondLst>
                                      <p:iterate type="lt">
                                        <p:tmPct val="10000"/>
                                      </p:iterate>
                                      <p:childTnLst>
                                        <p:set>
                                          <p:cBhvr>
                                            <p:cTn id="41" dur="1" fill="hold">
                                              <p:stCondLst>
                                                <p:cond delay="0"/>
                                              </p:stCondLst>
                                            </p:cTn>
                                            <p:tgtEl>
                                              <p:spTgt spid="15"/>
                                            </p:tgtEl>
                                            <p:attrNameLst>
                                              <p:attrName>style.visibility</p:attrName>
                                            </p:attrNameLst>
                                          </p:cBhvr>
                                          <p:to>
                                            <p:strVal val="visible"/>
                                          </p:to>
                                        </p:set>
                                        <p:animScale>
                                          <p:cBhvr>
                                            <p:cTn id="42"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1000" decel="50000" fill="hold">
                                              <p:stCondLst>
                                                <p:cond delay="0"/>
                                              </p:stCondLst>
                                            </p:cTn>
                                            <p:tgtEl>
                                              <p:spTgt spid="15"/>
                                            </p:tgtEl>
                                            <p:attrNameLst>
                                              <p:attrName>ppt_x</p:attrName>
                                              <p:attrName>ppt_y</p:attrName>
                                            </p:attrNameLst>
                                          </p:cBhvr>
                                        </p:animMotion>
                                        <p:animEffect transition="in" filter="fade">
                                          <p:cBhvr>
                                            <p:cTn id="44" dur="1000"/>
                                            <p:tgtEl>
                                              <p:spTgt spid="15"/>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500"/>
                                            <p:tgtEl>
                                              <p:spTgt spid="13"/>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left)">
                                          <p:cBhvr>
                                            <p:cTn id="53" dur="5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xit" presetSubtype="9" accel="20000" fill="hold" grpId="1" nodeType="clickEffect">
                                      <p:stCondLst>
                                        <p:cond delay="0"/>
                                      </p:stCondLst>
                                      <p:childTnLst>
                                        <p:anim calcmode="lin" valueType="num">
                                          <p:cBhvr additive="base">
                                            <p:cTn id="57" dur="500"/>
                                            <p:tgtEl>
                                              <p:spTgt spid="7"/>
                                            </p:tgtEl>
                                            <p:attrNameLst>
                                              <p:attrName>ppt_x</p:attrName>
                                            </p:attrNameLst>
                                          </p:cBhvr>
                                          <p:tavLst>
                                            <p:tav tm="0">
                                              <p:val>
                                                <p:strVal val="ppt_x"/>
                                              </p:val>
                                            </p:tav>
                                            <p:tav tm="100000">
                                              <p:val>
                                                <p:strVal val="0-ppt_w/2"/>
                                              </p:val>
                                            </p:tav>
                                          </p:tavLst>
                                        </p:anim>
                                        <p:anim calcmode="lin" valueType="num">
                                          <p:cBhvr additive="base">
                                            <p:cTn id="58" dur="500"/>
                                            <p:tgtEl>
                                              <p:spTgt spid="7"/>
                                            </p:tgtEl>
                                            <p:attrNameLst>
                                              <p:attrName>ppt_y</p:attrName>
                                            </p:attrNameLst>
                                          </p:cBhvr>
                                          <p:tavLst>
                                            <p:tav tm="0">
                                              <p:val>
                                                <p:strVal val="ppt_y"/>
                                              </p:val>
                                            </p:tav>
                                            <p:tav tm="100000">
                                              <p:val>
                                                <p:strVal val="0-ppt_h/2"/>
                                              </p:val>
                                            </p:tav>
                                          </p:tavLst>
                                        </p:anim>
                                        <p:set>
                                          <p:cBhvr>
                                            <p:cTn id="59" dur="1" fill="hold">
                                              <p:stCondLst>
                                                <p:cond delay="499"/>
                                              </p:stCondLst>
                                            </p:cTn>
                                            <p:tgtEl>
                                              <p:spTgt spid="7"/>
                                            </p:tgtEl>
                                            <p:attrNameLst>
                                              <p:attrName>style.visibility</p:attrName>
                                            </p:attrNameLst>
                                          </p:cBhvr>
                                          <p:to>
                                            <p:strVal val="hidden"/>
                                          </p:to>
                                        </p:set>
                                      </p:childTnLst>
                                    </p:cTn>
                                  </p:par>
                                  <p:par>
                                    <p:cTn id="60" presetID="2" presetClass="exit" presetSubtype="1" accel="20000" fill="hold" grpId="1" nodeType="withEffect">
                                      <p:stCondLst>
                                        <p:cond delay="0"/>
                                      </p:stCondLst>
                                      <p:childTnLst>
                                        <p:anim calcmode="lin" valueType="num">
                                          <p:cBhvr additive="base">
                                            <p:cTn id="61" dur="500"/>
                                            <p:tgtEl>
                                              <p:spTgt spid="5"/>
                                            </p:tgtEl>
                                            <p:attrNameLst>
                                              <p:attrName>ppt_x</p:attrName>
                                            </p:attrNameLst>
                                          </p:cBhvr>
                                          <p:tavLst>
                                            <p:tav tm="0">
                                              <p:val>
                                                <p:strVal val="ppt_x"/>
                                              </p:val>
                                            </p:tav>
                                            <p:tav tm="100000">
                                              <p:val>
                                                <p:strVal val="ppt_x"/>
                                              </p:val>
                                            </p:tav>
                                          </p:tavLst>
                                        </p:anim>
                                        <p:anim calcmode="lin" valueType="num">
                                          <p:cBhvr additive="base">
                                            <p:cTn id="62" dur="500"/>
                                            <p:tgtEl>
                                              <p:spTgt spid="5"/>
                                            </p:tgtEl>
                                            <p:attrNameLst>
                                              <p:attrName>ppt_y</p:attrName>
                                            </p:attrNameLst>
                                          </p:cBhvr>
                                          <p:tavLst>
                                            <p:tav tm="0">
                                              <p:val>
                                                <p:strVal val="ppt_y"/>
                                              </p:val>
                                            </p:tav>
                                            <p:tav tm="100000">
                                              <p:val>
                                                <p:strVal val="0-ppt_h/2"/>
                                              </p:val>
                                            </p:tav>
                                          </p:tavLst>
                                        </p:anim>
                                        <p:set>
                                          <p:cBhvr>
                                            <p:cTn id="63" dur="1" fill="hold">
                                              <p:stCondLst>
                                                <p:cond delay="499"/>
                                              </p:stCondLst>
                                            </p:cTn>
                                            <p:tgtEl>
                                              <p:spTgt spid="5"/>
                                            </p:tgtEl>
                                            <p:attrNameLst>
                                              <p:attrName>style.visibility</p:attrName>
                                            </p:attrNameLst>
                                          </p:cBhvr>
                                          <p:to>
                                            <p:strVal val="hidden"/>
                                          </p:to>
                                        </p:set>
                                      </p:childTnLst>
                                    </p:cTn>
                                  </p:par>
                                  <p:par>
                                    <p:cTn id="64" presetID="2" presetClass="exit" presetSubtype="1" accel="20000" fill="hold" grpId="1" nodeType="withEffect">
                                      <p:stCondLst>
                                        <p:cond delay="0"/>
                                      </p:stCondLst>
                                      <p:childTnLst>
                                        <p:anim calcmode="lin" valueType="num">
                                          <p:cBhvr additive="base">
                                            <p:cTn id="65" dur="500"/>
                                            <p:tgtEl>
                                              <p:spTgt spid="3"/>
                                            </p:tgtEl>
                                            <p:attrNameLst>
                                              <p:attrName>ppt_x</p:attrName>
                                            </p:attrNameLst>
                                          </p:cBhvr>
                                          <p:tavLst>
                                            <p:tav tm="0">
                                              <p:val>
                                                <p:strVal val="ppt_x"/>
                                              </p:val>
                                            </p:tav>
                                            <p:tav tm="100000">
                                              <p:val>
                                                <p:strVal val="ppt_x"/>
                                              </p:val>
                                            </p:tav>
                                          </p:tavLst>
                                        </p:anim>
                                        <p:anim calcmode="lin" valueType="num">
                                          <p:cBhvr additive="base">
                                            <p:cTn id="66" dur="500"/>
                                            <p:tgtEl>
                                              <p:spTgt spid="3"/>
                                            </p:tgtEl>
                                            <p:attrNameLst>
                                              <p:attrName>ppt_y</p:attrName>
                                            </p:attrNameLst>
                                          </p:cBhvr>
                                          <p:tavLst>
                                            <p:tav tm="0">
                                              <p:val>
                                                <p:strVal val="ppt_y"/>
                                              </p:val>
                                            </p:tav>
                                            <p:tav tm="100000">
                                              <p:val>
                                                <p:strVal val="0-ppt_h/2"/>
                                              </p:val>
                                            </p:tav>
                                          </p:tavLst>
                                        </p:anim>
                                        <p:set>
                                          <p:cBhvr>
                                            <p:cTn id="67" dur="1" fill="hold">
                                              <p:stCondLst>
                                                <p:cond delay="499"/>
                                              </p:stCondLst>
                                            </p:cTn>
                                            <p:tgtEl>
                                              <p:spTgt spid="3"/>
                                            </p:tgtEl>
                                            <p:attrNameLst>
                                              <p:attrName>style.visibility</p:attrName>
                                            </p:attrNameLst>
                                          </p:cBhvr>
                                          <p:to>
                                            <p:strVal val="hidden"/>
                                          </p:to>
                                        </p:set>
                                      </p:childTnLst>
                                    </p:cTn>
                                  </p:par>
                                  <p:par>
                                    <p:cTn id="68" presetID="2" presetClass="exit" presetSubtype="1" accel="20000" fill="hold" grpId="1" nodeType="withEffect">
                                      <p:stCondLst>
                                        <p:cond delay="0"/>
                                      </p:stCondLst>
                                      <p:childTnLst>
                                        <p:anim calcmode="lin" valueType="num">
                                          <p:cBhvr additive="base">
                                            <p:cTn id="69" dur="500"/>
                                            <p:tgtEl>
                                              <p:spTgt spid="6"/>
                                            </p:tgtEl>
                                            <p:attrNameLst>
                                              <p:attrName>ppt_x</p:attrName>
                                            </p:attrNameLst>
                                          </p:cBhvr>
                                          <p:tavLst>
                                            <p:tav tm="0">
                                              <p:val>
                                                <p:strVal val="ppt_x"/>
                                              </p:val>
                                            </p:tav>
                                            <p:tav tm="100000">
                                              <p:val>
                                                <p:strVal val="ppt_x"/>
                                              </p:val>
                                            </p:tav>
                                          </p:tavLst>
                                        </p:anim>
                                        <p:anim calcmode="lin" valueType="num">
                                          <p:cBhvr additive="base">
                                            <p:cTn id="70" dur="500"/>
                                            <p:tgtEl>
                                              <p:spTgt spid="6"/>
                                            </p:tgtEl>
                                            <p:attrNameLst>
                                              <p:attrName>ppt_y</p:attrName>
                                            </p:attrNameLst>
                                          </p:cBhvr>
                                          <p:tavLst>
                                            <p:tav tm="0">
                                              <p:val>
                                                <p:strVal val="ppt_y"/>
                                              </p:val>
                                            </p:tav>
                                            <p:tav tm="100000">
                                              <p:val>
                                                <p:strVal val="0-ppt_h/2"/>
                                              </p:val>
                                            </p:tav>
                                          </p:tavLst>
                                        </p:anim>
                                        <p:set>
                                          <p:cBhvr>
                                            <p:cTn id="71" dur="1" fill="hold">
                                              <p:stCondLst>
                                                <p:cond delay="499"/>
                                              </p:stCondLst>
                                            </p:cTn>
                                            <p:tgtEl>
                                              <p:spTgt spid="6"/>
                                            </p:tgtEl>
                                            <p:attrNameLst>
                                              <p:attrName>style.visibility</p:attrName>
                                            </p:attrNameLst>
                                          </p:cBhvr>
                                          <p:to>
                                            <p:strVal val="hidden"/>
                                          </p:to>
                                        </p:set>
                                      </p:childTnLst>
                                    </p:cTn>
                                  </p:par>
                                  <p:par>
                                    <p:cTn id="72" presetID="2" presetClass="exit" presetSubtype="1" accel="20000" fill="hold" grpId="1" nodeType="withEffect">
                                      <p:stCondLst>
                                        <p:cond delay="0"/>
                                      </p:stCondLst>
                                      <p:childTnLst>
                                        <p:anim calcmode="lin" valueType="num">
                                          <p:cBhvr additive="base">
                                            <p:cTn id="73" dur="500"/>
                                            <p:tgtEl>
                                              <p:spTgt spid="8"/>
                                            </p:tgtEl>
                                            <p:attrNameLst>
                                              <p:attrName>ppt_x</p:attrName>
                                            </p:attrNameLst>
                                          </p:cBhvr>
                                          <p:tavLst>
                                            <p:tav tm="0">
                                              <p:val>
                                                <p:strVal val="ppt_x"/>
                                              </p:val>
                                            </p:tav>
                                            <p:tav tm="100000">
                                              <p:val>
                                                <p:strVal val="ppt_x"/>
                                              </p:val>
                                            </p:tav>
                                          </p:tavLst>
                                        </p:anim>
                                        <p:anim calcmode="lin" valueType="num">
                                          <p:cBhvr additive="base">
                                            <p:cTn id="74" dur="500"/>
                                            <p:tgtEl>
                                              <p:spTgt spid="8"/>
                                            </p:tgtEl>
                                            <p:attrNameLst>
                                              <p:attrName>ppt_y</p:attrName>
                                            </p:attrNameLst>
                                          </p:cBhvr>
                                          <p:tavLst>
                                            <p:tav tm="0">
                                              <p:val>
                                                <p:strVal val="ppt_y"/>
                                              </p:val>
                                            </p:tav>
                                            <p:tav tm="100000">
                                              <p:val>
                                                <p:strVal val="0-ppt_h/2"/>
                                              </p:val>
                                            </p:tav>
                                          </p:tavLst>
                                        </p:anim>
                                        <p:set>
                                          <p:cBhvr>
                                            <p:cTn id="75" dur="1" fill="hold">
                                              <p:stCondLst>
                                                <p:cond delay="499"/>
                                              </p:stCondLst>
                                            </p:cTn>
                                            <p:tgtEl>
                                              <p:spTgt spid="8"/>
                                            </p:tgtEl>
                                            <p:attrNameLst>
                                              <p:attrName>style.visibility</p:attrName>
                                            </p:attrNameLst>
                                          </p:cBhvr>
                                          <p:to>
                                            <p:strVal val="hidden"/>
                                          </p:to>
                                        </p:set>
                                      </p:childTnLst>
                                    </p:cTn>
                                  </p:par>
                                  <p:par>
                                    <p:cTn id="76" presetID="2" presetClass="exit" presetSubtype="1" accel="20000" fill="hold" grpId="1" nodeType="withEffect">
                                      <p:stCondLst>
                                        <p:cond delay="0"/>
                                      </p:stCondLst>
                                      <p:childTnLst>
                                        <p:anim calcmode="lin" valueType="num">
                                          <p:cBhvr additive="base">
                                            <p:cTn id="77" dur="500"/>
                                            <p:tgtEl>
                                              <p:spTgt spid="9"/>
                                            </p:tgtEl>
                                            <p:attrNameLst>
                                              <p:attrName>ppt_x</p:attrName>
                                            </p:attrNameLst>
                                          </p:cBhvr>
                                          <p:tavLst>
                                            <p:tav tm="0">
                                              <p:val>
                                                <p:strVal val="ppt_x"/>
                                              </p:val>
                                            </p:tav>
                                            <p:tav tm="100000">
                                              <p:val>
                                                <p:strVal val="ppt_x"/>
                                              </p:val>
                                            </p:tav>
                                          </p:tavLst>
                                        </p:anim>
                                        <p:anim calcmode="lin" valueType="num">
                                          <p:cBhvr additive="base">
                                            <p:cTn id="78" dur="500"/>
                                            <p:tgtEl>
                                              <p:spTgt spid="9"/>
                                            </p:tgtEl>
                                            <p:attrNameLst>
                                              <p:attrName>ppt_y</p:attrName>
                                            </p:attrNameLst>
                                          </p:cBhvr>
                                          <p:tavLst>
                                            <p:tav tm="0">
                                              <p:val>
                                                <p:strVal val="ppt_y"/>
                                              </p:val>
                                            </p:tav>
                                            <p:tav tm="100000">
                                              <p:val>
                                                <p:strVal val="0-ppt_h/2"/>
                                              </p:val>
                                            </p:tav>
                                          </p:tavLst>
                                        </p:anim>
                                        <p:set>
                                          <p:cBhvr>
                                            <p:cTn id="79" dur="1" fill="hold">
                                              <p:stCondLst>
                                                <p:cond delay="499"/>
                                              </p:stCondLst>
                                            </p:cTn>
                                            <p:tgtEl>
                                              <p:spTgt spid="9"/>
                                            </p:tgtEl>
                                            <p:attrNameLst>
                                              <p:attrName>style.visibility</p:attrName>
                                            </p:attrNameLst>
                                          </p:cBhvr>
                                          <p:to>
                                            <p:strVal val="hidden"/>
                                          </p:to>
                                        </p:set>
                                      </p:childTnLst>
                                    </p:cTn>
                                  </p:par>
                                </p:childTnLst>
                              </p:cTn>
                            </p:par>
                            <p:par>
                              <p:cTn id="80" fill="hold">
                                <p:stCondLst>
                                  <p:cond delay="500"/>
                                </p:stCondLst>
                                <p:childTnLst>
                                  <p:par>
                                    <p:cTn id="81" presetID="2" presetClass="exit" presetSubtype="2" fill="hold" grpId="1" nodeType="afterEffect">
                                      <p:stCondLst>
                                        <p:cond delay="0"/>
                                      </p:stCondLst>
                                      <p:childTnLst>
                                        <p:anim calcmode="lin" valueType="num">
                                          <p:cBhvr additive="base">
                                            <p:cTn id="82" dur="500"/>
                                            <p:tgtEl>
                                              <p:spTgt spid="2"/>
                                            </p:tgtEl>
                                            <p:attrNameLst>
                                              <p:attrName>ppt_x</p:attrName>
                                            </p:attrNameLst>
                                          </p:cBhvr>
                                          <p:tavLst>
                                            <p:tav tm="0">
                                              <p:val>
                                                <p:strVal val="ppt_x"/>
                                              </p:val>
                                            </p:tav>
                                            <p:tav tm="100000">
                                              <p:val>
                                                <p:strVal val="1+ppt_w/2"/>
                                              </p:val>
                                            </p:tav>
                                          </p:tavLst>
                                        </p:anim>
                                        <p:anim calcmode="lin" valueType="num">
                                          <p:cBhvr additive="base">
                                            <p:cTn id="83" dur="500"/>
                                            <p:tgtEl>
                                              <p:spTgt spid="2"/>
                                            </p:tgtEl>
                                            <p:attrNameLst>
                                              <p:attrName>ppt_y</p:attrName>
                                            </p:attrNameLst>
                                          </p:cBhvr>
                                          <p:tavLst>
                                            <p:tav tm="0">
                                              <p:val>
                                                <p:strVal val="ppt_y"/>
                                              </p:val>
                                            </p:tav>
                                            <p:tav tm="100000">
                                              <p:val>
                                                <p:strVal val="ppt_y"/>
                                              </p:val>
                                            </p:tav>
                                          </p:tavLst>
                                        </p:anim>
                                        <p:set>
                                          <p:cBhvr>
                                            <p:cTn id="84" dur="1" fill="hold">
                                              <p:stCondLst>
                                                <p:cond delay="499"/>
                                              </p:stCondLst>
                                            </p:cTn>
                                            <p:tgtEl>
                                              <p:spTgt spid="2"/>
                                            </p:tgtEl>
                                            <p:attrNameLst>
                                              <p:attrName>style.visibility</p:attrName>
                                            </p:attrNameLst>
                                          </p:cBhvr>
                                          <p:to>
                                            <p:strVal val="hidden"/>
                                          </p:to>
                                        </p:set>
                                      </p:childTnLst>
                                    </p:cTn>
                                  </p:par>
                                  <p:par>
                                    <p:cTn id="85" presetID="22" presetClass="exit" presetSubtype="4" fill="hold" grpId="1" nodeType="withEffect">
                                      <p:stCondLst>
                                        <p:cond delay="0"/>
                                      </p:stCondLst>
                                      <p:iterate type="lt">
                                        <p:tmPct val="0"/>
                                      </p:iterate>
                                      <p:childTnLst>
                                        <p:animEffect transition="out" filter="wipe(down)">
                                          <p:cBhvr>
                                            <p:cTn id="86" dur="200"/>
                                            <p:tgtEl>
                                              <p:spTgt spid="15"/>
                                            </p:tgtEl>
                                          </p:cBhvr>
                                        </p:animEffect>
                                        <p:set>
                                          <p:cBhvr>
                                            <p:cTn id="87" dur="1" fill="hold">
                                              <p:stCondLst>
                                                <p:cond delay="199"/>
                                              </p:stCondLst>
                                            </p:cTn>
                                            <p:tgtEl>
                                              <p:spTgt spid="15"/>
                                            </p:tgtEl>
                                            <p:attrNameLst>
                                              <p:attrName>style.visibility</p:attrName>
                                            </p:attrNameLst>
                                          </p:cBhvr>
                                          <p:to>
                                            <p:strVal val="hidden"/>
                                          </p:to>
                                        </p:set>
                                      </p:childTnLst>
                                    </p:cTn>
                                  </p:par>
                                  <p:par>
                                    <p:cTn id="88" presetID="2" presetClass="exit" presetSubtype="2" fill="hold" grpId="1" nodeType="withEffect">
                                      <p:stCondLst>
                                        <p:cond delay="0"/>
                                      </p:stCondLst>
                                      <p:childTnLst>
                                        <p:anim calcmode="lin" valueType="num">
                                          <p:cBhvr additive="base">
                                            <p:cTn id="89" dur="500"/>
                                            <p:tgtEl>
                                              <p:spTgt spid="13"/>
                                            </p:tgtEl>
                                            <p:attrNameLst>
                                              <p:attrName>ppt_x</p:attrName>
                                            </p:attrNameLst>
                                          </p:cBhvr>
                                          <p:tavLst>
                                            <p:tav tm="0">
                                              <p:val>
                                                <p:strVal val="ppt_x"/>
                                              </p:val>
                                            </p:tav>
                                            <p:tav tm="100000">
                                              <p:val>
                                                <p:strVal val="1+ppt_w/2"/>
                                              </p:val>
                                            </p:tav>
                                          </p:tavLst>
                                        </p:anim>
                                        <p:anim calcmode="lin" valueType="num">
                                          <p:cBhvr additive="base">
                                            <p:cTn id="90" dur="500"/>
                                            <p:tgtEl>
                                              <p:spTgt spid="13"/>
                                            </p:tgtEl>
                                            <p:attrNameLst>
                                              <p:attrName>ppt_y</p:attrName>
                                            </p:attrNameLst>
                                          </p:cBhvr>
                                          <p:tavLst>
                                            <p:tav tm="0">
                                              <p:val>
                                                <p:strVal val="ppt_y"/>
                                              </p:val>
                                            </p:tav>
                                            <p:tav tm="100000">
                                              <p:val>
                                                <p:strVal val="ppt_y"/>
                                              </p:val>
                                            </p:tav>
                                          </p:tavLst>
                                        </p:anim>
                                        <p:set>
                                          <p:cBhvr>
                                            <p:cTn id="91" dur="1" fill="hold">
                                              <p:stCondLst>
                                                <p:cond delay="499"/>
                                              </p:stCondLst>
                                            </p:cTn>
                                            <p:tgtEl>
                                              <p:spTgt spid="13"/>
                                            </p:tgtEl>
                                            <p:attrNameLst>
                                              <p:attrName>style.visibility</p:attrName>
                                            </p:attrNameLst>
                                          </p:cBhvr>
                                          <p:to>
                                            <p:strVal val="hidden"/>
                                          </p:to>
                                        </p:set>
                                      </p:childTnLst>
                                    </p:cTn>
                                  </p:par>
                                  <p:par>
                                    <p:cTn id="92" presetID="2" presetClass="exit" presetSubtype="2" fill="hold" grpId="1" nodeType="withEffect">
                                      <p:stCondLst>
                                        <p:cond delay="0"/>
                                      </p:stCondLst>
                                      <p:childTnLst>
                                        <p:anim calcmode="lin" valueType="num">
                                          <p:cBhvr additive="base">
                                            <p:cTn id="93" dur="500"/>
                                            <p:tgtEl>
                                              <p:spTgt spid="14"/>
                                            </p:tgtEl>
                                            <p:attrNameLst>
                                              <p:attrName>ppt_x</p:attrName>
                                            </p:attrNameLst>
                                          </p:cBhvr>
                                          <p:tavLst>
                                            <p:tav tm="0">
                                              <p:val>
                                                <p:strVal val="ppt_x"/>
                                              </p:val>
                                            </p:tav>
                                            <p:tav tm="100000">
                                              <p:val>
                                                <p:strVal val="1+ppt_w/2"/>
                                              </p:val>
                                            </p:tav>
                                          </p:tavLst>
                                        </p:anim>
                                        <p:anim calcmode="lin" valueType="num">
                                          <p:cBhvr additive="base">
                                            <p:cTn id="94" dur="500"/>
                                            <p:tgtEl>
                                              <p:spTgt spid="14"/>
                                            </p:tgtEl>
                                            <p:attrNameLst>
                                              <p:attrName>ppt_y</p:attrName>
                                            </p:attrNameLst>
                                          </p:cBhvr>
                                          <p:tavLst>
                                            <p:tav tm="0">
                                              <p:val>
                                                <p:strVal val="ppt_y"/>
                                              </p:val>
                                            </p:tav>
                                            <p:tav tm="100000">
                                              <p:val>
                                                <p:strVal val="ppt_y"/>
                                              </p:val>
                                            </p:tav>
                                          </p:tavLst>
                                        </p:anim>
                                        <p:set>
                                          <p:cBhvr>
                                            <p:cTn id="95" dur="1" fill="hold">
                                              <p:stCondLst>
                                                <p:cond delay="499"/>
                                              </p:stCondLst>
                                            </p:cTn>
                                            <p:tgtEl>
                                              <p:spTgt spid="14"/>
                                            </p:tgtEl>
                                            <p:attrNameLst>
                                              <p:attrName>style.visibility</p:attrName>
                                            </p:attrNameLst>
                                          </p:cBhvr>
                                          <p:to>
                                            <p:strVal val="hidden"/>
                                          </p:to>
                                        </p:set>
                                      </p:childTnLst>
                                    </p:cTn>
                                  </p:par>
                                  <p:par>
                                    <p:cTn id="96" presetID="2" presetClass="exit" presetSubtype="2" fill="hold" grpId="1" nodeType="withEffect">
                                      <p:stCondLst>
                                        <p:cond delay="0"/>
                                      </p:stCondLst>
                                      <p:childTnLst>
                                        <p:anim calcmode="lin" valueType="num">
                                          <p:cBhvr additive="base">
                                            <p:cTn id="97" dur="500"/>
                                            <p:tgtEl>
                                              <p:spTgt spid="17"/>
                                            </p:tgtEl>
                                            <p:attrNameLst>
                                              <p:attrName>ppt_x</p:attrName>
                                            </p:attrNameLst>
                                          </p:cBhvr>
                                          <p:tavLst>
                                            <p:tav tm="0">
                                              <p:val>
                                                <p:strVal val="ppt_x"/>
                                              </p:val>
                                            </p:tav>
                                            <p:tav tm="100000">
                                              <p:val>
                                                <p:strVal val="1+ppt_w/2"/>
                                              </p:val>
                                            </p:tav>
                                          </p:tavLst>
                                        </p:anim>
                                        <p:anim calcmode="lin" valueType="num">
                                          <p:cBhvr additive="base">
                                            <p:cTn id="98" dur="500"/>
                                            <p:tgtEl>
                                              <p:spTgt spid="17"/>
                                            </p:tgtEl>
                                            <p:attrNameLst>
                                              <p:attrName>ppt_y</p:attrName>
                                            </p:attrNameLst>
                                          </p:cBhvr>
                                          <p:tavLst>
                                            <p:tav tm="0">
                                              <p:val>
                                                <p:strVal val="ppt_y"/>
                                              </p:val>
                                            </p:tav>
                                            <p:tav tm="100000">
                                              <p:val>
                                                <p:strVal val="ppt_y"/>
                                              </p:val>
                                            </p:tav>
                                          </p:tavLst>
                                        </p:anim>
                                        <p:set>
                                          <p:cBhvr>
                                            <p:cTn id="99"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P spid="3" grpId="0" animBg="1"/>
          <p:bldP spid="3" grpId="1" animBg="1"/>
          <p:bldP spid="6" grpId="0" animBg="1"/>
          <p:bldP spid="6" grpId="1" animBg="1"/>
          <p:bldP spid="7" grpId="0" animBg="1"/>
          <p:bldP spid="7" grpId="1" animBg="1"/>
          <p:bldP spid="8" grpId="0" animBg="1"/>
          <p:bldP spid="8" grpId="1" animBg="1"/>
          <p:bldP spid="9" grpId="0" animBg="1"/>
          <p:bldP spid="9" grpId="1" animBg="1"/>
          <p:bldP spid="13" grpId="0" animBg="1"/>
          <p:bldP spid="13" grpId="1" animBg="1"/>
          <p:bldP spid="14" grpId="0"/>
          <p:bldP spid="14" grpId="1"/>
          <p:bldP spid="17" grpId="0" animBg="1"/>
          <p:bldP spid="17" grpId="1" animBg="1"/>
          <p:bldP spid="15" grpId="0"/>
          <p:bldP spid="15"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300" fill="hold"/>
                                            <p:tgtEl>
                                              <p:spTgt spid="3"/>
                                            </p:tgtEl>
                                            <p:attrNameLst>
                                              <p:attrName>ppt_x</p:attrName>
                                            </p:attrNameLst>
                                          </p:cBhvr>
                                          <p:tavLst>
                                            <p:tav tm="0">
                                              <p:val>
                                                <p:strVal val="0-#ppt_w/2"/>
                                              </p:val>
                                            </p:tav>
                                            <p:tav tm="100000">
                                              <p:val>
                                                <p:strVal val="#ppt_x"/>
                                              </p:val>
                                            </p:tav>
                                          </p:tavLst>
                                        </p:anim>
                                        <p:anim calcmode="lin" valueType="num">
                                          <p:cBhvr additive="base">
                                            <p:cTn id="13" dur="3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600"/>
                                </p:stCondLst>
                                <p:childTnLst>
                                  <p:par>
                                    <p:cTn id="15" presetID="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300" fill="hold"/>
                                            <p:tgtEl>
                                              <p:spTgt spid="6"/>
                                            </p:tgtEl>
                                            <p:attrNameLst>
                                              <p:attrName>ppt_x</p:attrName>
                                            </p:attrNameLst>
                                          </p:cBhvr>
                                          <p:tavLst>
                                            <p:tav tm="0">
                                              <p:val>
                                                <p:strVal val="0-#ppt_w/2"/>
                                              </p:val>
                                            </p:tav>
                                            <p:tav tm="100000">
                                              <p:val>
                                                <p:strVal val="#ppt_x"/>
                                              </p:val>
                                            </p:tav>
                                          </p:tavLst>
                                        </p:anim>
                                        <p:anim calcmode="lin" valueType="num">
                                          <p:cBhvr additive="base">
                                            <p:cTn id="18" dur="3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900"/>
                                </p:stCondLst>
                                <p:childTnLst>
                                  <p:par>
                                    <p:cTn id="20" presetID="2" presetClass="entr" presetSubtype="8"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300" fill="hold"/>
                                            <p:tgtEl>
                                              <p:spTgt spid="7"/>
                                            </p:tgtEl>
                                            <p:attrNameLst>
                                              <p:attrName>ppt_x</p:attrName>
                                            </p:attrNameLst>
                                          </p:cBhvr>
                                          <p:tavLst>
                                            <p:tav tm="0">
                                              <p:val>
                                                <p:strVal val="0-#ppt_w/2"/>
                                              </p:val>
                                            </p:tav>
                                            <p:tav tm="100000">
                                              <p:val>
                                                <p:strVal val="#ppt_x"/>
                                              </p:val>
                                            </p:tav>
                                          </p:tavLst>
                                        </p:anim>
                                        <p:anim calcmode="lin" valueType="num">
                                          <p:cBhvr additive="base">
                                            <p:cTn id="23" dur="300" fill="hold"/>
                                            <p:tgtEl>
                                              <p:spTgt spid="7"/>
                                            </p:tgtEl>
                                            <p:attrNameLst>
                                              <p:attrName>ppt_y</p:attrName>
                                            </p:attrNameLst>
                                          </p:cBhvr>
                                          <p:tavLst>
                                            <p:tav tm="0">
                                              <p:val>
                                                <p:strVal val="#ppt_y"/>
                                              </p:val>
                                            </p:tav>
                                            <p:tav tm="100000">
                                              <p:val>
                                                <p:strVal val="#ppt_y"/>
                                              </p:val>
                                            </p:tav>
                                          </p:tavLst>
                                        </p:anim>
                                      </p:childTnLst>
                                    </p:cTn>
                                  </p:par>
                                </p:childTnLst>
                              </p:cTn>
                            </p:par>
                            <p:par>
                              <p:cTn id="24" fill="hold">
                                <p:stCondLst>
                                  <p:cond delay="1200"/>
                                </p:stCondLst>
                                <p:childTnLst>
                                  <p:par>
                                    <p:cTn id="25" presetID="2" presetClass="entr" presetSubtype="8"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300" fill="hold"/>
                                            <p:tgtEl>
                                              <p:spTgt spid="8"/>
                                            </p:tgtEl>
                                            <p:attrNameLst>
                                              <p:attrName>ppt_x</p:attrName>
                                            </p:attrNameLst>
                                          </p:cBhvr>
                                          <p:tavLst>
                                            <p:tav tm="0">
                                              <p:val>
                                                <p:strVal val="0-#ppt_w/2"/>
                                              </p:val>
                                            </p:tav>
                                            <p:tav tm="100000">
                                              <p:val>
                                                <p:strVal val="#ppt_x"/>
                                              </p:val>
                                            </p:tav>
                                          </p:tavLst>
                                        </p:anim>
                                        <p:anim calcmode="lin" valueType="num">
                                          <p:cBhvr additive="base">
                                            <p:cTn id="28" dur="300" fill="hold"/>
                                            <p:tgtEl>
                                              <p:spTgt spid="8"/>
                                            </p:tgtEl>
                                            <p:attrNameLst>
                                              <p:attrName>ppt_y</p:attrName>
                                            </p:attrNameLst>
                                          </p:cBhvr>
                                          <p:tavLst>
                                            <p:tav tm="0">
                                              <p:val>
                                                <p:strVal val="#ppt_y"/>
                                              </p:val>
                                            </p:tav>
                                            <p:tav tm="100000">
                                              <p:val>
                                                <p:strVal val="#ppt_y"/>
                                              </p:val>
                                            </p:tav>
                                          </p:tavLst>
                                        </p:anim>
                                      </p:childTnLst>
                                    </p:cTn>
                                  </p:par>
                                </p:childTnLst>
                              </p:cTn>
                            </p:par>
                            <p:par>
                              <p:cTn id="29" fill="hold">
                                <p:stCondLst>
                                  <p:cond delay="1500"/>
                                </p:stCondLst>
                                <p:childTnLst>
                                  <p:par>
                                    <p:cTn id="30" presetID="2" presetClass="entr" presetSubtype="8"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300" fill="hold"/>
                                            <p:tgtEl>
                                              <p:spTgt spid="9"/>
                                            </p:tgtEl>
                                            <p:attrNameLst>
                                              <p:attrName>ppt_x</p:attrName>
                                            </p:attrNameLst>
                                          </p:cBhvr>
                                          <p:tavLst>
                                            <p:tav tm="0">
                                              <p:val>
                                                <p:strVal val="0-#ppt_w/2"/>
                                              </p:val>
                                            </p:tav>
                                            <p:tav tm="100000">
                                              <p:val>
                                                <p:strVal val="#ppt_x"/>
                                              </p:val>
                                            </p:tav>
                                          </p:tavLst>
                                        </p:anim>
                                        <p:anim calcmode="lin" valueType="num">
                                          <p:cBhvr additive="base">
                                            <p:cTn id="33" dur="300" fill="hold"/>
                                            <p:tgtEl>
                                              <p:spTgt spid="9"/>
                                            </p:tgtEl>
                                            <p:attrNameLst>
                                              <p:attrName>ppt_y</p:attrName>
                                            </p:attrNameLst>
                                          </p:cBhvr>
                                          <p:tavLst>
                                            <p:tav tm="0">
                                              <p:val>
                                                <p:strVal val="#ppt_y"/>
                                              </p:val>
                                            </p:tav>
                                            <p:tav tm="100000">
                                              <p:val>
                                                <p:strVal val="#ppt_y"/>
                                              </p:val>
                                            </p:tav>
                                          </p:tavLst>
                                        </p:anim>
                                      </p:childTnLst>
                                    </p:cTn>
                                  </p:par>
                                </p:childTnLst>
                              </p:cTn>
                            </p:par>
                            <p:par>
                              <p:cTn id="34" fill="hold">
                                <p:stCondLst>
                                  <p:cond delay="1800"/>
                                </p:stCondLst>
                                <p:childTnLst>
                                  <p:par>
                                    <p:cTn id="35" presetID="2" presetClass="entr" presetSubtype="2" fill="hold" grpId="0" nodeType="after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1+#ppt_w/2"/>
                                              </p:val>
                                            </p:tav>
                                            <p:tav tm="100000">
                                              <p:val>
                                                <p:strVal val="#ppt_x"/>
                                              </p:val>
                                            </p:tav>
                                          </p:tavLst>
                                        </p:anim>
                                        <p:anim calcmode="lin" valueType="num">
                                          <p:cBhvr additive="base">
                                            <p:cTn id="38" dur="500" fill="hold"/>
                                            <p:tgtEl>
                                              <p:spTgt spid="2"/>
                                            </p:tgtEl>
                                            <p:attrNameLst>
                                              <p:attrName>ppt_y</p:attrName>
                                            </p:attrNameLst>
                                          </p:cBhvr>
                                          <p:tavLst>
                                            <p:tav tm="0">
                                              <p:val>
                                                <p:strVal val="#ppt_y"/>
                                              </p:val>
                                            </p:tav>
                                            <p:tav tm="100000">
                                              <p:val>
                                                <p:strVal val="#ppt_y"/>
                                              </p:val>
                                            </p:tav>
                                          </p:tavLst>
                                        </p:anim>
                                      </p:childTnLst>
                                    </p:cTn>
                                  </p:par>
                                </p:childTnLst>
                              </p:cTn>
                            </p:par>
                            <p:par>
                              <p:cTn id="39" fill="hold">
                                <p:stCondLst>
                                  <p:cond delay="2300"/>
                                </p:stCondLst>
                                <p:childTnLst>
                                  <p:par>
                                    <p:cTn id="40" presetID="52" presetClass="entr" presetSubtype="0" fill="hold" grpId="0" nodeType="afterEffect">
                                      <p:stCondLst>
                                        <p:cond delay="0"/>
                                      </p:stCondLst>
                                      <p:iterate type="lt">
                                        <p:tmPct val="10000"/>
                                      </p:iterate>
                                      <p:childTnLst>
                                        <p:set>
                                          <p:cBhvr>
                                            <p:cTn id="41" dur="1" fill="hold">
                                              <p:stCondLst>
                                                <p:cond delay="0"/>
                                              </p:stCondLst>
                                            </p:cTn>
                                            <p:tgtEl>
                                              <p:spTgt spid="15"/>
                                            </p:tgtEl>
                                            <p:attrNameLst>
                                              <p:attrName>style.visibility</p:attrName>
                                            </p:attrNameLst>
                                          </p:cBhvr>
                                          <p:to>
                                            <p:strVal val="visible"/>
                                          </p:to>
                                        </p:set>
                                        <p:animScale>
                                          <p:cBhvr>
                                            <p:cTn id="42"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1000" decel="50000" fill="hold">
                                              <p:stCondLst>
                                                <p:cond delay="0"/>
                                              </p:stCondLst>
                                            </p:cTn>
                                            <p:tgtEl>
                                              <p:spTgt spid="15"/>
                                            </p:tgtEl>
                                            <p:attrNameLst>
                                              <p:attrName>ppt_x</p:attrName>
                                              <p:attrName>ppt_y</p:attrName>
                                            </p:attrNameLst>
                                          </p:cBhvr>
                                        </p:animMotion>
                                        <p:animEffect transition="in" filter="fade">
                                          <p:cBhvr>
                                            <p:cTn id="44" dur="1000"/>
                                            <p:tgtEl>
                                              <p:spTgt spid="15"/>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500"/>
                                            <p:tgtEl>
                                              <p:spTgt spid="13"/>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left)">
                                          <p:cBhvr>
                                            <p:cTn id="53" dur="5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xit" presetSubtype="9" accel="20000" fill="hold" grpId="1" nodeType="clickEffect">
                                      <p:stCondLst>
                                        <p:cond delay="0"/>
                                      </p:stCondLst>
                                      <p:childTnLst>
                                        <p:anim calcmode="lin" valueType="num">
                                          <p:cBhvr additive="base">
                                            <p:cTn id="57" dur="500"/>
                                            <p:tgtEl>
                                              <p:spTgt spid="7"/>
                                            </p:tgtEl>
                                            <p:attrNameLst>
                                              <p:attrName>ppt_x</p:attrName>
                                            </p:attrNameLst>
                                          </p:cBhvr>
                                          <p:tavLst>
                                            <p:tav tm="0">
                                              <p:val>
                                                <p:strVal val="ppt_x"/>
                                              </p:val>
                                            </p:tav>
                                            <p:tav tm="100000">
                                              <p:val>
                                                <p:strVal val="0-ppt_w/2"/>
                                              </p:val>
                                            </p:tav>
                                          </p:tavLst>
                                        </p:anim>
                                        <p:anim calcmode="lin" valueType="num">
                                          <p:cBhvr additive="base">
                                            <p:cTn id="58" dur="500"/>
                                            <p:tgtEl>
                                              <p:spTgt spid="7"/>
                                            </p:tgtEl>
                                            <p:attrNameLst>
                                              <p:attrName>ppt_y</p:attrName>
                                            </p:attrNameLst>
                                          </p:cBhvr>
                                          <p:tavLst>
                                            <p:tav tm="0">
                                              <p:val>
                                                <p:strVal val="ppt_y"/>
                                              </p:val>
                                            </p:tav>
                                            <p:tav tm="100000">
                                              <p:val>
                                                <p:strVal val="0-ppt_h/2"/>
                                              </p:val>
                                            </p:tav>
                                          </p:tavLst>
                                        </p:anim>
                                        <p:set>
                                          <p:cBhvr>
                                            <p:cTn id="59" dur="1" fill="hold">
                                              <p:stCondLst>
                                                <p:cond delay="499"/>
                                              </p:stCondLst>
                                            </p:cTn>
                                            <p:tgtEl>
                                              <p:spTgt spid="7"/>
                                            </p:tgtEl>
                                            <p:attrNameLst>
                                              <p:attrName>style.visibility</p:attrName>
                                            </p:attrNameLst>
                                          </p:cBhvr>
                                          <p:to>
                                            <p:strVal val="hidden"/>
                                          </p:to>
                                        </p:set>
                                      </p:childTnLst>
                                    </p:cTn>
                                  </p:par>
                                  <p:par>
                                    <p:cTn id="60" presetID="2" presetClass="exit" presetSubtype="1" accel="20000" fill="hold" grpId="1" nodeType="withEffect">
                                      <p:stCondLst>
                                        <p:cond delay="0"/>
                                      </p:stCondLst>
                                      <p:childTnLst>
                                        <p:anim calcmode="lin" valueType="num">
                                          <p:cBhvr additive="base">
                                            <p:cTn id="61" dur="500"/>
                                            <p:tgtEl>
                                              <p:spTgt spid="5"/>
                                            </p:tgtEl>
                                            <p:attrNameLst>
                                              <p:attrName>ppt_x</p:attrName>
                                            </p:attrNameLst>
                                          </p:cBhvr>
                                          <p:tavLst>
                                            <p:tav tm="0">
                                              <p:val>
                                                <p:strVal val="ppt_x"/>
                                              </p:val>
                                            </p:tav>
                                            <p:tav tm="100000">
                                              <p:val>
                                                <p:strVal val="ppt_x"/>
                                              </p:val>
                                            </p:tav>
                                          </p:tavLst>
                                        </p:anim>
                                        <p:anim calcmode="lin" valueType="num">
                                          <p:cBhvr additive="base">
                                            <p:cTn id="62" dur="500"/>
                                            <p:tgtEl>
                                              <p:spTgt spid="5"/>
                                            </p:tgtEl>
                                            <p:attrNameLst>
                                              <p:attrName>ppt_y</p:attrName>
                                            </p:attrNameLst>
                                          </p:cBhvr>
                                          <p:tavLst>
                                            <p:tav tm="0">
                                              <p:val>
                                                <p:strVal val="ppt_y"/>
                                              </p:val>
                                            </p:tav>
                                            <p:tav tm="100000">
                                              <p:val>
                                                <p:strVal val="0-ppt_h/2"/>
                                              </p:val>
                                            </p:tav>
                                          </p:tavLst>
                                        </p:anim>
                                        <p:set>
                                          <p:cBhvr>
                                            <p:cTn id="63" dur="1" fill="hold">
                                              <p:stCondLst>
                                                <p:cond delay="499"/>
                                              </p:stCondLst>
                                            </p:cTn>
                                            <p:tgtEl>
                                              <p:spTgt spid="5"/>
                                            </p:tgtEl>
                                            <p:attrNameLst>
                                              <p:attrName>style.visibility</p:attrName>
                                            </p:attrNameLst>
                                          </p:cBhvr>
                                          <p:to>
                                            <p:strVal val="hidden"/>
                                          </p:to>
                                        </p:set>
                                      </p:childTnLst>
                                    </p:cTn>
                                  </p:par>
                                  <p:par>
                                    <p:cTn id="64" presetID="2" presetClass="exit" presetSubtype="1" accel="20000" fill="hold" grpId="1" nodeType="withEffect">
                                      <p:stCondLst>
                                        <p:cond delay="0"/>
                                      </p:stCondLst>
                                      <p:childTnLst>
                                        <p:anim calcmode="lin" valueType="num">
                                          <p:cBhvr additive="base">
                                            <p:cTn id="65" dur="500"/>
                                            <p:tgtEl>
                                              <p:spTgt spid="3"/>
                                            </p:tgtEl>
                                            <p:attrNameLst>
                                              <p:attrName>ppt_x</p:attrName>
                                            </p:attrNameLst>
                                          </p:cBhvr>
                                          <p:tavLst>
                                            <p:tav tm="0">
                                              <p:val>
                                                <p:strVal val="ppt_x"/>
                                              </p:val>
                                            </p:tav>
                                            <p:tav tm="100000">
                                              <p:val>
                                                <p:strVal val="ppt_x"/>
                                              </p:val>
                                            </p:tav>
                                          </p:tavLst>
                                        </p:anim>
                                        <p:anim calcmode="lin" valueType="num">
                                          <p:cBhvr additive="base">
                                            <p:cTn id="66" dur="500"/>
                                            <p:tgtEl>
                                              <p:spTgt spid="3"/>
                                            </p:tgtEl>
                                            <p:attrNameLst>
                                              <p:attrName>ppt_y</p:attrName>
                                            </p:attrNameLst>
                                          </p:cBhvr>
                                          <p:tavLst>
                                            <p:tav tm="0">
                                              <p:val>
                                                <p:strVal val="ppt_y"/>
                                              </p:val>
                                            </p:tav>
                                            <p:tav tm="100000">
                                              <p:val>
                                                <p:strVal val="0-ppt_h/2"/>
                                              </p:val>
                                            </p:tav>
                                          </p:tavLst>
                                        </p:anim>
                                        <p:set>
                                          <p:cBhvr>
                                            <p:cTn id="67" dur="1" fill="hold">
                                              <p:stCondLst>
                                                <p:cond delay="499"/>
                                              </p:stCondLst>
                                            </p:cTn>
                                            <p:tgtEl>
                                              <p:spTgt spid="3"/>
                                            </p:tgtEl>
                                            <p:attrNameLst>
                                              <p:attrName>style.visibility</p:attrName>
                                            </p:attrNameLst>
                                          </p:cBhvr>
                                          <p:to>
                                            <p:strVal val="hidden"/>
                                          </p:to>
                                        </p:set>
                                      </p:childTnLst>
                                    </p:cTn>
                                  </p:par>
                                  <p:par>
                                    <p:cTn id="68" presetID="2" presetClass="exit" presetSubtype="1" accel="20000" fill="hold" grpId="1" nodeType="withEffect">
                                      <p:stCondLst>
                                        <p:cond delay="0"/>
                                      </p:stCondLst>
                                      <p:childTnLst>
                                        <p:anim calcmode="lin" valueType="num">
                                          <p:cBhvr additive="base">
                                            <p:cTn id="69" dur="500"/>
                                            <p:tgtEl>
                                              <p:spTgt spid="6"/>
                                            </p:tgtEl>
                                            <p:attrNameLst>
                                              <p:attrName>ppt_x</p:attrName>
                                            </p:attrNameLst>
                                          </p:cBhvr>
                                          <p:tavLst>
                                            <p:tav tm="0">
                                              <p:val>
                                                <p:strVal val="ppt_x"/>
                                              </p:val>
                                            </p:tav>
                                            <p:tav tm="100000">
                                              <p:val>
                                                <p:strVal val="ppt_x"/>
                                              </p:val>
                                            </p:tav>
                                          </p:tavLst>
                                        </p:anim>
                                        <p:anim calcmode="lin" valueType="num">
                                          <p:cBhvr additive="base">
                                            <p:cTn id="70" dur="500"/>
                                            <p:tgtEl>
                                              <p:spTgt spid="6"/>
                                            </p:tgtEl>
                                            <p:attrNameLst>
                                              <p:attrName>ppt_y</p:attrName>
                                            </p:attrNameLst>
                                          </p:cBhvr>
                                          <p:tavLst>
                                            <p:tav tm="0">
                                              <p:val>
                                                <p:strVal val="ppt_y"/>
                                              </p:val>
                                            </p:tav>
                                            <p:tav tm="100000">
                                              <p:val>
                                                <p:strVal val="0-ppt_h/2"/>
                                              </p:val>
                                            </p:tav>
                                          </p:tavLst>
                                        </p:anim>
                                        <p:set>
                                          <p:cBhvr>
                                            <p:cTn id="71" dur="1" fill="hold">
                                              <p:stCondLst>
                                                <p:cond delay="499"/>
                                              </p:stCondLst>
                                            </p:cTn>
                                            <p:tgtEl>
                                              <p:spTgt spid="6"/>
                                            </p:tgtEl>
                                            <p:attrNameLst>
                                              <p:attrName>style.visibility</p:attrName>
                                            </p:attrNameLst>
                                          </p:cBhvr>
                                          <p:to>
                                            <p:strVal val="hidden"/>
                                          </p:to>
                                        </p:set>
                                      </p:childTnLst>
                                    </p:cTn>
                                  </p:par>
                                  <p:par>
                                    <p:cTn id="72" presetID="2" presetClass="exit" presetSubtype="1" accel="20000" fill="hold" grpId="1" nodeType="withEffect">
                                      <p:stCondLst>
                                        <p:cond delay="0"/>
                                      </p:stCondLst>
                                      <p:childTnLst>
                                        <p:anim calcmode="lin" valueType="num">
                                          <p:cBhvr additive="base">
                                            <p:cTn id="73" dur="500"/>
                                            <p:tgtEl>
                                              <p:spTgt spid="8"/>
                                            </p:tgtEl>
                                            <p:attrNameLst>
                                              <p:attrName>ppt_x</p:attrName>
                                            </p:attrNameLst>
                                          </p:cBhvr>
                                          <p:tavLst>
                                            <p:tav tm="0">
                                              <p:val>
                                                <p:strVal val="ppt_x"/>
                                              </p:val>
                                            </p:tav>
                                            <p:tav tm="100000">
                                              <p:val>
                                                <p:strVal val="ppt_x"/>
                                              </p:val>
                                            </p:tav>
                                          </p:tavLst>
                                        </p:anim>
                                        <p:anim calcmode="lin" valueType="num">
                                          <p:cBhvr additive="base">
                                            <p:cTn id="74" dur="500"/>
                                            <p:tgtEl>
                                              <p:spTgt spid="8"/>
                                            </p:tgtEl>
                                            <p:attrNameLst>
                                              <p:attrName>ppt_y</p:attrName>
                                            </p:attrNameLst>
                                          </p:cBhvr>
                                          <p:tavLst>
                                            <p:tav tm="0">
                                              <p:val>
                                                <p:strVal val="ppt_y"/>
                                              </p:val>
                                            </p:tav>
                                            <p:tav tm="100000">
                                              <p:val>
                                                <p:strVal val="0-ppt_h/2"/>
                                              </p:val>
                                            </p:tav>
                                          </p:tavLst>
                                        </p:anim>
                                        <p:set>
                                          <p:cBhvr>
                                            <p:cTn id="75" dur="1" fill="hold">
                                              <p:stCondLst>
                                                <p:cond delay="499"/>
                                              </p:stCondLst>
                                            </p:cTn>
                                            <p:tgtEl>
                                              <p:spTgt spid="8"/>
                                            </p:tgtEl>
                                            <p:attrNameLst>
                                              <p:attrName>style.visibility</p:attrName>
                                            </p:attrNameLst>
                                          </p:cBhvr>
                                          <p:to>
                                            <p:strVal val="hidden"/>
                                          </p:to>
                                        </p:set>
                                      </p:childTnLst>
                                    </p:cTn>
                                  </p:par>
                                  <p:par>
                                    <p:cTn id="76" presetID="2" presetClass="exit" presetSubtype="1" accel="20000" fill="hold" grpId="1" nodeType="withEffect">
                                      <p:stCondLst>
                                        <p:cond delay="0"/>
                                      </p:stCondLst>
                                      <p:childTnLst>
                                        <p:anim calcmode="lin" valueType="num">
                                          <p:cBhvr additive="base">
                                            <p:cTn id="77" dur="500"/>
                                            <p:tgtEl>
                                              <p:spTgt spid="9"/>
                                            </p:tgtEl>
                                            <p:attrNameLst>
                                              <p:attrName>ppt_x</p:attrName>
                                            </p:attrNameLst>
                                          </p:cBhvr>
                                          <p:tavLst>
                                            <p:tav tm="0">
                                              <p:val>
                                                <p:strVal val="ppt_x"/>
                                              </p:val>
                                            </p:tav>
                                            <p:tav tm="100000">
                                              <p:val>
                                                <p:strVal val="ppt_x"/>
                                              </p:val>
                                            </p:tav>
                                          </p:tavLst>
                                        </p:anim>
                                        <p:anim calcmode="lin" valueType="num">
                                          <p:cBhvr additive="base">
                                            <p:cTn id="78" dur="500"/>
                                            <p:tgtEl>
                                              <p:spTgt spid="9"/>
                                            </p:tgtEl>
                                            <p:attrNameLst>
                                              <p:attrName>ppt_y</p:attrName>
                                            </p:attrNameLst>
                                          </p:cBhvr>
                                          <p:tavLst>
                                            <p:tav tm="0">
                                              <p:val>
                                                <p:strVal val="ppt_y"/>
                                              </p:val>
                                            </p:tav>
                                            <p:tav tm="100000">
                                              <p:val>
                                                <p:strVal val="0-ppt_h/2"/>
                                              </p:val>
                                            </p:tav>
                                          </p:tavLst>
                                        </p:anim>
                                        <p:set>
                                          <p:cBhvr>
                                            <p:cTn id="79" dur="1" fill="hold">
                                              <p:stCondLst>
                                                <p:cond delay="499"/>
                                              </p:stCondLst>
                                            </p:cTn>
                                            <p:tgtEl>
                                              <p:spTgt spid="9"/>
                                            </p:tgtEl>
                                            <p:attrNameLst>
                                              <p:attrName>style.visibility</p:attrName>
                                            </p:attrNameLst>
                                          </p:cBhvr>
                                          <p:to>
                                            <p:strVal val="hidden"/>
                                          </p:to>
                                        </p:set>
                                      </p:childTnLst>
                                    </p:cTn>
                                  </p:par>
                                </p:childTnLst>
                              </p:cTn>
                            </p:par>
                            <p:par>
                              <p:cTn id="80" fill="hold">
                                <p:stCondLst>
                                  <p:cond delay="500"/>
                                </p:stCondLst>
                                <p:childTnLst>
                                  <p:par>
                                    <p:cTn id="81" presetID="2" presetClass="exit" presetSubtype="2" fill="hold" grpId="1" nodeType="afterEffect">
                                      <p:stCondLst>
                                        <p:cond delay="0"/>
                                      </p:stCondLst>
                                      <p:childTnLst>
                                        <p:anim calcmode="lin" valueType="num">
                                          <p:cBhvr additive="base">
                                            <p:cTn id="82" dur="500"/>
                                            <p:tgtEl>
                                              <p:spTgt spid="2"/>
                                            </p:tgtEl>
                                            <p:attrNameLst>
                                              <p:attrName>ppt_x</p:attrName>
                                            </p:attrNameLst>
                                          </p:cBhvr>
                                          <p:tavLst>
                                            <p:tav tm="0">
                                              <p:val>
                                                <p:strVal val="ppt_x"/>
                                              </p:val>
                                            </p:tav>
                                            <p:tav tm="100000">
                                              <p:val>
                                                <p:strVal val="1+ppt_w/2"/>
                                              </p:val>
                                            </p:tav>
                                          </p:tavLst>
                                        </p:anim>
                                        <p:anim calcmode="lin" valueType="num">
                                          <p:cBhvr additive="base">
                                            <p:cTn id="83" dur="500"/>
                                            <p:tgtEl>
                                              <p:spTgt spid="2"/>
                                            </p:tgtEl>
                                            <p:attrNameLst>
                                              <p:attrName>ppt_y</p:attrName>
                                            </p:attrNameLst>
                                          </p:cBhvr>
                                          <p:tavLst>
                                            <p:tav tm="0">
                                              <p:val>
                                                <p:strVal val="ppt_y"/>
                                              </p:val>
                                            </p:tav>
                                            <p:tav tm="100000">
                                              <p:val>
                                                <p:strVal val="ppt_y"/>
                                              </p:val>
                                            </p:tav>
                                          </p:tavLst>
                                        </p:anim>
                                        <p:set>
                                          <p:cBhvr>
                                            <p:cTn id="84" dur="1" fill="hold">
                                              <p:stCondLst>
                                                <p:cond delay="499"/>
                                              </p:stCondLst>
                                            </p:cTn>
                                            <p:tgtEl>
                                              <p:spTgt spid="2"/>
                                            </p:tgtEl>
                                            <p:attrNameLst>
                                              <p:attrName>style.visibility</p:attrName>
                                            </p:attrNameLst>
                                          </p:cBhvr>
                                          <p:to>
                                            <p:strVal val="hidden"/>
                                          </p:to>
                                        </p:set>
                                      </p:childTnLst>
                                    </p:cTn>
                                  </p:par>
                                  <p:par>
                                    <p:cTn id="85" presetID="22" presetClass="exit" presetSubtype="4" fill="hold" grpId="1" nodeType="withEffect">
                                      <p:stCondLst>
                                        <p:cond delay="0"/>
                                      </p:stCondLst>
                                      <p:iterate type="lt">
                                        <p:tmPct val="0"/>
                                      </p:iterate>
                                      <p:childTnLst>
                                        <p:animEffect transition="out" filter="wipe(down)">
                                          <p:cBhvr>
                                            <p:cTn id="86" dur="200"/>
                                            <p:tgtEl>
                                              <p:spTgt spid="15"/>
                                            </p:tgtEl>
                                          </p:cBhvr>
                                        </p:animEffect>
                                        <p:set>
                                          <p:cBhvr>
                                            <p:cTn id="87" dur="1" fill="hold">
                                              <p:stCondLst>
                                                <p:cond delay="199"/>
                                              </p:stCondLst>
                                            </p:cTn>
                                            <p:tgtEl>
                                              <p:spTgt spid="15"/>
                                            </p:tgtEl>
                                            <p:attrNameLst>
                                              <p:attrName>style.visibility</p:attrName>
                                            </p:attrNameLst>
                                          </p:cBhvr>
                                          <p:to>
                                            <p:strVal val="hidden"/>
                                          </p:to>
                                        </p:set>
                                      </p:childTnLst>
                                    </p:cTn>
                                  </p:par>
                                  <p:par>
                                    <p:cTn id="88" presetID="2" presetClass="exit" presetSubtype="2" fill="hold" grpId="1" nodeType="withEffect">
                                      <p:stCondLst>
                                        <p:cond delay="0"/>
                                      </p:stCondLst>
                                      <p:childTnLst>
                                        <p:anim calcmode="lin" valueType="num">
                                          <p:cBhvr additive="base">
                                            <p:cTn id="89" dur="500"/>
                                            <p:tgtEl>
                                              <p:spTgt spid="13"/>
                                            </p:tgtEl>
                                            <p:attrNameLst>
                                              <p:attrName>ppt_x</p:attrName>
                                            </p:attrNameLst>
                                          </p:cBhvr>
                                          <p:tavLst>
                                            <p:tav tm="0">
                                              <p:val>
                                                <p:strVal val="ppt_x"/>
                                              </p:val>
                                            </p:tav>
                                            <p:tav tm="100000">
                                              <p:val>
                                                <p:strVal val="1+ppt_w/2"/>
                                              </p:val>
                                            </p:tav>
                                          </p:tavLst>
                                        </p:anim>
                                        <p:anim calcmode="lin" valueType="num">
                                          <p:cBhvr additive="base">
                                            <p:cTn id="90" dur="500"/>
                                            <p:tgtEl>
                                              <p:spTgt spid="13"/>
                                            </p:tgtEl>
                                            <p:attrNameLst>
                                              <p:attrName>ppt_y</p:attrName>
                                            </p:attrNameLst>
                                          </p:cBhvr>
                                          <p:tavLst>
                                            <p:tav tm="0">
                                              <p:val>
                                                <p:strVal val="ppt_y"/>
                                              </p:val>
                                            </p:tav>
                                            <p:tav tm="100000">
                                              <p:val>
                                                <p:strVal val="ppt_y"/>
                                              </p:val>
                                            </p:tav>
                                          </p:tavLst>
                                        </p:anim>
                                        <p:set>
                                          <p:cBhvr>
                                            <p:cTn id="91" dur="1" fill="hold">
                                              <p:stCondLst>
                                                <p:cond delay="499"/>
                                              </p:stCondLst>
                                            </p:cTn>
                                            <p:tgtEl>
                                              <p:spTgt spid="13"/>
                                            </p:tgtEl>
                                            <p:attrNameLst>
                                              <p:attrName>style.visibility</p:attrName>
                                            </p:attrNameLst>
                                          </p:cBhvr>
                                          <p:to>
                                            <p:strVal val="hidden"/>
                                          </p:to>
                                        </p:set>
                                      </p:childTnLst>
                                    </p:cTn>
                                  </p:par>
                                  <p:par>
                                    <p:cTn id="92" presetID="2" presetClass="exit" presetSubtype="2" fill="hold" grpId="1" nodeType="withEffect">
                                      <p:stCondLst>
                                        <p:cond delay="0"/>
                                      </p:stCondLst>
                                      <p:childTnLst>
                                        <p:anim calcmode="lin" valueType="num">
                                          <p:cBhvr additive="base">
                                            <p:cTn id="93" dur="500"/>
                                            <p:tgtEl>
                                              <p:spTgt spid="14"/>
                                            </p:tgtEl>
                                            <p:attrNameLst>
                                              <p:attrName>ppt_x</p:attrName>
                                            </p:attrNameLst>
                                          </p:cBhvr>
                                          <p:tavLst>
                                            <p:tav tm="0">
                                              <p:val>
                                                <p:strVal val="ppt_x"/>
                                              </p:val>
                                            </p:tav>
                                            <p:tav tm="100000">
                                              <p:val>
                                                <p:strVal val="1+ppt_w/2"/>
                                              </p:val>
                                            </p:tav>
                                          </p:tavLst>
                                        </p:anim>
                                        <p:anim calcmode="lin" valueType="num">
                                          <p:cBhvr additive="base">
                                            <p:cTn id="94" dur="500"/>
                                            <p:tgtEl>
                                              <p:spTgt spid="14"/>
                                            </p:tgtEl>
                                            <p:attrNameLst>
                                              <p:attrName>ppt_y</p:attrName>
                                            </p:attrNameLst>
                                          </p:cBhvr>
                                          <p:tavLst>
                                            <p:tav tm="0">
                                              <p:val>
                                                <p:strVal val="ppt_y"/>
                                              </p:val>
                                            </p:tav>
                                            <p:tav tm="100000">
                                              <p:val>
                                                <p:strVal val="ppt_y"/>
                                              </p:val>
                                            </p:tav>
                                          </p:tavLst>
                                        </p:anim>
                                        <p:set>
                                          <p:cBhvr>
                                            <p:cTn id="95" dur="1" fill="hold">
                                              <p:stCondLst>
                                                <p:cond delay="499"/>
                                              </p:stCondLst>
                                            </p:cTn>
                                            <p:tgtEl>
                                              <p:spTgt spid="14"/>
                                            </p:tgtEl>
                                            <p:attrNameLst>
                                              <p:attrName>style.visibility</p:attrName>
                                            </p:attrNameLst>
                                          </p:cBhvr>
                                          <p:to>
                                            <p:strVal val="hidden"/>
                                          </p:to>
                                        </p:set>
                                      </p:childTnLst>
                                    </p:cTn>
                                  </p:par>
                                  <p:par>
                                    <p:cTn id="96" presetID="2" presetClass="exit" presetSubtype="2" fill="hold" grpId="1" nodeType="withEffect">
                                      <p:stCondLst>
                                        <p:cond delay="0"/>
                                      </p:stCondLst>
                                      <p:childTnLst>
                                        <p:anim calcmode="lin" valueType="num">
                                          <p:cBhvr additive="base">
                                            <p:cTn id="97" dur="500"/>
                                            <p:tgtEl>
                                              <p:spTgt spid="17"/>
                                            </p:tgtEl>
                                            <p:attrNameLst>
                                              <p:attrName>ppt_x</p:attrName>
                                            </p:attrNameLst>
                                          </p:cBhvr>
                                          <p:tavLst>
                                            <p:tav tm="0">
                                              <p:val>
                                                <p:strVal val="ppt_x"/>
                                              </p:val>
                                            </p:tav>
                                            <p:tav tm="100000">
                                              <p:val>
                                                <p:strVal val="1+ppt_w/2"/>
                                              </p:val>
                                            </p:tav>
                                          </p:tavLst>
                                        </p:anim>
                                        <p:anim calcmode="lin" valueType="num">
                                          <p:cBhvr additive="base">
                                            <p:cTn id="98" dur="500"/>
                                            <p:tgtEl>
                                              <p:spTgt spid="17"/>
                                            </p:tgtEl>
                                            <p:attrNameLst>
                                              <p:attrName>ppt_y</p:attrName>
                                            </p:attrNameLst>
                                          </p:cBhvr>
                                          <p:tavLst>
                                            <p:tav tm="0">
                                              <p:val>
                                                <p:strVal val="ppt_y"/>
                                              </p:val>
                                            </p:tav>
                                            <p:tav tm="100000">
                                              <p:val>
                                                <p:strVal val="ppt_y"/>
                                              </p:val>
                                            </p:tav>
                                          </p:tavLst>
                                        </p:anim>
                                        <p:set>
                                          <p:cBhvr>
                                            <p:cTn id="99"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P spid="3" grpId="0" animBg="1"/>
          <p:bldP spid="3" grpId="1" animBg="1"/>
          <p:bldP spid="6" grpId="0" animBg="1"/>
          <p:bldP spid="6" grpId="1" animBg="1"/>
          <p:bldP spid="7" grpId="0" animBg="1"/>
          <p:bldP spid="7" grpId="1" animBg="1"/>
          <p:bldP spid="8" grpId="0" animBg="1"/>
          <p:bldP spid="8" grpId="1" animBg="1"/>
          <p:bldP spid="9" grpId="0" animBg="1"/>
          <p:bldP spid="9" grpId="1" animBg="1"/>
          <p:bldP spid="13" grpId="0" animBg="1"/>
          <p:bldP spid="13" grpId="1" animBg="1"/>
          <p:bldP spid="14" grpId="0"/>
          <p:bldP spid="14" grpId="1"/>
          <p:bldP spid="17" grpId="0" animBg="1"/>
          <p:bldP spid="17" grpId="1" animBg="1"/>
          <p:bldP spid="15" grpId="0"/>
          <p:bldP spid="15" grpId="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图表 14"/>
          <p:cNvGraphicFramePr/>
          <p:nvPr>
            <p:extLst>
              <p:ext uri="{D42A27DB-BD31-4B8C-83A1-F6EECF244321}">
                <p14:modId xmlns:p14="http://schemas.microsoft.com/office/powerpoint/2010/main" val="1164462631"/>
              </p:ext>
            </p:extLst>
          </p:nvPr>
        </p:nvGraphicFramePr>
        <p:xfrm>
          <a:off x="-561698" y="679933"/>
          <a:ext cx="6219431" cy="4146287"/>
        </p:xfrm>
        <a:graphic>
          <a:graphicData uri="http://schemas.openxmlformats.org/drawingml/2006/chart">
            <c:chart xmlns:c="http://schemas.openxmlformats.org/drawingml/2006/chart" xmlns:r="http://schemas.openxmlformats.org/officeDocument/2006/relationships" r:id="rId3"/>
          </a:graphicData>
        </a:graphic>
      </p:graphicFrame>
      <p:sp>
        <p:nvSpPr>
          <p:cNvPr id="2" name="六边形 1"/>
          <p:cNvSpPr/>
          <p:nvPr/>
        </p:nvSpPr>
        <p:spPr>
          <a:xfrm rot="3185530">
            <a:off x="-796413" y="-917136"/>
            <a:ext cx="2246888" cy="1936973"/>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六边形 2"/>
          <p:cNvSpPr/>
          <p:nvPr/>
        </p:nvSpPr>
        <p:spPr>
          <a:xfrm rot="3061733">
            <a:off x="7241829" y="-629550"/>
            <a:ext cx="1022471" cy="881441"/>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rot="687596">
            <a:off x="7543487" y="5094467"/>
            <a:ext cx="812286" cy="700247"/>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rot="687596">
            <a:off x="9005215" y="25189"/>
            <a:ext cx="277567" cy="239282"/>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六边形 5"/>
          <p:cNvSpPr/>
          <p:nvPr/>
        </p:nvSpPr>
        <p:spPr>
          <a:xfrm rot="1419650">
            <a:off x="8816359" y="437938"/>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六边形 6"/>
          <p:cNvSpPr/>
          <p:nvPr/>
        </p:nvSpPr>
        <p:spPr>
          <a:xfrm rot="3185530">
            <a:off x="8390893" y="4567943"/>
            <a:ext cx="1137872" cy="980924"/>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六边形 7"/>
          <p:cNvSpPr/>
          <p:nvPr/>
        </p:nvSpPr>
        <p:spPr>
          <a:xfrm rot="1419650">
            <a:off x="-118152" y="4474801"/>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六边形 8"/>
          <p:cNvSpPr/>
          <p:nvPr/>
        </p:nvSpPr>
        <p:spPr>
          <a:xfrm rot="5400000">
            <a:off x="-2981" y="4741811"/>
            <a:ext cx="354457" cy="305567"/>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509599" y="829860"/>
            <a:ext cx="254000" cy="254000"/>
          </a:xfrm>
          <a:prstGeom prst="ellipse">
            <a:avLst/>
          </a:prstGeom>
          <a:solidFill>
            <a:srgbClr val="FF0000"/>
          </a:solidFill>
          <a:ln>
            <a:noFill/>
          </a:ln>
          <a:effectLst>
            <a:outerShdw blurRad="50800" dist="38100" dir="54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509599" y="4084002"/>
            <a:ext cx="254000" cy="254000"/>
          </a:xfrm>
          <a:prstGeom prst="ellipse">
            <a:avLst/>
          </a:prstGeom>
          <a:solidFill>
            <a:srgbClr val="FFC000"/>
          </a:solidFill>
          <a:ln>
            <a:noFill/>
          </a:ln>
          <a:effectLst>
            <a:outerShdw blurRad="50800" dist="38100" dir="54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509599" y="1546735"/>
            <a:ext cx="254000" cy="254000"/>
          </a:xfrm>
          <a:prstGeom prst="ellipse">
            <a:avLst/>
          </a:prstGeom>
          <a:solidFill>
            <a:srgbClr val="FFFFFF"/>
          </a:solidFill>
          <a:ln>
            <a:noFill/>
          </a:ln>
          <a:effectLst>
            <a:outerShdw blurRad="50800" dist="38100" dir="54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763599" y="1026231"/>
            <a:ext cx="3916911" cy="527773"/>
          </a:xfrm>
          <a:prstGeom prst="rect">
            <a:avLst/>
          </a:prstGeom>
        </p:spPr>
        <p:txBody>
          <a:bodyPr wrap="square">
            <a:spAutoFit/>
          </a:bodyPr>
          <a:lstStyle/>
          <a:p>
            <a:pPr>
              <a:lnSpc>
                <a:spcPct val="150000"/>
              </a:lnSpc>
            </a:pPr>
            <a:r>
              <a:rPr lang="zh-CN" altLang="en-US" sz="1000" dirty="0">
                <a:solidFill>
                  <a:schemeClr val="bg1"/>
                </a:solidFill>
                <a:latin typeface="微软雅黑 Light" panose="020B0502040204020203" pitchFamily="34" charset="-122"/>
                <a:ea typeface="微软雅黑 Light" panose="020B0502040204020203" pitchFamily="34" charset="-122"/>
              </a:rPr>
              <a:t>主要技术：</a:t>
            </a:r>
            <a:r>
              <a:rPr lang="en-US" altLang="zh-CN" sz="1000" dirty="0">
                <a:solidFill>
                  <a:schemeClr val="bg1"/>
                </a:solidFill>
                <a:latin typeface="微软雅黑 Light" panose="020B0502040204020203" pitchFamily="34" charset="-122"/>
                <a:ea typeface="微软雅黑 Light" panose="020B0502040204020203" pitchFamily="34" charset="-122"/>
              </a:rPr>
              <a:t>VueRouter+Vuex+axios+VueSocket.io</a:t>
            </a:r>
            <a:br>
              <a:rPr lang="en-US" altLang="zh-CN" sz="1000" dirty="0">
                <a:solidFill>
                  <a:schemeClr val="bg1"/>
                </a:solidFill>
                <a:latin typeface="微软雅黑 Light" panose="020B0502040204020203" pitchFamily="34" charset="-122"/>
                <a:ea typeface="微软雅黑 Light" panose="020B0502040204020203" pitchFamily="34" charset="-122"/>
              </a:rPr>
            </a:br>
            <a:r>
              <a:rPr lang="zh-CN" altLang="en-US" sz="1000" dirty="0">
                <a:solidFill>
                  <a:schemeClr val="bg1"/>
                </a:solidFill>
                <a:latin typeface="微软雅黑 Light" panose="020B0502040204020203" pitchFamily="34" charset="-122"/>
                <a:ea typeface="微软雅黑 Light" panose="020B0502040204020203" pitchFamily="34" charset="-122"/>
              </a:rPr>
              <a:t>实现各类请求的收发、大量前端数据缓存与展示</a:t>
            </a:r>
          </a:p>
        </p:txBody>
      </p:sp>
      <p:sp>
        <p:nvSpPr>
          <p:cNvPr id="25" name="矩形 24"/>
          <p:cNvSpPr/>
          <p:nvPr/>
        </p:nvSpPr>
        <p:spPr>
          <a:xfrm>
            <a:off x="4763599" y="786065"/>
            <a:ext cx="524503" cy="307777"/>
          </a:xfrm>
          <a:prstGeom prst="rect">
            <a:avLst/>
          </a:prstGeom>
        </p:spPr>
        <p:txBody>
          <a:bodyPr wrap="none">
            <a:spAutoFit/>
          </a:bodyPr>
          <a:lstStyle/>
          <a:p>
            <a:r>
              <a:rPr lang="en-US" altLang="zh-CN" sz="1400" b="1" dirty="0" smtClean="0">
                <a:solidFill>
                  <a:schemeClr val="bg1"/>
                </a:solidFill>
                <a:latin typeface="微软雅黑 Light" panose="020B0502040204020203" pitchFamily="34" charset="-122"/>
                <a:ea typeface="微软雅黑 Light" panose="020B0502040204020203" pitchFamily="34" charset="-122"/>
              </a:rPr>
              <a:t>VUE</a:t>
            </a:r>
            <a:endParaRPr lang="zh-CN" altLang="en-US" sz="1400" b="1" dirty="0">
              <a:solidFill>
                <a:schemeClr val="bg1"/>
              </a:solidFill>
              <a:latin typeface="微软雅黑 Light" panose="020B0502040204020203" pitchFamily="34" charset="-122"/>
              <a:ea typeface="微软雅黑 Light" panose="020B0502040204020203" pitchFamily="34" charset="-122"/>
            </a:endParaRPr>
          </a:p>
        </p:txBody>
      </p:sp>
      <p:sp>
        <p:nvSpPr>
          <p:cNvPr id="26" name="矩形 25"/>
          <p:cNvSpPr/>
          <p:nvPr/>
        </p:nvSpPr>
        <p:spPr>
          <a:xfrm>
            <a:off x="4763599" y="4267567"/>
            <a:ext cx="3916911" cy="296941"/>
          </a:xfrm>
          <a:prstGeom prst="rect">
            <a:avLst/>
          </a:prstGeom>
        </p:spPr>
        <p:txBody>
          <a:bodyPr wrap="square">
            <a:spAutoFit/>
          </a:bodyPr>
          <a:lstStyle/>
          <a:p>
            <a:pPr>
              <a:lnSpc>
                <a:spcPct val="150000"/>
              </a:lnSpc>
            </a:pPr>
            <a:r>
              <a:rPr lang="zh-CN" altLang="en-US" sz="1000" dirty="0" smtClean="0">
                <a:solidFill>
                  <a:schemeClr val="bg1"/>
                </a:solidFill>
                <a:latin typeface="微软雅黑 Light" panose="020B0502040204020203" pitchFamily="34" charset="-122"/>
                <a:ea typeface="微软雅黑 Light" panose="020B0502040204020203" pitchFamily="34" charset="-122"/>
              </a:rPr>
              <a:t>为后端提供的</a:t>
            </a:r>
            <a:r>
              <a:rPr lang="en-US" altLang="zh-CN" sz="1000" dirty="0" smtClean="0">
                <a:solidFill>
                  <a:schemeClr val="bg1"/>
                </a:solidFill>
                <a:latin typeface="微软雅黑 Light" panose="020B0502040204020203" pitchFamily="34" charset="-122"/>
                <a:ea typeface="微软雅黑 Light" panose="020B0502040204020203" pitchFamily="34" charset="-122"/>
              </a:rPr>
              <a:t>API</a:t>
            </a:r>
            <a:r>
              <a:rPr lang="zh-CN" altLang="en-US" sz="1000" dirty="0" smtClean="0">
                <a:solidFill>
                  <a:schemeClr val="bg1"/>
                </a:solidFill>
                <a:latin typeface="微软雅黑 Light" panose="020B0502040204020203" pitchFamily="34" charset="-122"/>
                <a:ea typeface="微软雅黑 Light" panose="020B0502040204020203" pitchFamily="34" charset="-122"/>
              </a:rPr>
              <a:t>接口提供良好的校验功能</a:t>
            </a:r>
            <a:endParaRPr lang="zh-CN" altLang="en-US" sz="1000" dirty="0">
              <a:solidFill>
                <a:schemeClr val="bg1"/>
              </a:solidFill>
              <a:latin typeface="微软雅黑 Light" panose="020B0502040204020203" pitchFamily="34" charset="-122"/>
              <a:ea typeface="微软雅黑 Light" panose="020B0502040204020203" pitchFamily="34" charset="-122"/>
            </a:endParaRPr>
          </a:p>
        </p:txBody>
      </p:sp>
      <p:sp>
        <p:nvSpPr>
          <p:cNvPr id="27" name="矩形 26"/>
          <p:cNvSpPr/>
          <p:nvPr/>
        </p:nvSpPr>
        <p:spPr>
          <a:xfrm>
            <a:off x="4763599" y="4027401"/>
            <a:ext cx="1711046" cy="307777"/>
          </a:xfrm>
          <a:prstGeom prst="rect">
            <a:avLst/>
          </a:prstGeom>
        </p:spPr>
        <p:txBody>
          <a:bodyPr wrap="none">
            <a:spAutoFit/>
          </a:bodyPr>
          <a:lstStyle/>
          <a:p>
            <a:r>
              <a:rPr lang="en-US" altLang="zh-CN" sz="1400" b="1" dirty="0" err="1" smtClean="0">
                <a:solidFill>
                  <a:schemeClr val="bg1"/>
                </a:solidFill>
                <a:latin typeface="微软雅黑 Light" panose="020B0502040204020203" pitchFamily="34" charset="-122"/>
                <a:ea typeface="微软雅黑 Light" panose="020B0502040204020203" pitchFamily="34" charset="-122"/>
              </a:rPr>
              <a:t>Swagger+Postman</a:t>
            </a:r>
            <a:endParaRPr lang="zh-CN" altLang="en-US" sz="1400" b="1" dirty="0">
              <a:solidFill>
                <a:schemeClr val="bg1"/>
              </a:solidFill>
              <a:latin typeface="微软雅黑 Light" panose="020B0502040204020203" pitchFamily="34" charset="-122"/>
              <a:ea typeface="微软雅黑 Light" panose="020B0502040204020203" pitchFamily="34" charset="-122"/>
            </a:endParaRPr>
          </a:p>
        </p:txBody>
      </p:sp>
      <p:sp>
        <p:nvSpPr>
          <p:cNvPr id="28" name="矩形 27"/>
          <p:cNvSpPr/>
          <p:nvPr/>
        </p:nvSpPr>
        <p:spPr>
          <a:xfrm>
            <a:off x="4763599" y="1760011"/>
            <a:ext cx="3916911" cy="527773"/>
          </a:xfrm>
          <a:prstGeom prst="rect">
            <a:avLst/>
          </a:prstGeom>
        </p:spPr>
        <p:txBody>
          <a:bodyPr wrap="square">
            <a:spAutoFit/>
          </a:bodyPr>
          <a:lstStyle/>
          <a:p>
            <a:pPr>
              <a:lnSpc>
                <a:spcPct val="150000"/>
              </a:lnSpc>
            </a:pPr>
            <a:r>
              <a:rPr lang="zh-CN" altLang="en-US" sz="1000" dirty="0">
                <a:solidFill>
                  <a:schemeClr val="bg1"/>
                </a:solidFill>
                <a:latin typeface="微软雅黑 Light" panose="020B0502040204020203" pitchFamily="34" charset="-122"/>
                <a:ea typeface="微软雅黑 Light" panose="020B0502040204020203" pitchFamily="34" charset="-122"/>
              </a:rPr>
              <a:t>各类中间件完成</a:t>
            </a:r>
            <a:r>
              <a:rPr lang="en-US" altLang="zh-CN" sz="1000" dirty="0">
                <a:solidFill>
                  <a:schemeClr val="bg1"/>
                </a:solidFill>
                <a:latin typeface="微软雅黑 Light" panose="020B0502040204020203" pitchFamily="34" charset="-122"/>
                <a:ea typeface="微软雅黑 Light" panose="020B0502040204020203" pitchFamily="34" charset="-122"/>
              </a:rPr>
              <a:t>HTTP</a:t>
            </a:r>
            <a:r>
              <a:rPr lang="zh-CN" altLang="en-US" sz="1000" dirty="0">
                <a:solidFill>
                  <a:schemeClr val="bg1"/>
                </a:solidFill>
                <a:latin typeface="微软雅黑 Light" panose="020B0502040204020203" pitchFamily="34" charset="-122"/>
                <a:ea typeface="微软雅黑 Light" panose="020B0502040204020203" pitchFamily="34" charset="-122"/>
              </a:rPr>
              <a:t>、</a:t>
            </a:r>
            <a:r>
              <a:rPr lang="en-US" altLang="zh-CN" sz="1000" dirty="0" err="1">
                <a:solidFill>
                  <a:schemeClr val="bg1"/>
                </a:solidFill>
                <a:latin typeface="微软雅黑 Light" panose="020B0502040204020203" pitchFamily="34" charset="-122"/>
                <a:ea typeface="微软雅黑 Light" panose="020B0502040204020203" pitchFamily="34" charset="-122"/>
              </a:rPr>
              <a:t>WebSocket</a:t>
            </a:r>
            <a:r>
              <a:rPr lang="zh-CN" altLang="en-US" sz="1000" dirty="0">
                <a:solidFill>
                  <a:schemeClr val="bg1"/>
                </a:solidFill>
                <a:latin typeface="微软雅黑 Light" panose="020B0502040204020203" pitchFamily="34" charset="-122"/>
                <a:ea typeface="微软雅黑 Light" panose="020B0502040204020203" pitchFamily="34" charset="-122"/>
              </a:rPr>
              <a:t>协议的封装处理</a:t>
            </a:r>
            <a:br>
              <a:rPr lang="zh-CN" altLang="en-US" sz="1000" dirty="0">
                <a:solidFill>
                  <a:schemeClr val="bg1"/>
                </a:solidFill>
                <a:latin typeface="微软雅黑 Light" panose="020B0502040204020203" pitchFamily="34" charset="-122"/>
                <a:ea typeface="微软雅黑 Light" panose="020B0502040204020203" pitchFamily="34" charset="-122"/>
              </a:rPr>
            </a:br>
            <a:r>
              <a:rPr lang="zh-CN" altLang="en-US" sz="1000" dirty="0">
                <a:solidFill>
                  <a:schemeClr val="bg1"/>
                </a:solidFill>
                <a:latin typeface="微软雅黑 Light" panose="020B0502040204020203" pitchFamily="34" charset="-122"/>
                <a:ea typeface="微软雅黑 Light" panose="020B0502040204020203" pitchFamily="34" charset="-122"/>
              </a:rPr>
              <a:t>提供各种功能的重要核心</a:t>
            </a:r>
          </a:p>
        </p:txBody>
      </p:sp>
      <p:sp>
        <p:nvSpPr>
          <p:cNvPr id="29" name="矩形 28"/>
          <p:cNvSpPr/>
          <p:nvPr/>
        </p:nvSpPr>
        <p:spPr>
          <a:xfrm>
            <a:off x="4763599" y="1519845"/>
            <a:ext cx="488595" cy="307777"/>
          </a:xfrm>
          <a:prstGeom prst="rect">
            <a:avLst/>
          </a:prstGeom>
        </p:spPr>
        <p:txBody>
          <a:bodyPr wrap="none">
            <a:spAutoFit/>
          </a:bodyPr>
          <a:lstStyle/>
          <a:p>
            <a:r>
              <a:rPr lang="en-US" altLang="zh-CN" sz="1400" b="1" dirty="0" smtClean="0">
                <a:solidFill>
                  <a:schemeClr val="bg1"/>
                </a:solidFill>
                <a:latin typeface="微软雅黑 Light" panose="020B0502040204020203" pitchFamily="34" charset="-122"/>
                <a:ea typeface="微软雅黑 Light" panose="020B0502040204020203" pitchFamily="34" charset="-122"/>
              </a:rPr>
              <a:t>Koa</a:t>
            </a:r>
            <a:endParaRPr lang="zh-CN" altLang="en-US" sz="1400" b="1" dirty="0">
              <a:solidFill>
                <a:schemeClr val="bg1"/>
              </a:solidFill>
              <a:latin typeface="微软雅黑 Light" panose="020B0502040204020203" pitchFamily="34" charset="-122"/>
              <a:ea typeface="微软雅黑 Light" panose="020B0502040204020203" pitchFamily="34" charset="-122"/>
            </a:endParaRPr>
          </a:p>
        </p:txBody>
      </p:sp>
      <p:sp>
        <p:nvSpPr>
          <p:cNvPr id="30" name="矩形 29"/>
          <p:cNvSpPr/>
          <p:nvPr/>
        </p:nvSpPr>
        <p:spPr>
          <a:xfrm>
            <a:off x="1356805" y="270778"/>
            <a:ext cx="1467068" cy="400110"/>
          </a:xfrm>
          <a:prstGeom prst="rect">
            <a:avLst/>
          </a:prstGeom>
        </p:spPr>
        <p:txBody>
          <a:bodyPr wrap="none">
            <a:spAutoFit/>
          </a:bodyPr>
          <a:lstStyle/>
          <a:p>
            <a:r>
              <a:rPr lang="zh-CN" altLang="en-US" sz="2000" b="1" dirty="0">
                <a:solidFill>
                  <a:srgbClr val="FFC000"/>
                </a:solidFill>
                <a:latin typeface="微软雅黑 Light" panose="020B0502040204020203" pitchFamily="34" charset="-122"/>
                <a:ea typeface="微软雅黑 Light" panose="020B0502040204020203" pitchFamily="34" charset="-122"/>
              </a:rPr>
              <a:t>技术栈</a:t>
            </a:r>
            <a:r>
              <a:rPr lang="zh-CN" altLang="en-US" sz="2000" b="1" dirty="0" smtClean="0">
                <a:solidFill>
                  <a:srgbClr val="FFC000"/>
                </a:solidFill>
                <a:latin typeface="微软雅黑 Light" panose="020B0502040204020203" pitchFamily="34" charset="-122"/>
                <a:ea typeface="微软雅黑 Light" panose="020B0502040204020203" pitchFamily="34" charset="-122"/>
              </a:rPr>
              <a:t>占比</a:t>
            </a:r>
            <a:endParaRPr lang="zh-CN" altLang="en-US" sz="2000" b="1" dirty="0">
              <a:solidFill>
                <a:srgbClr val="FFC000"/>
              </a:solidFill>
              <a:latin typeface="微软雅黑 Light" panose="020B0502040204020203" pitchFamily="34" charset="-122"/>
              <a:ea typeface="微软雅黑 Light" panose="020B0502040204020203" pitchFamily="34" charset="-122"/>
            </a:endParaRPr>
          </a:p>
        </p:txBody>
      </p:sp>
      <p:sp>
        <p:nvSpPr>
          <p:cNvPr id="31" name="矩形 30"/>
          <p:cNvSpPr/>
          <p:nvPr/>
        </p:nvSpPr>
        <p:spPr>
          <a:xfrm>
            <a:off x="1314466" y="312286"/>
            <a:ext cx="45719" cy="29801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4509599" y="3276725"/>
            <a:ext cx="254000" cy="254000"/>
          </a:xfrm>
          <a:prstGeom prst="ellipse">
            <a:avLst/>
          </a:prstGeom>
          <a:solidFill>
            <a:srgbClr val="4F81BD"/>
          </a:solidFill>
          <a:ln>
            <a:noFill/>
          </a:ln>
          <a:effectLst>
            <a:outerShdw blurRad="50800" dist="38100" dir="54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4763599" y="3473096"/>
            <a:ext cx="3916911" cy="296941"/>
          </a:xfrm>
          <a:prstGeom prst="rect">
            <a:avLst/>
          </a:prstGeom>
        </p:spPr>
        <p:txBody>
          <a:bodyPr wrap="square">
            <a:spAutoFit/>
          </a:bodyPr>
          <a:lstStyle/>
          <a:p>
            <a:pPr>
              <a:lnSpc>
                <a:spcPct val="150000"/>
              </a:lnSpc>
            </a:pPr>
            <a:r>
              <a:rPr lang="zh-CN" altLang="en-US" sz="1000" dirty="0">
                <a:solidFill>
                  <a:schemeClr val="bg1"/>
                </a:solidFill>
                <a:latin typeface="微软雅黑 Light" panose="020B0502040204020203" pitchFamily="34" charset="-122"/>
                <a:ea typeface="微软雅黑 Light" panose="020B0502040204020203" pitchFamily="34" charset="-122"/>
              </a:rPr>
              <a:t>封装</a:t>
            </a:r>
            <a:r>
              <a:rPr lang="en-US" altLang="zh-CN" sz="1000" dirty="0" err="1" smtClean="0">
                <a:solidFill>
                  <a:schemeClr val="bg1"/>
                </a:solidFill>
                <a:latin typeface="微软雅黑 Light" panose="020B0502040204020203" pitchFamily="34" charset="-122"/>
                <a:ea typeface="微软雅黑 Light" panose="020B0502040204020203" pitchFamily="34" charset="-122"/>
              </a:rPr>
              <a:t>WebSocket</a:t>
            </a:r>
            <a:r>
              <a:rPr lang="zh-CN" altLang="en-US" sz="1000" dirty="0" smtClean="0">
                <a:solidFill>
                  <a:schemeClr val="bg1"/>
                </a:solidFill>
                <a:latin typeface="微软雅黑 Light" panose="020B0502040204020203" pitchFamily="34" charset="-122"/>
                <a:ea typeface="微软雅黑 Light" panose="020B0502040204020203" pitchFamily="34" charset="-122"/>
              </a:rPr>
              <a:t>协议的组件，实现一对一在线聊天</a:t>
            </a:r>
            <a:r>
              <a:rPr lang="zh-CN" altLang="en-US" sz="1000" dirty="0" smtClean="0">
                <a:solidFill>
                  <a:schemeClr val="bg1"/>
                </a:solidFill>
                <a:latin typeface="微软雅黑 Light" panose="020B0502040204020203" pitchFamily="34" charset="-122"/>
                <a:ea typeface="微软雅黑 Light" panose="020B0502040204020203" pitchFamily="34" charset="-122"/>
              </a:rPr>
              <a:t>功能。</a:t>
            </a:r>
            <a:endParaRPr lang="en-US" altLang="zh-CN" sz="1000" dirty="0" smtClean="0">
              <a:solidFill>
                <a:schemeClr val="bg1"/>
              </a:solidFill>
              <a:latin typeface="微软雅黑 Light" panose="020B0502040204020203" pitchFamily="34" charset="-122"/>
              <a:ea typeface="微软雅黑 Light" panose="020B0502040204020203" pitchFamily="34" charset="-122"/>
            </a:endParaRPr>
          </a:p>
        </p:txBody>
      </p:sp>
      <p:sp>
        <p:nvSpPr>
          <p:cNvPr id="33" name="矩形 32"/>
          <p:cNvSpPr/>
          <p:nvPr/>
        </p:nvSpPr>
        <p:spPr>
          <a:xfrm>
            <a:off x="4763599" y="3232930"/>
            <a:ext cx="954107" cy="307777"/>
          </a:xfrm>
          <a:prstGeom prst="rect">
            <a:avLst/>
          </a:prstGeom>
        </p:spPr>
        <p:txBody>
          <a:bodyPr wrap="none">
            <a:spAutoFit/>
          </a:bodyPr>
          <a:lstStyle/>
          <a:p>
            <a:r>
              <a:rPr lang="en-US" altLang="zh-CN" sz="1400" b="1" dirty="0" smtClean="0">
                <a:solidFill>
                  <a:schemeClr val="bg1"/>
                </a:solidFill>
                <a:latin typeface="微软雅黑 Light" panose="020B0502040204020203" pitchFamily="34" charset="-122"/>
                <a:ea typeface="微软雅黑 Light" panose="020B0502040204020203" pitchFamily="34" charset="-122"/>
              </a:rPr>
              <a:t>Socket.IO</a:t>
            </a:r>
            <a:endParaRPr lang="zh-CN" altLang="en-US" sz="1400" b="1" dirty="0">
              <a:solidFill>
                <a:schemeClr val="bg1"/>
              </a:solidFill>
              <a:latin typeface="微软雅黑 Light" panose="020B0502040204020203" pitchFamily="34" charset="-122"/>
              <a:ea typeface="微软雅黑 Light" panose="020B0502040204020203" pitchFamily="34" charset="-122"/>
            </a:endParaRPr>
          </a:p>
        </p:txBody>
      </p:sp>
      <p:sp>
        <p:nvSpPr>
          <p:cNvPr id="34" name="椭圆 33"/>
          <p:cNvSpPr/>
          <p:nvPr/>
        </p:nvSpPr>
        <p:spPr>
          <a:xfrm>
            <a:off x="4513265" y="2407083"/>
            <a:ext cx="254000" cy="254000"/>
          </a:xfrm>
          <a:prstGeom prst="ellipse">
            <a:avLst/>
          </a:prstGeom>
          <a:solidFill>
            <a:srgbClr val="B3A2C7"/>
          </a:solidFill>
          <a:ln>
            <a:noFill/>
          </a:ln>
          <a:effectLst>
            <a:outerShdw blurRad="50800" dist="38100" dir="54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767265" y="2590648"/>
            <a:ext cx="4018149" cy="553998"/>
          </a:xfrm>
          <a:prstGeom prst="rect">
            <a:avLst/>
          </a:prstGeom>
        </p:spPr>
        <p:txBody>
          <a:bodyPr wrap="square">
            <a:spAutoFit/>
          </a:bodyPr>
          <a:lstStyle/>
          <a:p>
            <a:pPr>
              <a:lnSpc>
                <a:spcPct val="150000"/>
              </a:lnSpc>
            </a:pPr>
            <a:r>
              <a:rPr lang="zh-CN" altLang="en-US" sz="1000" dirty="0">
                <a:solidFill>
                  <a:schemeClr val="bg1"/>
                </a:solidFill>
                <a:latin typeface="微软雅黑 Light" panose="020B0502040204020203" pitchFamily="34" charset="-122"/>
                <a:ea typeface="微软雅黑 Light" panose="020B0502040204020203" pitchFamily="34" charset="-122"/>
              </a:rPr>
              <a:t>多表级联形成完成的数据展示</a:t>
            </a:r>
          </a:p>
          <a:p>
            <a:pPr>
              <a:lnSpc>
                <a:spcPct val="150000"/>
              </a:lnSpc>
            </a:pPr>
            <a:r>
              <a:rPr lang="zh-CN" altLang="en-US" sz="1000" dirty="0">
                <a:solidFill>
                  <a:schemeClr val="bg1"/>
                </a:solidFill>
                <a:latin typeface="微软雅黑 Light" panose="020B0502040204020203" pitchFamily="34" charset="-122"/>
                <a:ea typeface="微软雅黑 Light" panose="020B0502040204020203" pitchFamily="34" charset="-122"/>
              </a:rPr>
              <a:t>使用</a:t>
            </a:r>
            <a:r>
              <a:rPr lang="en-US" altLang="zh-CN" sz="1000" dirty="0" err="1">
                <a:solidFill>
                  <a:schemeClr val="bg1"/>
                </a:solidFill>
                <a:latin typeface="微软雅黑 Light" panose="020B0502040204020203" pitchFamily="34" charset="-122"/>
                <a:ea typeface="微软雅黑 Light" panose="020B0502040204020203" pitchFamily="34" charset="-122"/>
              </a:rPr>
              <a:t>Sequelize</a:t>
            </a:r>
            <a:r>
              <a:rPr lang="zh-CN" altLang="en-US" sz="1000" dirty="0">
                <a:solidFill>
                  <a:schemeClr val="bg1"/>
                </a:solidFill>
                <a:latin typeface="微软雅黑 Light" panose="020B0502040204020203" pitchFamily="34" charset="-122"/>
                <a:ea typeface="微软雅黑 Light" panose="020B0502040204020203" pitchFamily="34" charset="-122"/>
              </a:rPr>
              <a:t>实现</a:t>
            </a:r>
            <a:r>
              <a:rPr lang="en-US" altLang="zh-CN" sz="1000" dirty="0">
                <a:solidFill>
                  <a:schemeClr val="bg1"/>
                </a:solidFill>
                <a:latin typeface="微软雅黑 Light" panose="020B0502040204020203" pitchFamily="34" charset="-122"/>
                <a:ea typeface="微软雅黑 Light" panose="020B0502040204020203" pitchFamily="34" charset="-122"/>
              </a:rPr>
              <a:t>ORM</a:t>
            </a:r>
            <a:r>
              <a:rPr lang="zh-CN" altLang="en-US" sz="1000" dirty="0">
                <a:solidFill>
                  <a:schemeClr val="bg1"/>
                </a:solidFill>
                <a:latin typeface="微软雅黑 Light" panose="020B0502040204020203" pitchFamily="34" charset="-122"/>
                <a:ea typeface="微软雅黑 Light" panose="020B0502040204020203" pitchFamily="34" charset="-122"/>
              </a:rPr>
              <a:t>实现对象映射，达到数据存取逻辑分离目的</a:t>
            </a:r>
          </a:p>
        </p:txBody>
      </p:sp>
      <p:sp>
        <p:nvSpPr>
          <p:cNvPr id="36" name="矩形 35"/>
          <p:cNvSpPr/>
          <p:nvPr/>
        </p:nvSpPr>
        <p:spPr>
          <a:xfrm>
            <a:off x="4767265" y="2350482"/>
            <a:ext cx="764953" cy="307777"/>
          </a:xfrm>
          <a:prstGeom prst="rect">
            <a:avLst/>
          </a:prstGeom>
        </p:spPr>
        <p:txBody>
          <a:bodyPr wrap="none">
            <a:spAutoFit/>
          </a:bodyPr>
          <a:lstStyle/>
          <a:p>
            <a:r>
              <a:rPr lang="en-US" altLang="zh-CN" sz="1400" b="1" dirty="0" smtClean="0">
                <a:solidFill>
                  <a:schemeClr val="bg1"/>
                </a:solidFill>
                <a:latin typeface="微软雅黑 Light" panose="020B0502040204020203" pitchFamily="34" charset="-122"/>
                <a:ea typeface="微软雅黑 Light" panose="020B0502040204020203" pitchFamily="34" charset="-122"/>
              </a:rPr>
              <a:t>MySQL</a:t>
            </a:r>
            <a:endParaRPr lang="zh-CN" altLang="en-US" sz="1400" b="1" dirty="0">
              <a:solidFill>
                <a:schemeClr val="bg1"/>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281311196"/>
      </p:ext>
    </p:extLst>
  </p:cSld>
  <p:clrMapOvr>
    <a:masterClrMapping/>
  </p:clrMapOvr>
  <p:transition spd="slow">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strVal val="#ppt_w+.3"/>
                                              </p:val>
                                            </p:tav>
                                            <p:tav tm="100000">
                                              <p:val>
                                                <p:strVal val="#ppt_w"/>
                                              </p:val>
                                            </p:tav>
                                          </p:tavLst>
                                        </p:anim>
                                        <p:anim calcmode="lin" valueType="num">
                                          <p:cBhvr>
                                            <p:cTn id="8" dur="500" fill="hold"/>
                                            <p:tgtEl>
                                              <p:spTgt spid="31"/>
                                            </p:tgtEl>
                                            <p:attrNameLst>
                                              <p:attrName>ppt_h</p:attrName>
                                            </p:attrNameLst>
                                          </p:cBhvr>
                                          <p:tavLst>
                                            <p:tav tm="0">
                                              <p:val>
                                                <p:strVal val="#ppt_h"/>
                                              </p:val>
                                            </p:tav>
                                            <p:tav tm="100000">
                                              <p:val>
                                                <p:strVal val="#ppt_h"/>
                                              </p:val>
                                            </p:tav>
                                          </p:tavLst>
                                        </p:anim>
                                        <p:animEffect transition="in" filter="fade">
                                          <p:cBhvr>
                                            <p:cTn id="9" dur="500"/>
                                            <p:tgtEl>
                                              <p:spTgt spid="31"/>
                                            </p:tgtEl>
                                          </p:cBhvr>
                                        </p:animEffect>
                                      </p:childTnLst>
                                    </p:cTn>
                                  </p:par>
                                  <p:par>
                                    <p:cTn id="10" presetID="2" presetClass="entr" presetSubtype="2" decel="4800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1+#ppt_w/2"/>
                                              </p:val>
                                            </p:tav>
                                            <p:tav tm="100000">
                                              <p:val>
                                                <p:strVal val="#ppt_x"/>
                                              </p:val>
                                            </p:tav>
                                          </p:tavLst>
                                        </p:anim>
                                        <p:anim calcmode="lin" valueType="num">
                                          <p:cBhvr additive="base">
                                            <p:cTn id="13" dur="500" fill="hold"/>
                                            <p:tgtEl>
                                              <p:spTgt spid="16"/>
                                            </p:tgtEl>
                                            <p:attrNameLst>
                                              <p:attrName>ppt_y</p:attrName>
                                            </p:attrNameLst>
                                          </p:cBhvr>
                                          <p:tavLst>
                                            <p:tav tm="0">
                                              <p:val>
                                                <p:strVal val="#ppt_y"/>
                                              </p:val>
                                            </p:tav>
                                            <p:tav tm="100000">
                                              <p:val>
                                                <p:strVal val="#ppt_y"/>
                                              </p:val>
                                            </p:tav>
                                          </p:tavLst>
                                        </p:anim>
                                      </p:childTnLst>
                                    </p:cTn>
                                  </p:par>
                                  <p:par>
                                    <p:cTn id="14" presetID="16" presetClass="entr" presetSubtype="37"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barn(outVertical)">
                                          <p:cBhvr>
                                            <p:cTn id="16" dur="500"/>
                                            <p:tgtEl>
                                              <p:spTgt spid="30"/>
                                            </p:tgtEl>
                                          </p:cBhvr>
                                        </p:animEffect>
                                      </p:childTnLst>
                                    </p:cTn>
                                  </p:par>
                                  <p:par>
                                    <p:cTn id="17" presetID="2" presetClass="entr" presetSubtype="8" fill="hold" grpId="0" nodeType="withEffect" p14:presetBounceEnd="38000">
                                      <p:stCondLst>
                                        <p:cond delay="0"/>
                                      </p:stCondLst>
                                      <p:childTnLst>
                                        <p:set>
                                          <p:cBhvr>
                                            <p:cTn id="18" dur="1" fill="hold">
                                              <p:stCondLst>
                                                <p:cond delay="0"/>
                                              </p:stCondLst>
                                            </p:cTn>
                                            <p:tgtEl>
                                              <p:spTgt spid="15">
                                                <p:graphicEl>
                                                  <a:chart seriesIdx="-3" categoryIdx="-3" bldStep="gridLegend"/>
                                                </p:graphicEl>
                                              </p:spTgt>
                                            </p:tgtEl>
                                            <p:attrNameLst>
                                              <p:attrName>style.visibility</p:attrName>
                                            </p:attrNameLst>
                                          </p:cBhvr>
                                          <p:to>
                                            <p:strVal val="visible"/>
                                          </p:to>
                                        </p:set>
                                        <p:anim calcmode="lin" valueType="num" p14:bounceEnd="38000">
                                          <p:cBhvr additive="base">
                                            <p:cTn id="19" dur="500" fill="hold"/>
                                            <p:tgtEl>
                                              <p:spTgt spid="15">
                                                <p:graphicEl>
                                                  <a:chart seriesIdx="-3" categoryIdx="-3" bldStep="gridLegend"/>
                                                </p:graphicEl>
                                              </p:spTgt>
                                            </p:tgtEl>
                                            <p:attrNameLst>
                                              <p:attrName>ppt_x</p:attrName>
                                            </p:attrNameLst>
                                          </p:cBhvr>
                                          <p:tavLst>
                                            <p:tav tm="0">
                                              <p:val>
                                                <p:strVal val="0-#ppt_w/2"/>
                                              </p:val>
                                            </p:tav>
                                            <p:tav tm="100000">
                                              <p:val>
                                                <p:strVal val="#ppt_x"/>
                                              </p:val>
                                            </p:tav>
                                          </p:tavLst>
                                        </p:anim>
                                        <p:anim calcmode="lin" valueType="num" p14:bounceEnd="38000">
                                          <p:cBhvr additive="base">
                                            <p:cTn id="20" dur="500" fill="hold"/>
                                            <p:tgtEl>
                                              <p:spTgt spid="15">
                                                <p:graphicEl>
                                                  <a:chart seriesIdx="-3" categoryIdx="-3" bldStep="gridLegend"/>
                                                </p:graphicEl>
                                              </p:spTgt>
                                            </p:tgtEl>
                                            <p:attrNameLst>
                                              <p:attrName>ppt_y</p:attrName>
                                            </p:attrNameLst>
                                          </p:cBhvr>
                                          <p:tavLst>
                                            <p:tav tm="0">
                                              <p:val>
                                                <p:strVal val="#ppt_y"/>
                                              </p:val>
                                            </p:tav>
                                            <p:tav tm="100000">
                                              <p:val>
                                                <p:strVal val="#ppt_y"/>
                                              </p:val>
                                            </p:tav>
                                          </p:tavLst>
                                        </p:anim>
                                      </p:childTnLst>
                                    </p:cTn>
                                  </p:par>
                                  <p:par>
                                    <p:cTn id="21" presetID="2" presetClass="entr" presetSubtype="2" decel="4800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1+#ppt_w/2"/>
                                              </p:val>
                                            </p:tav>
                                            <p:tav tm="100000">
                                              <p:val>
                                                <p:strVal val="#ppt_x"/>
                                              </p:val>
                                            </p:tav>
                                          </p:tavLst>
                                        </p:anim>
                                        <p:anim calcmode="lin" valueType="num">
                                          <p:cBhvr additive="base">
                                            <p:cTn id="24" dur="500" fill="hold"/>
                                            <p:tgtEl>
                                              <p:spTgt spid="22"/>
                                            </p:tgtEl>
                                            <p:attrNameLst>
                                              <p:attrName>ppt_y</p:attrName>
                                            </p:attrNameLst>
                                          </p:cBhvr>
                                          <p:tavLst>
                                            <p:tav tm="0">
                                              <p:val>
                                                <p:strVal val="#ppt_y"/>
                                              </p:val>
                                            </p:tav>
                                            <p:tav tm="100000">
                                              <p:val>
                                                <p:strVal val="#ppt_y"/>
                                              </p:val>
                                            </p:tav>
                                          </p:tavLst>
                                        </p:anim>
                                      </p:childTnLst>
                                    </p:cTn>
                                  </p:par>
                                  <p:par>
                                    <p:cTn id="25" presetID="2" presetClass="entr" presetSubtype="2" decel="4800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1+#ppt_w/2"/>
                                              </p:val>
                                            </p:tav>
                                            <p:tav tm="100000">
                                              <p:val>
                                                <p:strVal val="#ppt_x"/>
                                              </p:val>
                                            </p:tav>
                                          </p:tavLst>
                                        </p:anim>
                                        <p:anim calcmode="lin" valueType="num">
                                          <p:cBhvr additive="base">
                                            <p:cTn id="28" dur="500" fill="hold"/>
                                            <p:tgtEl>
                                              <p:spTgt spid="2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14:presetBounceEnd="38000">
                                      <p:stCondLst>
                                        <p:cond delay="0"/>
                                      </p:stCondLst>
                                      <p:childTnLst>
                                        <p:set>
                                          <p:cBhvr>
                                            <p:cTn id="30" dur="1" fill="hold">
                                              <p:stCondLst>
                                                <p:cond delay="0"/>
                                              </p:stCondLst>
                                            </p:cTn>
                                            <p:tgtEl>
                                              <p:spTgt spid="15">
                                                <p:graphicEl>
                                                  <a:chart seriesIdx="-4" categoryIdx="0" bldStep="category"/>
                                                </p:graphicEl>
                                              </p:spTgt>
                                            </p:tgtEl>
                                            <p:attrNameLst>
                                              <p:attrName>style.visibility</p:attrName>
                                            </p:attrNameLst>
                                          </p:cBhvr>
                                          <p:to>
                                            <p:strVal val="visible"/>
                                          </p:to>
                                        </p:set>
                                        <p:anim calcmode="lin" valueType="num" p14:bounceEnd="38000">
                                          <p:cBhvr additive="base">
                                            <p:cTn id="31" dur="500" fill="hold"/>
                                            <p:tgtEl>
                                              <p:spTgt spid="15">
                                                <p:graphicEl>
                                                  <a:chart seriesIdx="-4" categoryIdx="0" bldStep="category"/>
                                                </p:graphicEl>
                                              </p:spTgt>
                                            </p:tgtEl>
                                            <p:attrNameLst>
                                              <p:attrName>ppt_x</p:attrName>
                                            </p:attrNameLst>
                                          </p:cBhvr>
                                          <p:tavLst>
                                            <p:tav tm="0">
                                              <p:val>
                                                <p:strVal val="0-#ppt_w/2"/>
                                              </p:val>
                                            </p:tav>
                                            <p:tav tm="100000">
                                              <p:val>
                                                <p:strVal val="#ppt_x"/>
                                              </p:val>
                                            </p:tav>
                                          </p:tavLst>
                                        </p:anim>
                                        <p:anim calcmode="lin" valueType="num" p14:bounceEnd="38000">
                                          <p:cBhvr additive="base">
                                            <p:cTn id="32" dur="500" fill="hold"/>
                                            <p:tgtEl>
                                              <p:spTgt spid="15">
                                                <p:graphicEl>
                                                  <a:chart seriesIdx="-4" categoryIdx="0" bldStep="category"/>
                                                </p:graphicEl>
                                              </p:spTgt>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2" presetClass="entr" presetSubtype="2" decel="52000"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1+#ppt_w/2"/>
                                              </p:val>
                                            </p:tav>
                                            <p:tav tm="100000">
                                              <p:val>
                                                <p:strVal val="#ppt_x"/>
                                              </p:val>
                                            </p:tav>
                                          </p:tavLst>
                                        </p:anim>
                                        <p:anim calcmode="lin" valueType="num">
                                          <p:cBhvr additive="base">
                                            <p:cTn id="37" dur="500" fill="hold"/>
                                            <p:tgtEl>
                                              <p:spTgt spid="18"/>
                                            </p:tgtEl>
                                            <p:attrNameLst>
                                              <p:attrName>ppt_y</p:attrName>
                                            </p:attrNameLst>
                                          </p:cBhvr>
                                          <p:tavLst>
                                            <p:tav tm="0">
                                              <p:val>
                                                <p:strVal val="#ppt_y"/>
                                              </p:val>
                                            </p:tav>
                                            <p:tav tm="100000">
                                              <p:val>
                                                <p:strVal val="#ppt_y"/>
                                              </p:val>
                                            </p:tav>
                                          </p:tavLst>
                                        </p:anim>
                                      </p:childTnLst>
                                    </p:cTn>
                                  </p:par>
                                  <p:par>
                                    <p:cTn id="38" presetID="2" presetClass="entr" presetSubtype="2" decel="5200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 calcmode="lin" valueType="num">
                                          <p:cBhvr additive="base">
                                            <p:cTn id="40" dur="500" fill="hold"/>
                                            <p:tgtEl>
                                              <p:spTgt spid="28"/>
                                            </p:tgtEl>
                                            <p:attrNameLst>
                                              <p:attrName>ppt_x</p:attrName>
                                            </p:attrNameLst>
                                          </p:cBhvr>
                                          <p:tavLst>
                                            <p:tav tm="0">
                                              <p:val>
                                                <p:strVal val="1+#ppt_w/2"/>
                                              </p:val>
                                            </p:tav>
                                            <p:tav tm="100000">
                                              <p:val>
                                                <p:strVal val="#ppt_x"/>
                                              </p:val>
                                            </p:tav>
                                          </p:tavLst>
                                        </p:anim>
                                        <p:anim calcmode="lin" valueType="num">
                                          <p:cBhvr additive="base">
                                            <p:cTn id="41" dur="500" fill="hold"/>
                                            <p:tgtEl>
                                              <p:spTgt spid="28"/>
                                            </p:tgtEl>
                                            <p:attrNameLst>
                                              <p:attrName>ppt_y</p:attrName>
                                            </p:attrNameLst>
                                          </p:cBhvr>
                                          <p:tavLst>
                                            <p:tav tm="0">
                                              <p:val>
                                                <p:strVal val="#ppt_y"/>
                                              </p:val>
                                            </p:tav>
                                            <p:tav tm="100000">
                                              <p:val>
                                                <p:strVal val="#ppt_y"/>
                                              </p:val>
                                            </p:tav>
                                          </p:tavLst>
                                        </p:anim>
                                      </p:childTnLst>
                                    </p:cTn>
                                  </p:par>
                                  <p:par>
                                    <p:cTn id="42" presetID="2" presetClass="entr" presetSubtype="2" decel="5200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 calcmode="lin" valueType="num">
                                          <p:cBhvr additive="base">
                                            <p:cTn id="44" dur="500" fill="hold"/>
                                            <p:tgtEl>
                                              <p:spTgt spid="29"/>
                                            </p:tgtEl>
                                            <p:attrNameLst>
                                              <p:attrName>ppt_x</p:attrName>
                                            </p:attrNameLst>
                                          </p:cBhvr>
                                          <p:tavLst>
                                            <p:tav tm="0">
                                              <p:val>
                                                <p:strVal val="1+#ppt_w/2"/>
                                              </p:val>
                                            </p:tav>
                                            <p:tav tm="100000">
                                              <p:val>
                                                <p:strVal val="#ppt_x"/>
                                              </p:val>
                                            </p:tav>
                                          </p:tavLst>
                                        </p:anim>
                                        <p:anim calcmode="lin" valueType="num">
                                          <p:cBhvr additive="base">
                                            <p:cTn id="45" dur="500" fill="hold"/>
                                            <p:tgtEl>
                                              <p:spTgt spid="29"/>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14:presetBounceEnd="38000">
                                      <p:stCondLst>
                                        <p:cond delay="0"/>
                                      </p:stCondLst>
                                      <p:childTnLst>
                                        <p:set>
                                          <p:cBhvr>
                                            <p:cTn id="47" dur="1" fill="hold">
                                              <p:stCondLst>
                                                <p:cond delay="0"/>
                                              </p:stCondLst>
                                            </p:cTn>
                                            <p:tgtEl>
                                              <p:spTgt spid="15">
                                                <p:graphicEl>
                                                  <a:chart seriesIdx="-4" categoryIdx="1" bldStep="category"/>
                                                </p:graphicEl>
                                              </p:spTgt>
                                            </p:tgtEl>
                                            <p:attrNameLst>
                                              <p:attrName>style.visibility</p:attrName>
                                            </p:attrNameLst>
                                          </p:cBhvr>
                                          <p:to>
                                            <p:strVal val="visible"/>
                                          </p:to>
                                        </p:set>
                                        <p:anim calcmode="lin" valueType="num" p14:bounceEnd="38000">
                                          <p:cBhvr additive="base">
                                            <p:cTn id="48" dur="500" fill="hold"/>
                                            <p:tgtEl>
                                              <p:spTgt spid="15">
                                                <p:graphicEl>
                                                  <a:chart seriesIdx="-4" categoryIdx="1" bldStep="category"/>
                                                </p:graphicEl>
                                              </p:spTgt>
                                            </p:tgtEl>
                                            <p:attrNameLst>
                                              <p:attrName>ppt_x</p:attrName>
                                            </p:attrNameLst>
                                          </p:cBhvr>
                                          <p:tavLst>
                                            <p:tav tm="0">
                                              <p:val>
                                                <p:strVal val="0-#ppt_w/2"/>
                                              </p:val>
                                            </p:tav>
                                            <p:tav tm="100000">
                                              <p:val>
                                                <p:strVal val="#ppt_x"/>
                                              </p:val>
                                            </p:tav>
                                          </p:tavLst>
                                        </p:anim>
                                        <p:anim calcmode="lin" valueType="num" p14:bounceEnd="38000">
                                          <p:cBhvr additive="base">
                                            <p:cTn id="49" dur="500" fill="hold"/>
                                            <p:tgtEl>
                                              <p:spTgt spid="15">
                                                <p:graphicEl>
                                                  <a:chart seriesIdx="-4" categoryIdx="1" bldStep="category"/>
                                                </p:graphicEl>
                                              </p:spTgt>
                                            </p:tgtEl>
                                            <p:attrNameLst>
                                              <p:attrName>ppt_y</p:attrName>
                                            </p:attrNameLst>
                                          </p:cBhvr>
                                          <p:tavLst>
                                            <p:tav tm="0">
                                              <p:val>
                                                <p:strVal val="#ppt_y"/>
                                              </p:val>
                                            </p:tav>
                                            <p:tav tm="100000">
                                              <p:val>
                                                <p:strVal val="#ppt_y"/>
                                              </p:val>
                                            </p:tav>
                                          </p:tavLst>
                                        </p:anim>
                                      </p:childTnLst>
                                    </p:cTn>
                                  </p:par>
                                </p:childTnLst>
                              </p:cTn>
                            </p:par>
                            <p:par>
                              <p:cTn id="50" fill="hold">
                                <p:stCondLst>
                                  <p:cond delay="1000"/>
                                </p:stCondLst>
                                <p:childTnLst>
                                  <p:par>
                                    <p:cTn id="51" presetID="2" presetClass="entr" presetSubtype="2" decel="52000" fill="hold" grpId="0" nodeType="afterEffect">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cBhvr additive="base">
                                            <p:cTn id="53" dur="500" fill="hold"/>
                                            <p:tgtEl>
                                              <p:spTgt spid="34"/>
                                            </p:tgtEl>
                                            <p:attrNameLst>
                                              <p:attrName>ppt_x</p:attrName>
                                            </p:attrNameLst>
                                          </p:cBhvr>
                                          <p:tavLst>
                                            <p:tav tm="0">
                                              <p:val>
                                                <p:strVal val="1+#ppt_w/2"/>
                                              </p:val>
                                            </p:tav>
                                            <p:tav tm="100000">
                                              <p:val>
                                                <p:strVal val="#ppt_x"/>
                                              </p:val>
                                            </p:tav>
                                          </p:tavLst>
                                        </p:anim>
                                        <p:anim calcmode="lin" valueType="num">
                                          <p:cBhvr additive="base">
                                            <p:cTn id="54" dur="500" fill="hold"/>
                                            <p:tgtEl>
                                              <p:spTgt spid="34"/>
                                            </p:tgtEl>
                                            <p:attrNameLst>
                                              <p:attrName>ppt_y</p:attrName>
                                            </p:attrNameLst>
                                          </p:cBhvr>
                                          <p:tavLst>
                                            <p:tav tm="0">
                                              <p:val>
                                                <p:strVal val="#ppt_y"/>
                                              </p:val>
                                            </p:tav>
                                            <p:tav tm="100000">
                                              <p:val>
                                                <p:strVal val="#ppt_y"/>
                                              </p:val>
                                            </p:tav>
                                          </p:tavLst>
                                        </p:anim>
                                      </p:childTnLst>
                                    </p:cTn>
                                  </p:par>
                                  <p:par>
                                    <p:cTn id="55" presetID="2" presetClass="entr" presetSubtype="2" decel="5200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 calcmode="lin" valueType="num">
                                          <p:cBhvr additive="base">
                                            <p:cTn id="57" dur="500" fill="hold"/>
                                            <p:tgtEl>
                                              <p:spTgt spid="35"/>
                                            </p:tgtEl>
                                            <p:attrNameLst>
                                              <p:attrName>ppt_x</p:attrName>
                                            </p:attrNameLst>
                                          </p:cBhvr>
                                          <p:tavLst>
                                            <p:tav tm="0">
                                              <p:val>
                                                <p:strVal val="1+#ppt_w/2"/>
                                              </p:val>
                                            </p:tav>
                                            <p:tav tm="100000">
                                              <p:val>
                                                <p:strVal val="#ppt_x"/>
                                              </p:val>
                                            </p:tav>
                                          </p:tavLst>
                                        </p:anim>
                                        <p:anim calcmode="lin" valueType="num">
                                          <p:cBhvr additive="base">
                                            <p:cTn id="58" dur="500" fill="hold"/>
                                            <p:tgtEl>
                                              <p:spTgt spid="35"/>
                                            </p:tgtEl>
                                            <p:attrNameLst>
                                              <p:attrName>ppt_y</p:attrName>
                                            </p:attrNameLst>
                                          </p:cBhvr>
                                          <p:tavLst>
                                            <p:tav tm="0">
                                              <p:val>
                                                <p:strVal val="#ppt_y"/>
                                              </p:val>
                                            </p:tav>
                                            <p:tav tm="100000">
                                              <p:val>
                                                <p:strVal val="#ppt_y"/>
                                              </p:val>
                                            </p:tav>
                                          </p:tavLst>
                                        </p:anim>
                                      </p:childTnLst>
                                    </p:cTn>
                                  </p:par>
                                  <p:par>
                                    <p:cTn id="59" presetID="2" presetClass="entr" presetSubtype="2" decel="5200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500" fill="hold"/>
                                            <p:tgtEl>
                                              <p:spTgt spid="36"/>
                                            </p:tgtEl>
                                            <p:attrNameLst>
                                              <p:attrName>ppt_x</p:attrName>
                                            </p:attrNameLst>
                                          </p:cBhvr>
                                          <p:tavLst>
                                            <p:tav tm="0">
                                              <p:val>
                                                <p:strVal val="1+#ppt_w/2"/>
                                              </p:val>
                                            </p:tav>
                                            <p:tav tm="100000">
                                              <p:val>
                                                <p:strVal val="#ppt_x"/>
                                              </p:val>
                                            </p:tav>
                                          </p:tavLst>
                                        </p:anim>
                                        <p:anim calcmode="lin" valueType="num">
                                          <p:cBhvr additive="base">
                                            <p:cTn id="62" dur="500" fill="hold"/>
                                            <p:tgtEl>
                                              <p:spTgt spid="36"/>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14:presetBounceEnd="38000">
                                      <p:stCondLst>
                                        <p:cond delay="0"/>
                                      </p:stCondLst>
                                      <p:childTnLst>
                                        <p:set>
                                          <p:cBhvr>
                                            <p:cTn id="64" dur="1" fill="hold">
                                              <p:stCondLst>
                                                <p:cond delay="0"/>
                                              </p:stCondLst>
                                            </p:cTn>
                                            <p:tgtEl>
                                              <p:spTgt spid="15">
                                                <p:graphicEl>
                                                  <a:chart seriesIdx="-4" categoryIdx="2" bldStep="category"/>
                                                </p:graphicEl>
                                              </p:spTgt>
                                            </p:tgtEl>
                                            <p:attrNameLst>
                                              <p:attrName>style.visibility</p:attrName>
                                            </p:attrNameLst>
                                          </p:cBhvr>
                                          <p:to>
                                            <p:strVal val="visible"/>
                                          </p:to>
                                        </p:set>
                                        <p:anim calcmode="lin" valueType="num" p14:bounceEnd="38000">
                                          <p:cBhvr additive="base">
                                            <p:cTn id="65" dur="500" fill="hold"/>
                                            <p:tgtEl>
                                              <p:spTgt spid="15">
                                                <p:graphicEl>
                                                  <a:chart seriesIdx="-4" categoryIdx="2" bldStep="category"/>
                                                </p:graphicEl>
                                              </p:spTgt>
                                            </p:tgtEl>
                                            <p:attrNameLst>
                                              <p:attrName>ppt_x</p:attrName>
                                            </p:attrNameLst>
                                          </p:cBhvr>
                                          <p:tavLst>
                                            <p:tav tm="0">
                                              <p:val>
                                                <p:strVal val="0-#ppt_w/2"/>
                                              </p:val>
                                            </p:tav>
                                            <p:tav tm="100000">
                                              <p:val>
                                                <p:strVal val="#ppt_x"/>
                                              </p:val>
                                            </p:tav>
                                          </p:tavLst>
                                        </p:anim>
                                        <p:anim calcmode="lin" valueType="num" p14:bounceEnd="38000">
                                          <p:cBhvr additive="base">
                                            <p:cTn id="66" dur="500" fill="hold"/>
                                            <p:tgtEl>
                                              <p:spTgt spid="15">
                                                <p:graphicEl>
                                                  <a:chart seriesIdx="-4" categoryIdx="2" bldStep="category"/>
                                                </p:graphicEl>
                                              </p:spTgt>
                                            </p:tgtEl>
                                            <p:attrNameLst>
                                              <p:attrName>ppt_y</p:attrName>
                                            </p:attrNameLst>
                                          </p:cBhvr>
                                          <p:tavLst>
                                            <p:tav tm="0">
                                              <p:val>
                                                <p:strVal val="#ppt_y"/>
                                              </p:val>
                                            </p:tav>
                                            <p:tav tm="100000">
                                              <p:val>
                                                <p:strVal val="#ppt_y"/>
                                              </p:val>
                                            </p:tav>
                                          </p:tavLst>
                                        </p:anim>
                                      </p:childTnLst>
                                    </p:cTn>
                                  </p:par>
                                </p:childTnLst>
                              </p:cTn>
                            </p:par>
                            <p:par>
                              <p:cTn id="67" fill="hold">
                                <p:stCondLst>
                                  <p:cond delay="1500"/>
                                </p:stCondLst>
                                <p:childTnLst>
                                  <p:par>
                                    <p:cTn id="68" presetID="2" presetClass="entr" presetSubtype="2" decel="48000" fill="hold" grpId="0" nodeType="afterEffect">
                                      <p:stCondLst>
                                        <p:cond delay="0"/>
                                      </p:stCondLst>
                                      <p:childTnLst>
                                        <p:set>
                                          <p:cBhvr>
                                            <p:cTn id="69" dur="1" fill="hold">
                                              <p:stCondLst>
                                                <p:cond delay="0"/>
                                              </p:stCondLst>
                                            </p:cTn>
                                            <p:tgtEl>
                                              <p:spTgt spid="24"/>
                                            </p:tgtEl>
                                            <p:attrNameLst>
                                              <p:attrName>style.visibility</p:attrName>
                                            </p:attrNameLst>
                                          </p:cBhvr>
                                          <p:to>
                                            <p:strVal val="visible"/>
                                          </p:to>
                                        </p:set>
                                        <p:anim calcmode="lin" valueType="num">
                                          <p:cBhvr additive="base">
                                            <p:cTn id="70" dur="500" fill="hold"/>
                                            <p:tgtEl>
                                              <p:spTgt spid="24"/>
                                            </p:tgtEl>
                                            <p:attrNameLst>
                                              <p:attrName>ppt_x</p:attrName>
                                            </p:attrNameLst>
                                          </p:cBhvr>
                                          <p:tavLst>
                                            <p:tav tm="0">
                                              <p:val>
                                                <p:strVal val="1+#ppt_w/2"/>
                                              </p:val>
                                            </p:tav>
                                            <p:tav tm="100000">
                                              <p:val>
                                                <p:strVal val="#ppt_x"/>
                                              </p:val>
                                            </p:tav>
                                          </p:tavLst>
                                        </p:anim>
                                        <p:anim calcmode="lin" valueType="num">
                                          <p:cBhvr additive="base">
                                            <p:cTn id="71" dur="500" fill="hold"/>
                                            <p:tgtEl>
                                              <p:spTgt spid="24"/>
                                            </p:tgtEl>
                                            <p:attrNameLst>
                                              <p:attrName>ppt_y</p:attrName>
                                            </p:attrNameLst>
                                          </p:cBhvr>
                                          <p:tavLst>
                                            <p:tav tm="0">
                                              <p:val>
                                                <p:strVal val="#ppt_y"/>
                                              </p:val>
                                            </p:tav>
                                            <p:tav tm="100000">
                                              <p:val>
                                                <p:strVal val="#ppt_y"/>
                                              </p:val>
                                            </p:tav>
                                          </p:tavLst>
                                        </p:anim>
                                      </p:childTnLst>
                                    </p:cTn>
                                  </p:par>
                                  <p:par>
                                    <p:cTn id="72" presetID="2" presetClass="entr" presetSubtype="2" decel="48000"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500" fill="hold"/>
                                            <p:tgtEl>
                                              <p:spTgt spid="32"/>
                                            </p:tgtEl>
                                            <p:attrNameLst>
                                              <p:attrName>ppt_x</p:attrName>
                                            </p:attrNameLst>
                                          </p:cBhvr>
                                          <p:tavLst>
                                            <p:tav tm="0">
                                              <p:val>
                                                <p:strVal val="1+#ppt_w/2"/>
                                              </p:val>
                                            </p:tav>
                                            <p:tav tm="100000">
                                              <p:val>
                                                <p:strVal val="#ppt_x"/>
                                              </p:val>
                                            </p:tav>
                                          </p:tavLst>
                                        </p:anim>
                                        <p:anim calcmode="lin" valueType="num">
                                          <p:cBhvr additive="base">
                                            <p:cTn id="75" dur="500" fill="hold"/>
                                            <p:tgtEl>
                                              <p:spTgt spid="32"/>
                                            </p:tgtEl>
                                            <p:attrNameLst>
                                              <p:attrName>ppt_y</p:attrName>
                                            </p:attrNameLst>
                                          </p:cBhvr>
                                          <p:tavLst>
                                            <p:tav tm="0">
                                              <p:val>
                                                <p:strVal val="#ppt_y"/>
                                              </p:val>
                                            </p:tav>
                                            <p:tav tm="100000">
                                              <p:val>
                                                <p:strVal val="#ppt_y"/>
                                              </p:val>
                                            </p:tav>
                                          </p:tavLst>
                                        </p:anim>
                                      </p:childTnLst>
                                    </p:cTn>
                                  </p:par>
                                  <p:par>
                                    <p:cTn id="76" presetID="2" presetClass="entr" presetSubtype="2" decel="48000" fill="hold" grpId="0" nodeType="withEffect">
                                      <p:stCondLst>
                                        <p:cond delay="0"/>
                                      </p:stCondLst>
                                      <p:childTnLst>
                                        <p:set>
                                          <p:cBhvr>
                                            <p:cTn id="77" dur="1" fill="hold">
                                              <p:stCondLst>
                                                <p:cond delay="0"/>
                                              </p:stCondLst>
                                            </p:cTn>
                                            <p:tgtEl>
                                              <p:spTgt spid="33"/>
                                            </p:tgtEl>
                                            <p:attrNameLst>
                                              <p:attrName>style.visibility</p:attrName>
                                            </p:attrNameLst>
                                          </p:cBhvr>
                                          <p:to>
                                            <p:strVal val="visible"/>
                                          </p:to>
                                        </p:set>
                                        <p:anim calcmode="lin" valueType="num">
                                          <p:cBhvr additive="base">
                                            <p:cTn id="78" dur="500" fill="hold"/>
                                            <p:tgtEl>
                                              <p:spTgt spid="33"/>
                                            </p:tgtEl>
                                            <p:attrNameLst>
                                              <p:attrName>ppt_x</p:attrName>
                                            </p:attrNameLst>
                                          </p:cBhvr>
                                          <p:tavLst>
                                            <p:tav tm="0">
                                              <p:val>
                                                <p:strVal val="1+#ppt_w/2"/>
                                              </p:val>
                                            </p:tav>
                                            <p:tav tm="100000">
                                              <p:val>
                                                <p:strVal val="#ppt_x"/>
                                              </p:val>
                                            </p:tav>
                                          </p:tavLst>
                                        </p:anim>
                                        <p:anim calcmode="lin" valueType="num">
                                          <p:cBhvr additive="base">
                                            <p:cTn id="79" dur="500" fill="hold"/>
                                            <p:tgtEl>
                                              <p:spTgt spid="33"/>
                                            </p:tgtEl>
                                            <p:attrNameLst>
                                              <p:attrName>ppt_y</p:attrName>
                                            </p:attrNameLst>
                                          </p:cBhvr>
                                          <p:tavLst>
                                            <p:tav tm="0">
                                              <p:val>
                                                <p:strVal val="#ppt_y"/>
                                              </p:val>
                                            </p:tav>
                                            <p:tav tm="100000">
                                              <p:val>
                                                <p:strVal val="#ppt_y"/>
                                              </p:val>
                                            </p:tav>
                                          </p:tavLst>
                                        </p:anim>
                                      </p:childTnLst>
                                    </p:cTn>
                                  </p:par>
                                  <p:par>
                                    <p:cTn id="80" presetID="2" presetClass="entr" presetSubtype="8" fill="hold" grpId="0" nodeType="withEffect" p14:presetBounceEnd="38000">
                                      <p:stCondLst>
                                        <p:cond delay="0"/>
                                      </p:stCondLst>
                                      <p:childTnLst>
                                        <p:set>
                                          <p:cBhvr>
                                            <p:cTn id="81" dur="1" fill="hold">
                                              <p:stCondLst>
                                                <p:cond delay="0"/>
                                              </p:stCondLst>
                                            </p:cTn>
                                            <p:tgtEl>
                                              <p:spTgt spid="15">
                                                <p:graphicEl>
                                                  <a:chart seriesIdx="-4" categoryIdx="3" bldStep="category"/>
                                                </p:graphicEl>
                                              </p:spTgt>
                                            </p:tgtEl>
                                            <p:attrNameLst>
                                              <p:attrName>style.visibility</p:attrName>
                                            </p:attrNameLst>
                                          </p:cBhvr>
                                          <p:to>
                                            <p:strVal val="visible"/>
                                          </p:to>
                                        </p:set>
                                        <p:anim calcmode="lin" valueType="num" p14:bounceEnd="38000">
                                          <p:cBhvr additive="base">
                                            <p:cTn id="82" dur="500" fill="hold"/>
                                            <p:tgtEl>
                                              <p:spTgt spid="15">
                                                <p:graphicEl>
                                                  <a:chart seriesIdx="-4" categoryIdx="3" bldStep="category"/>
                                                </p:graphicEl>
                                              </p:spTgt>
                                            </p:tgtEl>
                                            <p:attrNameLst>
                                              <p:attrName>ppt_x</p:attrName>
                                            </p:attrNameLst>
                                          </p:cBhvr>
                                          <p:tavLst>
                                            <p:tav tm="0">
                                              <p:val>
                                                <p:strVal val="0-#ppt_w/2"/>
                                              </p:val>
                                            </p:tav>
                                            <p:tav tm="100000">
                                              <p:val>
                                                <p:strVal val="#ppt_x"/>
                                              </p:val>
                                            </p:tav>
                                          </p:tavLst>
                                        </p:anim>
                                        <p:anim calcmode="lin" valueType="num" p14:bounceEnd="38000">
                                          <p:cBhvr additive="base">
                                            <p:cTn id="83" dur="500" fill="hold"/>
                                            <p:tgtEl>
                                              <p:spTgt spid="15">
                                                <p:graphicEl>
                                                  <a:chart seriesIdx="-4" categoryIdx="3" bldStep="category"/>
                                                </p:graphicEl>
                                              </p:spTgt>
                                            </p:tgtEl>
                                            <p:attrNameLst>
                                              <p:attrName>ppt_y</p:attrName>
                                            </p:attrNameLst>
                                          </p:cBhvr>
                                          <p:tavLst>
                                            <p:tav tm="0">
                                              <p:val>
                                                <p:strVal val="#ppt_y"/>
                                              </p:val>
                                            </p:tav>
                                            <p:tav tm="100000">
                                              <p:val>
                                                <p:strVal val="#ppt_y"/>
                                              </p:val>
                                            </p:tav>
                                          </p:tavLst>
                                        </p:anim>
                                      </p:childTnLst>
                                    </p:cTn>
                                  </p:par>
                                  <p:par>
                                    <p:cTn id="84" presetID="2" presetClass="entr" presetSubtype="2" decel="52000" fill="hold" grpId="0" nodeType="with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500" fill="hold"/>
                                            <p:tgtEl>
                                              <p:spTgt spid="17"/>
                                            </p:tgtEl>
                                            <p:attrNameLst>
                                              <p:attrName>ppt_x</p:attrName>
                                            </p:attrNameLst>
                                          </p:cBhvr>
                                          <p:tavLst>
                                            <p:tav tm="0">
                                              <p:val>
                                                <p:strVal val="1+#ppt_w/2"/>
                                              </p:val>
                                            </p:tav>
                                            <p:tav tm="100000">
                                              <p:val>
                                                <p:strVal val="#ppt_x"/>
                                              </p:val>
                                            </p:tav>
                                          </p:tavLst>
                                        </p:anim>
                                        <p:anim calcmode="lin" valueType="num">
                                          <p:cBhvr additive="base">
                                            <p:cTn id="87" dur="500" fill="hold"/>
                                            <p:tgtEl>
                                              <p:spTgt spid="17"/>
                                            </p:tgtEl>
                                            <p:attrNameLst>
                                              <p:attrName>ppt_y</p:attrName>
                                            </p:attrNameLst>
                                          </p:cBhvr>
                                          <p:tavLst>
                                            <p:tav tm="0">
                                              <p:val>
                                                <p:strVal val="#ppt_y"/>
                                              </p:val>
                                            </p:tav>
                                            <p:tav tm="100000">
                                              <p:val>
                                                <p:strVal val="#ppt_y"/>
                                              </p:val>
                                            </p:tav>
                                          </p:tavLst>
                                        </p:anim>
                                      </p:childTnLst>
                                    </p:cTn>
                                  </p:par>
                                  <p:par>
                                    <p:cTn id="88" presetID="2" presetClass="entr" presetSubtype="2" decel="52000" fill="hold" grpId="0" nodeType="withEffect">
                                      <p:stCondLst>
                                        <p:cond delay="0"/>
                                      </p:stCondLst>
                                      <p:childTnLst>
                                        <p:set>
                                          <p:cBhvr>
                                            <p:cTn id="89" dur="1" fill="hold">
                                              <p:stCondLst>
                                                <p:cond delay="0"/>
                                              </p:stCondLst>
                                            </p:cTn>
                                            <p:tgtEl>
                                              <p:spTgt spid="26"/>
                                            </p:tgtEl>
                                            <p:attrNameLst>
                                              <p:attrName>style.visibility</p:attrName>
                                            </p:attrNameLst>
                                          </p:cBhvr>
                                          <p:to>
                                            <p:strVal val="visible"/>
                                          </p:to>
                                        </p:set>
                                        <p:anim calcmode="lin" valueType="num">
                                          <p:cBhvr additive="base">
                                            <p:cTn id="90" dur="500" fill="hold"/>
                                            <p:tgtEl>
                                              <p:spTgt spid="26"/>
                                            </p:tgtEl>
                                            <p:attrNameLst>
                                              <p:attrName>ppt_x</p:attrName>
                                            </p:attrNameLst>
                                          </p:cBhvr>
                                          <p:tavLst>
                                            <p:tav tm="0">
                                              <p:val>
                                                <p:strVal val="1+#ppt_w/2"/>
                                              </p:val>
                                            </p:tav>
                                            <p:tav tm="100000">
                                              <p:val>
                                                <p:strVal val="#ppt_x"/>
                                              </p:val>
                                            </p:tav>
                                          </p:tavLst>
                                        </p:anim>
                                        <p:anim calcmode="lin" valueType="num">
                                          <p:cBhvr additive="base">
                                            <p:cTn id="91" dur="500" fill="hold"/>
                                            <p:tgtEl>
                                              <p:spTgt spid="26"/>
                                            </p:tgtEl>
                                            <p:attrNameLst>
                                              <p:attrName>ppt_y</p:attrName>
                                            </p:attrNameLst>
                                          </p:cBhvr>
                                          <p:tavLst>
                                            <p:tav tm="0">
                                              <p:val>
                                                <p:strVal val="#ppt_y"/>
                                              </p:val>
                                            </p:tav>
                                            <p:tav tm="100000">
                                              <p:val>
                                                <p:strVal val="#ppt_y"/>
                                              </p:val>
                                            </p:tav>
                                          </p:tavLst>
                                        </p:anim>
                                      </p:childTnLst>
                                    </p:cTn>
                                  </p:par>
                                  <p:par>
                                    <p:cTn id="92" presetID="2" presetClass="entr" presetSubtype="2" decel="52000" fill="hold" grpId="0" nodeType="withEffect">
                                      <p:stCondLst>
                                        <p:cond delay="0"/>
                                      </p:stCondLst>
                                      <p:childTnLst>
                                        <p:set>
                                          <p:cBhvr>
                                            <p:cTn id="93" dur="1" fill="hold">
                                              <p:stCondLst>
                                                <p:cond delay="0"/>
                                              </p:stCondLst>
                                            </p:cTn>
                                            <p:tgtEl>
                                              <p:spTgt spid="27"/>
                                            </p:tgtEl>
                                            <p:attrNameLst>
                                              <p:attrName>style.visibility</p:attrName>
                                            </p:attrNameLst>
                                          </p:cBhvr>
                                          <p:to>
                                            <p:strVal val="visible"/>
                                          </p:to>
                                        </p:set>
                                        <p:anim calcmode="lin" valueType="num">
                                          <p:cBhvr additive="base">
                                            <p:cTn id="94" dur="500" fill="hold"/>
                                            <p:tgtEl>
                                              <p:spTgt spid="27"/>
                                            </p:tgtEl>
                                            <p:attrNameLst>
                                              <p:attrName>ppt_x</p:attrName>
                                            </p:attrNameLst>
                                          </p:cBhvr>
                                          <p:tavLst>
                                            <p:tav tm="0">
                                              <p:val>
                                                <p:strVal val="1+#ppt_w/2"/>
                                              </p:val>
                                            </p:tav>
                                            <p:tav tm="100000">
                                              <p:val>
                                                <p:strVal val="#ppt_x"/>
                                              </p:val>
                                            </p:tav>
                                          </p:tavLst>
                                        </p:anim>
                                        <p:anim calcmode="lin" valueType="num">
                                          <p:cBhvr additive="base">
                                            <p:cTn id="95" dur="500" fill="hold"/>
                                            <p:tgtEl>
                                              <p:spTgt spid="27"/>
                                            </p:tgtEl>
                                            <p:attrNameLst>
                                              <p:attrName>ppt_y</p:attrName>
                                            </p:attrNameLst>
                                          </p:cBhvr>
                                          <p:tavLst>
                                            <p:tav tm="0">
                                              <p:val>
                                                <p:strVal val="#ppt_y"/>
                                              </p:val>
                                            </p:tav>
                                            <p:tav tm="100000">
                                              <p:val>
                                                <p:strVal val="#ppt_y"/>
                                              </p:val>
                                            </p:tav>
                                          </p:tavLst>
                                        </p:anim>
                                      </p:childTnLst>
                                    </p:cTn>
                                  </p:par>
                                  <p:par>
                                    <p:cTn id="96" presetID="2" presetClass="entr" presetSubtype="8" fill="hold" grpId="0" nodeType="withEffect" p14:presetBounceEnd="38000">
                                      <p:stCondLst>
                                        <p:cond delay="0"/>
                                      </p:stCondLst>
                                      <p:childTnLst>
                                        <p:set>
                                          <p:cBhvr>
                                            <p:cTn id="97" dur="1" fill="hold">
                                              <p:stCondLst>
                                                <p:cond delay="0"/>
                                              </p:stCondLst>
                                            </p:cTn>
                                            <p:tgtEl>
                                              <p:spTgt spid="15">
                                                <p:graphicEl>
                                                  <a:chart seriesIdx="-4" categoryIdx="4" bldStep="category"/>
                                                </p:graphicEl>
                                              </p:spTgt>
                                            </p:tgtEl>
                                            <p:attrNameLst>
                                              <p:attrName>style.visibility</p:attrName>
                                            </p:attrNameLst>
                                          </p:cBhvr>
                                          <p:to>
                                            <p:strVal val="visible"/>
                                          </p:to>
                                        </p:set>
                                        <p:anim calcmode="lin" valueType="num" p14:bounceEnd="38000">
                                          <p:cBhvr additive="base">
                                            <p:cTn id="98" dur="500" fill="hold"/>
                                            <p:tgtEl>
                                              <p:spTgt spid="15">
                                                <p:graphicEl>
                                                  <a:chart seriesIdx="-4" categoryIdx="4" bldStep="category"/>
                                                </p:graphicEl>
                                              </p:spTgt>
                                            </p:tgtEl>
                                            <p:attrNameLst>
                                              <p:attrName>ppt_x</p:attrName>
                                            </p:attrNameLst>
                                          </p:cBhvr>
                                          <p:tavLst>
                                            <p:tav tm="0">
                                              <p:val>
                                                <p:strVal val="0-#ppt_w/2"/>
                                              </p:val>
                                            </p:tav>
                                            <p:tav tm="100000">
                                              <p:val>
                                                <p:strVal val="#ppt_x"/>
                                              </p:val>
                                            </p:tav>
                                          </p:tavLst>
                                        </p:anim>
                                        <p:anim calcmode="lin" valueType="num" p14:bounceEnd="38000">
                                          <p:cBhvr additive="base">
                                            <p:cTn id="99" dur="500" fill="hold"/>
                                            <p:tgtEl>
                                              <p:spTgt spid="15">
                                                <p:graphicEl>
                                                  <a:chart seriesIdx="-4" categoryIdx="4" bldStep="category"/>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uiExpand="1">
            <p:bldSub>
              <a:bldChart bld="category"/>
            </p:bldSub>
          </p:bldGraphic>
          <p:bldP spid="16" grpId="0" uiExpand="1" animBg="1"/>
          <p:bldP spid="17" grpId="0" uiExpand="1" animBg="1"/>
          <p:bldP spid="18" grpId="0" animBg="1"/>
          <p:bldP spid="22" grpId="0" uiExpand="1"/>
          <p:bldP spid="25" grpId="0" uiExpand="1"/>
          <p:bldP spid="26" grpId="0" uiExpand="1"/>
          <p:bldP spid="27" grpId="0" uiExpand="1"/>
          <p:bldP spid="28" grpId="0"/>
          <p:bldP spid="29" grpId="0"/>
          <p:bldP spid="30" grpId="0"/>
          <p:bldP spid="31" grpId="0" animBg="1"/>
          <p:bldP spid="24" grpId="0" animBg="1"/>
          <p:bldP spid="32" grpId="0"/>
          <p:bldP spid="33" grpId="0"/>
          <p:bldP spid="34" grpId="0" animBg="1"/>
          <p:bldP spid="35" grpId="0"/>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strVal val="#ppt_w+.3"/>
                                              </p:val>
                                            </p:tav>
                                            <p:tav tm="100000">
                                              <p:val>
                                                <p:strVal val="#ppt_w"/>
                                              </p:val>
                                            </p:tav>
                                          </p:tavLst>
                                        </p:anim>
                                        <p:anim calcmode="lin" valueType="num">
                                          <p:cBhvr>
                                            <p:cTn id="8" dur="500" fill="hold"/>
                                            <p:tgtEl>
                                              <p:spTgt spid="31"/>
                                            </p:tgtEl>
                                            <p:attrNameLst>
                                              <p:attrName>ppt_h</p:attrName>
                                            </p:attrNameLst>
                                          </p:cBhvr>
                                          <p:tavLst>
                                            <p:tav tm="0">
                                              <p:val>
                                                <p:strVal val="#ppt_h"/>
                                              </p:val>
                                            </p:tav>
                                            <p:tav tm="100000">
                                              <p:val>
                                                <p:strVal val="#ppt_h"/>
                                              </p:val>
                                            </p:tav>
                                          </p:tavLst>
                                        </p:anim>
                                        <p:animEffect transition="in" filter="fade">
                                          <p:cBhvr>
                                            <p:cTn id="9" dur="500"/>
                                            <p:tgtEl>
                                              <p:spTgt spid="31"/>
                                            </p:tgtEl>
                                          </p:cBhvr>
                                        </p:animEffect>
                                      </p:childTnLst>
                                    </p:cTn>
                                  </p:par>
                                  <p:par>
                                    <p:cTn id="10" presetID="2" presetClass="entr" presetSubtype="2" decel="4800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1+#ppt_w/2"/>
                                              </p:val>
                                            </p:tav>
                                            <p:tav tm="100000">
                                              <p:val>
                                                <p:strVal val="#ppt_x"/>
                                              </p:val>
                                            </p:tav>
                                          </p:tavLst>
                                        </p:anim>
                                        <p:anim calcmode="lin" valueType="num">
                                          <p:cBhvr additive="base">
                                            <p:cTn id="13" dur="500" fill="hold"/>
                                            <p:tgtEl>
                                              <p:spTgt spid="16"/>
                                            </p:tgtEl>
                                            <p:attrNameLst>
                                              <p:attrName>ppt_y</p:attrName>
                                            </p:attrNameLst>
                                          </p:cBhvr>
                                          <p:tavLst>
                                            <p:tav tm="0">
                                              <p:val>
                                                <p:strVal val="#ppt_y"/>
                                              </p:val>
                                            </p:tav>
                                            <p:tav tm="100000">
                                              <p:val>
                                                <p:strVal val="#ppt_y"/>
                                              </p:val>
                                            </p:tav>
                                          </p:tavLst>
                                        </p:anim>
                                      </p:childTnLst>
                                    </p:cTn>
                                  </p:par>
                                  <p:par>
                                    <p:cTn id="14" presetID="16" presetClass="entr" presetSubtype="37"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barn(outVertical)">
                                          <p:cBhvr>
                                            <p:cTn id="16" dur="500"/>
                                            <p:tgtEl>
                                              <p:spTgt spid="30"/>
                                            </p:tgtEl>
                                          </p:cBhvr>
                                        </p:animEffect>
                                      </p:childTnLst>
                                    </p:cTn>
                                  </p:par>
                                  <p:par>
                                    <p:cTn id="17" presetID="2" presetClass="entr" presetSubtype="8" fill="hold" grpId="0" nodeType="withEffect">
                                      <p:stCondLst>
                                        <p:cond delay="0"/>
                                      </p:stCondLst>
                                      <p:childTnLst>
                                        <p:set>
                                          <p:cBhvr>
                                            <p:cTn id="18" dur="1" fill="hold">
                                              <p:stCondLst>
                                                <p:cond delay="0"/>
                                              </p:stCondLst>
                                            </p:cTn>
                                            <p:tgtEl>
                                              <p:spTgt spid="15">
                                                <p:graphicEl>
                                                  <a:chart seriesIdx="-3" categoryIdx="-3" bldStep="gridLegend"/>
                                                </p:graphicEl>
                                              </p:spTgt>
                                            </p:tgtEl>
                                            <p:attrNameLst>
                                              <p:attrName>style.visibility</p:attrName>
                                            </p:attrNameLst>
                                          </p:cBhvr>
                                          <p:to>
                                            <p:strVal val="visible"/>
                                          </p:to>
                                        </p:set>
                                        <p:anim calcmode="lin" valueType="num">
                                          <p:cBhvr additive="base">
                                            <p:cTn id="19" dur="500" fill="hold"/>
                                            <p:tgtEl>
                                              <p:spTgt spid="15">
                                                <p:graphicEl>
                                                  <a:chart seriesIdx="-3" categoryIdx="-3" bldStep="gridLegend"/>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
                                                <p:graphicEl>
                                                  <a:chart seriesIdx="-3" categoryIdx="-3" bldStep="gridLegend"/>
                                                </p:graphicEl>
                                              </p:spTgt>
                                            </p:tgtEl>
                                            <p:attrNameLst>
                                              <p:attrName>ppt_y</p:attrName>
                                            </p:attrNameLst>
                                          </p:cBhvr>
                                          <p:tavLst>
                                            <p:tav tm="0">
                                              <p:val>
                                                <p:strVal val="#ppt_y"/>
                                              </p:val>
                                            </p:tav>
                                            <p:tav tm="100000">
                                              <p:val>
                                                <p:strVal val="#ppt_y"/>
                                              </p:val>
                                            </p:tav>
                                          </p:tavLst>
                                        </p:anim>
                                      </p:childTnLst>
                                    </p:cTn>
                                  </p:par>
                                  <p:par>
                                    <p:cTn id="21" presetID="2" presetClass="entr" presetSubtype="2" decel="4800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1+#ppt_w/2"/>
                                              </p:val>
                                            </p:tav>
                                            <p:tav tm="100000">
                                              <p:val>
                                                <p:strVal val="#ppt_x"/>
                                              </p:val>
                                            </p:tav>
                                          </p:tavLst>
                                        </p:anim>
                                        <p:anim calcmode="lin" valueType="num">
                                          <p:cBhvr additive="base">
                                            <p:cTn id="24" dur="500" fill="hold"/>
                                            <p:tgtEl>
                                              <p:spTgt spid="22"/>
                                            </p:tgtEl>
                                            <p:attrNameLst>
                                              <p:attrName>ppt_y</p:attrName>
                                            </p:attrNameLst>
                                          </p:cBhvr>
                                          <p:tavLst>
                                            <p:tav tm="0">
                                              <p:val>
                                                <p:strVal val="#ppt_y"/>
                                              </p:val>
                                            </p:tav>
                                            <p:tav tm="100000">
                                              <p:val>
                                                <p:strVal val="#ppt_y"/>
                                              </p:val>
                                            </p:tav>
                                          </p:tavLst>
                                        </p:anim>
                                      </p:childTnLst>
                                    </p:cTn>
                                  </p:par>
                                  <p:par>
                                    <p:cTn id="25" presetID="2" presetClass="entr" presetSubtype="2" decel="4800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1+#ppt_w/2"/>
                                              </p:val>
                                            </p:tav>
                                            <p:tav tm="100000">
                                              <p:val>
                                                <p:strVal val="#ppt_x"/>
                                              </p:val>
                                            </p:tav>
                                          </p:tavLst>
                                        </p:anim>
                                        <p:anim calcmode="lin" valueType="num">
                                          <p:cBhvr additive="base">
                                            <p:cTn id="28" dur="500" fill="hold"/>
                                            <p:tgtEl>
                                              <p:spTgt spid="2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5">
                                                <p:graphicEl>
                                                  <a:chart seriesIdx="-4" categoryIdx="0" bldStep="category"/>
                                                </p:graphicEl>
                                              </p:spTgt>
                                            </p:tgtEl>
                                            <p:attrNameLst>
                                              <p:attrName>style.visibility</p:attrName>
                                            </p:attrNameLst>
                                          </p:cBhvr>
                                          <p:to>
                                            <p:strVal val="visible"/>
                                          </p:to>
                                        </p:set>
                                        <p:anim calcmode="lin" valueType="num">
                                          <p:cBhvr additive="base">
                                            <p:cTn id="31" dur="500" fill="hold"/>
                                            <p:tgtEl>
                                              <p:spTgt spid="15">
                                                <p:graphicEl>
                                                  <a:chart seriesIdx="-4" categoryIdx="0" bldStep="category"/>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
                                                <p:graphicEl>
                                                  <a:chart seriesIdx="-4" categoryIdx="0" bldStep="category"/>
                                                </p:graphicEl>
                                              </p:spTgt>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2" presetClass="entr" presetSubtype="2" decel="52000"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1+#ppt_w/2"/>
                                              </p:val>
                                            </p:tav>
                                            <p:tav tm="100000">
                                              <p:val>
                                                <p:strVal val="#ppt_x"/>
                                              </p:val>
                                            </p:tav>
                                          </p:tavLst>
                                        </p:anim>
                                        <p:anim calcmode="lin" valueType="num">
                                          <p:cBhvr additive="base">
                                            <p:cTn id="37" dur="500" fill="hold"/>
                                            <p:tgtEl>
                                              <p:spTgt spid="18"/>
                                            </p:tgtEl>
                                            <p:attrNameLst>
                                              <p:attrName>ppt_y</p:attrName>
                                            </p:attrNameLst>
                                          </p:cBhvr>
                                          <p:tavLst>
                                            <p:tav tm="0">
                                              <p:val>
                                                <p:strVal val="#ppt_y"/>
                                              </p:val>
                                            </p:tav>
                                            <p:tav tm="100000">
                                              <p:val>
                                                <p:strVal val="#ppt_y"/>
                                              </p:val>
                                            </p:tav>
                                          </p:tavLst>
                                        </p:anim>
                                      </p:childTnLst>
                                    </p:cTn>
                                  </p:par>
                                  <p:par>
                                    <p:cTn id="38" presetID="2" presetClass="entr" presetSubtype="2" decel="5200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 calcmode="lin" valueType="num">
                                          <p:cBhvr additive="base">
                                            <p:cTn id="40" dur="500" fill="hold"/>
                                            <p:tgtEl>
                                              <p:spTgt spid="28"/>
                                            </p:tgtEl>
                                            <p:attrNameLst>
                                              <p:attrName>ppt_x</p:attrName>
                                            </p:attrNameLst>
                                          </p:cBhvr>
                                          <p:tavLst>
                                            <p:tav tm="0">
                                              <p:val>
                                                <p:strVal val="1+#ppt_w/2"/>
                                              </p:val>
                                            </p:tav>
                                            <p:tav tm="100000">
                                              <p:val>
                                                <p:strVal val="#ppt_x"/>
                                              </p:val>
                                            </p:tav>
                                          </p:tavLst>
                                        </p:anim>
                                        <p:anim calcmode="lin" valueType="num">
                                          <p:cBhvr additive="base">
                                            <p:cTn id="41" dur="500" fill="hold"/>
                                            <p:tgtEl>
                                              <p:spTgt spid="28"/>
                                            </p:tgtEl>
                                            <p:attrNameLst>
                                              <p:attrName>ppt_y</p:attrName>
                                            </p:attrNameLst>
                                          </p:cBhvr>
                                          <p:tavLst>
                                            <p:tav tm="0">
                                              <p:val>
                                                <p:strVal val="#ppt_y"/>
                                              </p:val>
                                            </p:tav>
                                            <p:tav tm="100000">
                                              <p:val>
                                                <p:strVal val="#ppt_y"/>
                                              </p:val>
                                            </p:tav>
                                          </p:tavLst>
                                        </p:anim>
                                      </p:childTnLst>
                                    </p:cTn>
                                  </p:par>
                                  <p:par>
                                    <p:cTn id="42" presetID="2" presetClass="entr" presetSubtype="2" decel="5200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 calcmode="lin" valueType="num">
                                          <p:cBhvr additive="base">
                                            <p:cTn id="44" dur="500" fill="hold"/>
                                            <p:tgtEl>
                                              <p:spTgt spid="29"/>
                                            </p:tgtEl>
                                            <p:attrNameLst>
                                              <p:attrName>ppt_x</p:attrName>
                                            </p:attrNameLst>
                                          </p:cBhvr>
                                          <p:tavLst>
                                            <p:tav tm="0">
                                              <p:val>
                                                <p:strVal val="1+#ppt_w/2"/>
                                              </p:val>
                                            </p:tav>
                                            <p:tav tm="100000">
                                              <p:val>
                                                <p:strVal val="#ppt_x"/>
                                              </p:val>
                                            </p:tav>
                                          </p:tavLst>
                                        </p:anim>
                                        <p:anim calcmode="lin" valueType="num">
                                          <p:cBhvr additive="base">
                                            <p:cTn id="45" dur="500" fill="hold"/>
                                            <p:tgtEl>
                                              <p:spTgt spid="29"/>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15">
                                                <p:graphicEl>
                                                  <a:chart seriesIdx="-4" categoryIdx="1" bldStep="category"/>
                                                </p:graphicEl>
                                              </p:spTgt>
                                            </p:tgtEl>
                                            <p:attrNameLst>
                                              <p:attrName>style.visibility</p:attrName>
                                            </p:attrNameLst>
                                          </p:cBhvr>
                                          <p:to>
                                            <p:strVal val="visible"/>
                                          </p:to>
                                        </p:set>
                                        <p:anim calcmode="lin" valueType="num">
                                          <p:cBhvr additive="base">
                                            <p:cTn id="48" dur="500" fill="hold"/>
                                            <p:tgtEl>
                                              <p:spTgt spid="15">
                                                <p:graphicEl>
                                                  <a:chart seriesIdx="-4" categoryIdx="1" bldStep="category"/>
                                                </p:graphic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15">
                                                <p:graphicEl>
                                                  <a:chart seriesIdx="-4" categoryIdx="1" bldStep="category"/>
                                                </p:graphicEl>
                                              </p:spTgt>
                                            </p:tgtEl>
                                            <p:attrNameLst>
                                              <p:attrName>ppt_y</p:attrName>
                                            </p:attrNameLst>
                                          </p:cBhvr>
                                          <p:tavLst>
                                            <p:tav tm="0">
                                              <p:val>
                                                <p:strVal val="#ppt_y"/>
                                              </p:val>
                                            </p:tav>
                                            <p:tav tm="100000">
                                              <p:val>
                                                <p:strVal val="#ppt_y"/>
                                              </p:val>
                                            </p:tav>
                                          </p:tavLst>
                                        </p:anim>
                                      </p:childTnLst>
                                    </p:cTn>
                                  </p:par>
                                </p:childTnLst>
                              </p:cTn>
                            </p:par>
                            <p:par>
                              <p:cTn id="50" fill="hold">
                                <p:stCondLst>
                                  <p:cond delay="1000"/>
                                </p:stCondLst>
                                <p:childTnLst>
                                  <p:par>
                                    <p:cTn id="51" presetID="2" presetClass="entr" presetSubtype="2" decel="52000" fill="hold" grpId="0" nodeType="afterEffect">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cBhvr additive="base">
                                            <p:cTn id="53" dur="500" fill="hold"/>
                                            <p:tgtEl>
                                              <p:spTgt spid="34"/>
                                            </p:tgtEl>
                                            <p:attrNameLst>
                                              <p:attrName>ppt_x</p:attrName>
                                            </p:attrNameLst>
                                          </p:cBhvr>
                                          <p:tavLst>
                                            <p:tav tm="0">
                                              <p:val>
                                                <p:strVal val="1+#ppt_w/2"/>
                                              </p:val>
                                            </p:tav>
                                            <p:tav tm="100000">
                                              <p:val>
                                                <p:strVal val="#ppt_x"/>
                                              </p:val>
                                            </p:tav>
                                          </p:tavLst>
                                        </p:anim>
                                        <p:anim calcmode="lin" valueType="num">
                                          <p:cBhvr additive="base">
                                            <p:cTn id="54" dur="500" fill="hold"/>
                                            <p:tgtEl>
                                              <p:spTgt spid="34"/>
                                            </p:tgtEl>
                                            <p:attrNameLst>
                                              <p:attrName>ppt_y</p:attrName>
                                            </p:attrNameLst>
                                          </p:cBhvr>
                                          <p:tavLst>
                                            <p:tav tm="0">
                                              <p:val>
                                                <p:strVal val="#ppt_y"/>
                                              </p:val>
                                            </p:tav>
                                            <p:tav tm="100000">
                                              <p:val>
                                                <p:strVal val="#ppt_y"/>
                                              </p:val>
                                            </p:tav>
                                          </p:tavLst>
                                        </p:anim>
                                      </p:childTnLst>
                                    </p:cTn>
                                  </p:par>
                                  <p:par>
                                    <p:cTn id="55" presetID="2" presetClass="entr" presetSubtype="2" decel="5200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 calcmode="lin" valueType="num">
                                          <p:cBhvr additive="base">
                                            <p:cTn id="57" dur="500" fill="hold"/>
                                            <p:tgtEl>
                                              <p:spTgt spid="35"/>
                                            </p:tgtEl>
                                            <p:attrNameLst>
                                              <p:attrName>ppt_x</p:attrName>
                                            </p:attrNameLst>
                                          </p:cBhvr>
                                          <p:tavLst>
                                            <p:tav tm="0">
                                              <p:val>
                                                <p:strVal val="1+#ppt_w/2"/>
                                              </p:val>
                                            </p:tav>
                                            <p:tav tm="100000">
                                              <p:val>
                                                <p:strVal val="#ppt_x"/>
                                              </p:val>
                                            </p:tav>
                                          </p:tavLst>
                                        </p:anim>
                                        <p:anim calcmode="lin" valueType="num">
                                          <p:cBhvr additive="base">
                                            <p:cTn id="58" dur="500" fill="hold"/>
                                            <p:tgtEl>
                                              <p:spTgt spid="35"/>
                                            </p:tgtEl>
                                            <p:attrNameLst>
                                              <p:attrName>ppt_y</p:attrName>
                                            </p:attrNameLst>
                                          </p:cBhvr>
                                          <p:tavLst>
                                            <p:tav tm="0">
                                              <p:val>
                                                <p:strVal val="#ppt_y"/>
                                              </p:val>
                                            </p:tav>
                                            <p:tav tm="100000">
                                              <p:val>
                                                <p:strVal val="#ppt_y"/>
                                              </p:val>
                                            </p:tav>
                                          </p:tavLst>
                                        </p:anim>
                                      </p:childTnLst>
                                    </p:cTn>
                                  </p:par>
                                  <p:par>
                                    <p:cTn id="59" presetID="2" presetClass="entr" presetSubtype="2" decel="5200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500" fill="hold"/>
                                            <p:tgtEl>
                                              <p:spTgt spid="36"/>
                                            </p:tgtEl>
                                            <p:attrNameLst>
                                              <p:attrName>ppt_x</p:attrName>
                                            </p:attrNameLst>
                                          </p:cBhvr>
                                          <p:tavLst>
                                            <p:tav tm="0">
                                              <p:val>
                                                <p:strVal val="1+#ppt_w/2"/>
                                              </p:val>
                                            </p:tav>
                                            <p:tav tm="100000">
                                              <p:val>
                                                <p:strVal val="#ppt_x"/>
                                              </p:val>
                                            </p:tav>
                                          </p:tavLst>
                                        </p:anim>
                                        <p:anim calcmode="lin" valueType="num">
                                          <p:cBhvr additive="base">
                                            <p:cTn id="62" dur="500" fill="hold"/>
                                            <p:tgtEl>
                                              <p:spTgt spid="36"/>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15">
                                                <p:graphicEl>
                                                  <a:chart seriesIdx="-4" categoryIdx="2" bldStep="category"/>
                                                </p:graphicEl>
                                              </p:spTgt>
                                            </p:tgtEl>
                                            <p:attrNameLst>
                                              <p:attrName>style.visibility</p:attrName>
                                            </p:attrNameLst>
                                          </p:cBhvr>
                                          <p:to>
                                            <p:strVal val="visible"/>
                                          </p:to>
                                        </p:set>
                                        <p:anim calcmode="lin" valueType="num">
                                          <p:cBhvr additive="base">
                                            <p:cTn id="65" dur="500" fill="hold"/>
                                            <p:tgtEl>
                                              <p:spTgt spid="15">
                                                <p:graphicEl>
                                                  <a:chart seriesIdx="-4" categoryIdx="2" bldStep="category"/>
                                                </p:graphic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15">
                                                <p:graphicEl>
                                                  <a:chart seriesIdx="-4" categoryIdx="2" bldStep="category"/>
                                                </p:graphicEl>
                                              </p:spTgt>
                                            </p:tgtEl>
                                            <p:attrNameLst>
                                              <p:attrName>ppt_y</p:attrName>
                                            </p:attrNameLst>
                                          </p:cBhvr>
                                          <p:tavLst>
                                            <p:tav tm="0">
                                              <p:val>
                                                <p:strVal val="#ppt_y"/>
                                              </p:val>
                                            </p:tav>
                                            <p:tav tm="100000">
                                              <p:val>
                                                <p:strVal val="#ppt_y"/>
                                              </p:val>
                                            </p:tav>
                                          </p:tavLst>
                                        </p:anim>
                                      </p:childTnLst>
                                    </p:cTn>
                                  </p:par>
                                </p:childTnLst>
                              </p:cTn>
                            </p:par>
                            <p:par>
                              <p:cTn id="67" fill="hold">
                                <p:stCondLst>
                                  <p:cond delay="1500"/>
                                </p:stCondLst>
                                <p:childTnLst>
                                  <p:par>
                                    <p:cTn id="68" presetID="2" presetClass="entr" presetSubtype="2" decel="48000" fill="hold" grpId="0" nodeType="afterEffect">
                                      <p:stCondLst>
                                        <p:cond delay="0"/>
                                      </p:stCondLst>
                                      <p:childTnLst>
                                        <p:set>
                                          <p:cBhvr>
                                            <p:cTn id="69" dur="1" fill="hold">
                                              <p:stCondLst>
                                                <p:cond delay="0"/>
                                              </p:stCondLst>
                                            </p:cTn>
                                            <p:tgtEl>
                                              <p:spTgt spid="24"/>
                                            </p:tgtEl>
                                            <p:attrNameLst>
                                              <p:attrName>style.visibility</p:attrName>
                                            </p:attrNameLst>
                                          </p:cBhvr>
                                          <p:to>
                                            <p:strVal val="visible"/>
                                          </p:to>
                                        </p:set>
                                        <p:anim calcmode="lin" valueType="num">
                                          <p:cBhvr additive="base">
                                            <p:cTn id="70" dur="500" fill="hold"/>
                                            <p:tgtEl>
                                              <p:spTgt spid="24"/>
                                            </p:tgtEl>
                                            <p:attrNameLst>
                                              <p:attrName>ppt_x</p:attrName>
                                            </p:attrNameLst>
                                          </p:cBhvr>
                                          <p:tavLst>
                                            <p:tav tm="0">
                                              <p:val>
                                                <p:strVal val="1+#ppt_w/2"/>
                                              </p:val>
                                            </p:tav>
                                            <p:tav tm="100000">
                                              <p:val>
                                                <p:strVal val="#ppt_x"/>
                                              </p:val>
                                            </p:tav>
                                          </p:tavLst>
                                        </p:anim>
                                        <p:anim calcmode="lin" valueType="num">
                                          <p:cBhvr additive="base">
                                            <p:cTn id="71" dur="500" fill="hold"/>
                                            <p:tgtEl>
                                              <p:spTgt spid="24"/>
                                            </p:tgtEl>
                                            <p:attrNameLst>
                                              <p:attrName>ppt_y</p:attrName>
                                            </p:attrNameLst>
                                          </p:cBhvr>
                                          <p:tavLst>
                                            <p:tav tm="0">
                                              <p:val>
                                                <p:strVal val="#ppt_y"/>
                                              </p:val>
                                            </p:tav>
                                            <p:tav tm="100000">
                                              <p:val>
                                                <p:strVal val="#ppt_y"/>
                                              </p:val>
                                            </p:tav>
                                          </p:tavLst>
                                        </p:anim>
                                      </p:childTnLst>
                                    </p:cTn>
                                  </p:par>
                                  <p:par>
                                    <p:cTn id="72" presetID="2" presetClass="entr" presetSubtype="2" decel="48000"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500" fill="hold"/>
                                            <p:tgtEl>
                                              <p:spTgt spid="32"/>
                                            </p:tgtEl>
                                            <p:attrNameLst>
                                              <p:attrName>ppt_x</p:attrName>
                                            </p:attrNameLst>
                                          </p:cBhvr>
                                          <p:tavLst>
                                            <p:tav tm="0">
                                              <p:val>
                                                <p:strVal val="1+#ppt_w/2"/>
                                              </p:val>
                                            </p:tav>
                                            <p:tav tm="100000">
                                              <p:val>
                                                <p:strVal val="#ppt_x"/>
                                              </p:val>
                                            </p:tav>
                                          </p:tavLst>
                                        </p:anim>
                                        <p:anim calcmode="lin" valueType="num">
                                          <p:cBhvr additive="base">
                                            <p:cTn id="75" dur="500" fill="hold"/>
                                            <p:tgtEl>
                                              <p:spTgt spid="32"/>
                                            </p:tgtEl>
                                            <p:attrNameLst>
                                              <p:attrName>ppt_y</p:attrName>
                                            </p:attrNameLst>
                                          </p:cBhvr>
                                          <p:tavLst>
                                            <p:tav tm="0">
                                              <p:val>
                                                <p:strVal val="#ppt_y"/>
                                              </p:val>
                                            </p:tav>
                                            <p:tav tm="100000">
                                              <p:val>
                                                <p:strVal val="#ppt_y"/>
                                              </p:val>
                                            </p:tav>
                                          </p:tavLst>
                                        </p:anim>
                                      </p:childTnLst>
                                    </p:cTn>
                                  </p:par>
                                  <p:par>
                                    <p:cTn id="76" presetID="2" presetClass="entr" presetSubtype="2" decel="48000" fill="hold" grpId="0" nodeType="withEffect">
                                      <p:stCondLst>
                                        <p:cond delay="0"/>
                                      </p:stCondLst>
                                      <p:childTnLst>
                                        <p:set>
                                          <p:cBhvr>
                                            <p:cTn id="77" dur="1" fill="hold">
                                              <p:stCondLst>
                                                <p:cond delay="0"/>
                                              </p:stCondLst>
                                            </p:cTn>
                                            <p:tgtEl>
                                              <p:spTgt spid="33"/>
                                            </p:tgtEl>
                                            <p:attrNameLst>
                                              <p:attrName>style.visibility</p:attrName>
                                            </p:attrNameLst>
                                          </p:cBhvr>
                                          <p:to>
                                            <p:strVal val="visible"/>
                                          </p:to>
                                        </p:set>
                                        <p:anim calcmode="lin" valueType="num">
                                          <p:cBhvr additive="base">
                                            <p:cTn id="78" dur="500" fill="hold"/>
                                            <p:tgtEl>
                                              <p:spTgt spid="33"/>
                                            </p:tgtEl>
                                            <p:attrNameLst>
                                              <p:attrName>ppt_x</p:attrName>
                                            </p:attrNameLst>
                                          </p:cBhvr>
                                          <p:tavLst>
                                            <p:tav tm="0">
                                              <p:val>
                                                <p:strVal val="1+#ppt_w/2"/>
                                              </p:val>
                                            </p:tav>
                                            <p:tav tm="100000">
                                              <p:val>
                                                <p:strVal val="#ppt_x"/>
                                              </p:val>
                                            </p:tav>
                                          </p:tavLst>
                                        </p:anim>
                                        <p:anim calcmode="lin" valueType="num">
                                          <p:cBhvr additive="base">
                                            <p:cTn id="79" dur="500" fill="hold"/>
                                            <p:tgtEl>
                                              <p:spTgt spid="33"/>
                                            </p:tgtEl>
                                            <p:attrNameLst>
                                              <p:attrName>ppt_y</p:attrName>
                                            </p:attrNameLst>
                                          </p:cBhvr>
                                          <p:tavLst>
                                            <p:tav tm="0">
                                              <p:val>
                                                <p:strVal val="#ppt_y"/>
                                              </p:val>
                                            </p:tav>
                                            <p:tav tm="100000">
                                              <p:val>
                                                <p:strVal val="#ppt_y"/>
                                              </p:val>
                                            </p:tav>
                                          </p:tavLst>
                                        </p:anim>
                                      </p:childTnLst>
                                    </p:cTn>
                                  </p:par>
                                  <p:par>
                                    <p:cTn id="80" presetID="2" presetClass="entr" presetSubtype="8" fill="hold" grpId="0" nodeType="withEffect">
                                      <p:stCondLst>
                                        <p:cond delay="0"/>
                                      </p:stCondLst>
                                      <p:childTnLst>
                                        <p:set>
                                          <p:cBhvr>
                                            <p:cTn id="81" dur="1" fill="hold">
                                              <p:stCondLst>
                                                <p:cond delay="0"/>
                                              </p:stCondLst>
                                            </p:cTn>
                                            <p:tgtEl>
                                              <p:spTgt spid="15">
                                                <p:graphicEl>
                                                  <a:chart seriesIdx="-4" categoryIdx="3" bldStep="category"/>
                                                </p:graphicEl>
                                              </p:spTgt>
                                            </p:tgtEl>
                                            <p:attrNameLst>
                                              <p:attrName>style.visibility</p:attrName>
                                            </p:attrNameLst>
                                          </p:cBhvr>
                                          <p:to>
                                            <p:strVal val="visible"/>
                                          </p:to>
                                        </p:set>
                                        <p:anim calcmode="lin" valueType="num">
                                          <p:cBhvr additive="base">
                                            <p:cTn id="82" dur="500" fill="hold"/>
                                            <p:tgtEl>
                                              <p:spTgt spid="15">
                                                <p:graphicEl>
                                                  <a:chart seriesIdx="-4" categoryIdx="3" bldStep="category"/>
                                                </p:graphic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15">
                                                <p:graphicEl>
                                                  <a:chart seriesIdx="-4" categoryIdx="3" bldStep="category"/>
                                                </p:graphicEl>
                                              </p:spTgt>
                                            </p:tgtEl>
                                            <p:attrNameLst>
                                              <p:attrName>ppt_y</p:attrName>
                                            </p:attrNameLst>
                                          </p:cBhvr>
                                          <p:tavLst>
                                            <p:tav tm="0">
                                              <p:val>
                                                <p:strVal val="#ppt_y"/>
                                              </p:val>
                                            </p:tav>
                                            <p:tav tm="100000">
                                              <p:val>
                                                <p:strVal val="#ppt_y"/>
                                              </p:val>
                                            </p:tav>
                                          </p:tavLst>
                                        </p:anim>
                                      </p:childTnLst>
                                    </p:cTn>
                                  </p:par>
                                  <p:par>
                                    <p:cTn id="84" presetID="2" presetClass="entr" presetSubtype="2" decel="52000" fill="hold" grpId="0" nodeType="with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500" fill="hold"/>
                                            <p:tgtEl>
                                              <p:spTgt spid="17"/>
                                            </p:tgtEl>
                                            <p:attrNameLst>
                                              <p:attrName>ppt_x</p:attrName>
                                            </p:attrNameLst>
                                          </p:cBhvr>
                                          <p:tavLst>
                                            <p:tav tm="0">
                                              <p:val>
                                                <p:strVal val="1+#ppt_w/2"/>
                                              </p:val>
                                            </p:tav>
                                            <p:tav tm="100000">
                                              <p:val>
                                                <p:strVal val="#ppt_x"/>
                                              </p:val>
                                            </p:tav>
                                          </p:tavLst>
                                        </p:anim>
                                        <p:anim calcmode="lin" valueType="num">
                                          <p:cBhvr additive="base">
                                            <p:cTn id="87" dur="500" fill="hold"/>
                                            <p:tgtEl>
                                              <p:spTgt spid="17"/>
                                            </p:tgtEl>
                                            <p:attrNameLst>
                                              <p:attrName>ppt_y</p:attrName>
                                            </p:attrNameLst>
                                          </p:cBhvr>
                                          <p:tavLst>
                                            <p:tav tm="0">
                                              <p:val>
                                                <p:strVal val="#ppt_y"/>
                                              </p:val>
                                            </p:tav>
                                            <p:tav tm="100000">
                                              <p:val>
                                                <p:strVal val="#ppt_y"/>
                                              </p:val>
                                            </p:tav>
                                          </p:tavLst>
                                        </p:anim>
                                      </p:childTnLst>
                                    </p:cTn>
                                  </p:par>
                                  <p:par>
                                    <p:cTn id="88" presetID="2" presetClass="entr" presetSubtype="2" decel="52000" fill="hold" grpId="0" nodeType="withEffect">
                                      <p:stCondLst>
                                        <p:cond delay="0"/>
                                      </p:stCondLst>
                                      <p:childTnLst>
                                        <p:set>
                                          <p:cBhvr>
                                            <p:cTn id="89" dur="1" fill="hold">
                                              <p:stCondLst>
                                                <p:cond delay="0"/>
                                              </p:stCondLst>
                                            </p:cTn>
                                            <p:tgtEl>
                                              <p:spTgt spid="26"/>
                                            </p:tgtEl>
                                            <p:attrNameLst>
                                              <p:attrName>style.visibility</p:attrName>
                                            </p:attrNameLst>
                                          </p:cBhvr>
                                          <p:to>
                                            <p:strVal val="visible"/>
                                          </p:to>
                                        </p:set>
                                        <p:anim calcmode="lin" valueType="num">
                                          <p:cBhvr additive="base">
                                            <p:cTn id="90" dur="500" fill="hold"/>
                                            <p:tgtEl>
                                              <p:spTgt spid="26"/>
                                            </p:tgtEl>
                                            <p:attrNameLst>
                                              <p:attrName>ppt_x</p:attrName>
                                            </p:attrNameLst>
                                          </p:cBhvr>
                                          <p:tavLst>
                                            <p:tav tm="0">
                                              <p:val>
                                                <p:strVal val="1+#ppt_w/2"/>
                                              </p:val>
                                            </p:tav>
                                            <p:tav tm="100000">
                                              <p:val>
                                                <p:strVal val="#ppt_x"/>
                                              </p:val>
                                            </p:tav>
                                          </p:tavLst>
                                        </p:anim>
                                        <p:anim calcmode="lin" valueType="num">
                                          <p:cBhvr additive="base">
                                            <p:cTn id="91" dur="500" fill="hold"/>
                                            <p:tgtEl>
                                              <p:spTgt spid="26"/>
                                            </p:tgtEl>
                                            <p:attrNameLst>
                                              <p:attrName>ppt_y</p:attrName>
                                            </p:attrNameLst>
                                          </p:cBhvr>
                                          <p:tavLst>
                                            <p:tav tm="0">
                                              <p:val>
                                                <p:strVal val="#ppt_y"/>
                                              </p:val>
                                            </p:tav>
                                            <p:tav tm="100000">
                                              <p:val>
                                                <p:strVal val="#ppt_y"/>
                                              </p:val>
                                            </p:tav>
                                          </p:tavLst>
                                        </p:anim>
                                      </p:childTnLst>
                                    </p:cTn>
                                  </p:par>
                                  <p:par>
                                    <p:cTn id="92" presetID="2" presetClass="entr" presetSubtype="2" decel="52000" fill="hold" grpId="0" nodeType="withEffect">
                                      <p:stCondLst>
                                        <p:cond delay="0"/>
                                      </p:stCondLst>
                                      <p:childTnLst>
                                        <p:set>
                                          <p:cBhvr>
                                            <p:cTn id="93" dur="1" fill="hold">
                                              <p:stCondLst>
                                                <p:cond delay="0"/>
                                              </p:stCondLst>
                                            </p:cTn>
                                            <p:tgtEl>
                                              <p:spTgt spid="27"/>
                                            </p:tgtEl>
                                            <p:attrNameLst>
                                              <p:attrName>style.visibility</p:attrName>
                                            </p:attrNameLst>
                                          </p:cBhvr>
                                          <p:to>
                                            <p:strVal val="visible"/>
                                          </p:to>
                                        </p:set>
                                        <p:anim calcmode="lin" valueType="num">
                                          <p:cBhvr additive="base">
                                            <p:cTn id="94" dur="500" fill="hold"/>
                                            <p:tgtEl>
                                              <p:spTgt spid="27"/>
                                            </p:tgtEl>
                                            <p:attrNameLst>
                                              <p:attrName>ppt_x</p:attrName>
                                            </p:attrNameLst>
                                          </p:cBhvr>
                                          <p:tavLst>
                                            <p:tav tm="0">
                                              <p:val>
                                                <p:strVal val="1+#ppt_w/2"/>
                                              </p:val>
                                            </p:tav>
                                            <p:tav tm="100000">
                                              <p:val>
                                                <p:strVal val="#ppt_x"/>
                                              </p:val>
                                            </p:tav>
                                          </p:tavLst>
                                        </p:anim>
                                        <p:anim calcmode="lin" valueType="num">
                                          <p:cBhvr additive="base">
                                            <p:cTn id="95" dur="500" fill="hold"/>
                                            <p:tgtEl>
                                              <p:spTgt spid="27"/>
                                            </p:tgtEl>
                                            <p:attrNameLst>
                                              <p:attrName>ppt_y</p:attrName>
                                            </p:attrNameLst>
                                          </p:cBhvr>
                                          <p:tavLst>
                                            <p:tav tm="0">
                                              <p:val>
                                                <p:strVal val="#ppt_y"/>
                                              </p:val>
                                            </p:tav>
                                            <p:tav tm="100000">
                                              <p:val>
                                                <p:strVal val="#ppt_y"/>
                                              </p:val>
                                            </p:tav>
                                          </p:tavLst>
                                        </p:anim>
                                      </p:childTnLst>
                                    </p:cTn>
                                  </p:par>
                                  <p:par>
                                    <p:cTn id="96" presetID="2" presetClass="entr" presetSubtype="8" fill="hold" grpId="0" nodeType="withEffect">
                                      <p:stCondLst>
                                        <p:cond delay="0"/>
                                      </p:stCondLst>
                                      <p:childTnLst>
                                        <p:set>
                                          <p:cBhvr>
                                            <p:cTn id="97" dur="1" fill="hold">
                                              <p:stCondLst>
                                                <p:cond delay="0"/>
                                              </p:stCondLst>
                                            </p:cTn>
                                            <p:tgtEl>
                                              <p:spTgt spid="15">
                                                <p:graphicEl>
                                                  <a:chart seriesIdx="-4" categoryIdx="4" bldStep="category"/>
                                                </p:graphicEl>
                                              </p:spTgt>
                                            </p:tgtEl>
                                            <p:attrNameLst>
                                              <p:attrName>style.visibility</p:attrName>
                                            </p:attrNameLst>
                                          </p:cBhvr>
                                          <p:to>
                                            <p:strVal val="visible"/>
                                          </p:to>
                                        </p:set>
                                        <p:anim calcmode="lin" valueType="num">
                                          <p:cBhvr additive="base">
                                            <p:cTn id="98" dur="500" fill="hold"/>
                                            <p:tgtEl>
                                              <p:spTgt spid="15">
                                                <p:graphicEl>
                                                  <a:chart seriesIdx="-4" categoryIdx="4" bldStep="category"/>
                                                </p:graphicEl>
                                              </p:spTgt>
                                            </p:tgtEl>
                                            <p:attrNameLst>
                                              <p:attrName>ppt_x</p:attrName>
                                            </p:attrNameLst>
                                          </p:cBhvr>
                                          <p:tavLst>
                                            <p:tav tm="0">
                                              <p:val>
                                                <p:strVal val="0-#ppt_w/2"/>
                                              </p:val>
                                            </p:tav>
                                            <p:tav tm="100000">
                                              <p:val>
                                                <p:strVal val="#ppt_x"/>
                                              </p:val>
                                            </p:tav>
                                          </p:tavLst>
                                        </p:anim>
                                        <p:anim calcmode="lin" valueType="num">
                                          <p:cBhvr additive="base">
                                            <p:cTn id="99" dur="500" fill="hold"/>
                                            <p:tgtEl>
                                              <p:spTgt spid="15">
                                                <p:graphicEl>
                                                  <a:chart seriesIdx="-4" categoryIdx="4" bldStep="category"/>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uiExpand="1">
            <p:bldSub>
              <a:bldChart bld="category"/>
            </p:bldSub>
          </p:bldGraphic>
          <p:bldP spid="16" grpId="0" uiExpand="1" animBg="1"/>
          <p:bldP spid="17" grpId="0" uiExpand="1" animBg="1"/>
          <p:bldP spid="18" grpId="0" animBg="1"/>
          <p:bldP spid="22" grpId="0" uiExpand="1"/>
          <p:bldP spid="25" grpId="0" uiExpand="1"/>
          <p:bldP spid="26" grpId="0" uiExpand="1"/>
          <p:bldP spid="27" grpId="0" uiExpand="1"/>
          <p:bldP spid="28" grpId="0"/>
          <p:bldP spid="29" grpId="0"/>
          <p:bldP spid="30" grpId="0"/>
          <p:bldP spid="31" grpId="0" animBg="1"/>
          <p:bldP spid="24" grpId="0" animBg="1"/>
          <p:bldP spid="32" grpId="0"/>
          <p:bldP spid="33" grpId="0"/>
          <p:bldP spid="34" grpId="0" animBg="1"/>
          <p:bldP spid="35" grpId="0"/>
          <p:bldP spid="36"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p:nvSpPr>
        <p:spPr>
          <a:xfrm rot="5400000">
            <a:off x="4035131" y="-449969"/>
            <a:ext cx="875267" cy="754541"/>
          </a:xfrm>
          <a:prstGeom prst="hexagon">
            <a:avLst/>
          </a:prstGeom>
          <a:solidFill>
            <a:srgbClr val="FFC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rot="3834956">
            <a:off x="-465848" y="513612"/>
            <a:ext cx="653193" cy="563098"/>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六边形 4"/>
          <p:cNvSpPr/>
          <p:nvPr/>
        </p:nvSpPr>
        <p:spPr>
          <a:xfrm rot="687596">
            <a:off x="8141844" y="4648628"/>
            <a:ext cx="2004311" cy="1727855"/>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六边形 5"/>
          <p:cNvSpPr/>
          <p:nvPr/>
        </p:nvSpPr>
        <p:spPr>
          <a:xfrm rot="687596">
            <a:off x="8666147" y="-18793"/>
            <a:ext cx="277567" cy="239282"/>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六边形 6"/>
          <p:cNvSpPr/>
          <p:nvPr/>
        </p:nvSpPr>
        <p:spPr>
          <a:xfrm rot="5400000">
            <a:off x="3349321" y="1515236"/>
            <a:ext cx="2246888" cy="1936973"/>
          </a:xfrm>
          <a:prstGeom prst="hexagon">
            <a:avLst/>
          </a:prstGeom>
          <a:solidFill>
            <a:srgbClr val="050505">
              <a:alpha val="69000"/>
            </a:srgbClr>
          </a:solidFill>
          <a:ln>
            <a:noFill/>
          </a:ln>
          <a:effectLst>
            <a:outerShdw blurRad="2921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六边形 7"/>
          <p:cNvSpPr/>
          <p:nvPr/>
        </p:nvSpPr>
        <p:spPr>
          <a:xfrm rot="1762774">
            <a:off x="1102331" y="5014641"/>
            <a:ext cx="595752" cy="513580"/>
          </a:xfrm>
          <a:prstGeom prst="hexagon">
            <a:avLst/>
          </a:prstGeom>
          <a:solidFill>
            <a:srgbClr val="FFC000">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六边形 8"/>
          <p:cNvSpPr/>
          <p:nvPr/>
        </p:nvSpPr>
        <p:spPr>
          <a:xfrm rot="1419650">
            <a:off x="3804809" y="1032569"/>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p:cNvSpPr/>
          <p:nvPr/>
        </p:nvSpPr>
        <p:spPr>
          <a:xfrm rot="3185530">
            <a:off x="8924517" y="2395848"/>
            <a:ext cx="825184" cy="711366"/>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3867470" y="2781882"/>
            <a:ext cx="1210588" cy="400110"/>
          </a:xfrm>
          <a:prstGeom prst="rect">
            <a:avLst/>
          </a:prstGeom>
        </p:spPr>
        <p:txBody>
          <a:bodyPr wrap="none">
            <a:spAutoFit/>
          </a:bodyPr>
          <a:lstStyle/>
          <a:p>
            <a:r>
              <a:rPr lang="zh-CN" altLang="en-US" sz="2000" b="1" dirty="0" smtClean="0">
                <a:solidFill>
                  <a:srgbClr val="FFC000"/>
                </a:solidFill>
                <a:latin typeface="微软雅黑 Light" panose="020B0502040204020203" pitchFamily="34" charset="-122"/>
                <a:ea typeface="微软雅黑 Light" panose="020B0502040204020203" pitchFamily="34" charset="-122"/>
              </a:rPr>
              <a:t>成果展示</a:t>
            </a:r>
            <a:endParaRPr lang="zh-CN" altLang="en-US" sz="2000" b="1" dirty="0">
              <a:solidFill>
                <a:srgbClr val="FFC000"/>
              </a:solidFill>
              <a:latin typeface="微软雅黑 Light" panose="020B0502040204020203" pitchFamily="34" charset="-122"/>
              <a:ea typeface="微软雅黑 Light" panose="020B0502040204020203" pitchFamily="34" charset="-122"/>
            </a:endParaRPr>
          </a:p>
        </p:txBody>
      </p:sp>
      <p:sp>
        <p:nvSpPr>
          <p:cNvPr id="14" name="Freeform 395"/>
          <p:cNvSpPr>
            <a:spLocks noEditPoints="1"/>
          </p:cNvSpPr>
          <p:nvPr/>
        </p:nvSpPr>
        <p:spPr bwMode="auto">
          <a:xfrm>
            <a:off x="4244455" y="1799245"/>
            <a:ext cx="456618" cy="817559"/>
          </a:xfrm>
          <a:custGeom>
            <a:avLst/>
            <a:gdLst>
              <a:gd name="T0" fmla="*/ 80 w 94"/>
              <a:gd name="T1" fmla="*/ 14 h 168"/>
              <a:gd name="T2" fmla="*/ 60 w 94"/>
              <a:gd name="T3" fmla="*/ 2 h 168"/>
              <a:gd name="T4" fmla="*/ 47 w 94"/>
              <a:gd name="T5" fmla="*/ 0 h 168"/>
              <a:gd name="T6" fmla="*/ 14 w 94"/>
              <a:gd name="T7" fmla="*/ 14 h 168"/>
              <a:gd name="T8" fmla="*/ 0 w 94"/>
              <a:gd name="T9" fmla="*/ 47 h 168"/>
              <a:gd name="T10" fmla="*/ 0 w 94"/>
              <a:gd name="T11" fmla="*/ 52 h 168"/>
              <a:gd name="T12" fmla="*/ 6 w 94"/>
              <a:gd name="T13" fmla="*/ 70 h 168"/>
              <a:gd name="T14" fmla="*/ 23 w 94"/>
              <a:gd name="T15" fmla="*/ 122 h 168"/>
              <a:gd name="T16" fmla="*/ 24 w 94"/>
              <a:gd name="T17" fmla="*/ 128 h 168"/>
              <a:gd name="T18" fmla="*/ 30 w 94"/>
              <a:gd name="T19" fmla="*/ 134 h 168"/>
              <a:gd name="T20" fmla="*/ 64 w 94"/>
              <a:gd name="T21" fmla="*/ 134 h 168"/>
              <a:gd name="T22" fmla="*/ 70 w 94"/>
              <a:gd name="T23" fmla="*/ 128 h 168"/>
              <a:gd name="T24" fmla="*/ 71 w 94"/>
              <a:gd name="T25" fmla="*/ 122 h 168"/>
              <a:gd name="T26" fmla="*/ 88 w 94"/>
              <a:gd name="T27" fmla="*/ 70 h 168"/>
              <a:gd name="T28" fmla="*/ 94 w 94"/>
              <a:gd name="T29" fmla="*/ 52 h 168"/>
              <a:gd name="T30" fmla="*/ 94 w 94"/>
              <a:gd name="T31" fmla="*/ 47 h 168"/>
              <a:gd name="T32" fmla="*/ 80 w 94"/>
              <a:gd name="T33" fmla="*/ 14 h 168"/>
              <a:gd name="T34" fmla="*/ 82 w 94"/>
              <a:gd name="T35" fmla="*/ 51 h 168"/>
              <a:gd name="T36" fmla="*/ 78 w 94"/>
              <a:gd name="T37" fmla="*/ 64 h 168"/>
              <a:gd name="T38" fmla="*/ 59 w 94"/>
              <a:gd name="T39" fmla="*/ 121 h 168"/>
              <a:gd name="T40" fmla="*/ 59 w 94"/>
              <a:gd name="T41" fmla="*/ 122 h 168"/>
              <a:gd name="T42" fmla="*/ 53 w 94"/>
              <a:gd name="T43" fmla="*/ 122 h 168"/>
              <a:gd name="T44" fmla="*/ 53 w 94"/>
              <a:gd name="T45" fmla="*/ 100 h 168"/>
              <a:gd name="T46" fmla="*/ 41 w 94"/>
              <a:gd name="T47" fmla="*/ 100 h 168"/>
              <a:gd name="T48" fmla="*/ 41 w 94"/>
              <a:gd name="T49" fmla="*/ 122 h 168"/>
              <a:gd name="T50" fmla="*/ 35 w 94"/>
              <a:gd name="T51" fmla="*/ 122 h 168"/>
              <a:gd name="T52" fmla="*/ 35 w 94"/>
              <a:gd name="T53" fmla="*/ 121 h 168"/>
              <a:gd name="T54" fmla="*/ 17 w 94"/>
              <a:gd name="T55" fmla="*/ 67 h 168"/>
              <a:gd name="T56" fmla="*/ 17 w 94"/>
              <a:gd name="T57" fmla="*/ 66 h 168"/>
              <a:gd name="T58" fmla="*/ 16 w 94"/>
              <a:gd name="T59" fmla="*/ 64 h 168"/>
              <a:gd name="T60" fmla="*/ 12 w 94"/>
              <a:gd name="T61" fmla="*/ 51 h 168"/>
              <a:gd name="T62" fmla="*/ 12 w 94"/>
              <a:gd name="T63" fmla="*/ 47 h 168"/>
              <a:gd name="T64" fmla="*/ 22 w 94"/>
              <a:gd name="T65" fmla="*/ 23 h 168"/>
              <a:gd name="T66" fmla="*/ 47 w 94"/>
              <a:gd name="T67" fmla="*/ 12 h 168"/>
              <a:gd name="T68" fmla="*/ 57 w 94"/>
              <a:gd name="T69" fmla="*/ 14 h 168"/>
              <a:gd name="T70" fmla="*/ 72 w 94"/>
              <a:gd name="T71" fmla="*/ 23 h 168"/>
              <a:gd name="T72" fmla="*/ 82 w 94"/>
              <a:gd name="T73" fmla="*/ 47 h 168"/>
              <a:gd name="T74" fmla="*/ 82 w 94"/>
              <a:gd name="T75" fmla="*/ 51 h 168"/>
              <a:gd name="T76" fmla="*/ 28 w 94"/>
              <a:gd name="T77" fmla="*/ 154 h 168"/>
              <a:gd name="T78" fmla="*/ 66 w 94"/>
              <a:gd name="T79" fmla="*/ 154 h 168"/>
              <a:gd name="T80" fmla="*/ 66 w 94"/>
              <a:gd name="T81" fmla="*/ 142 h 168"/>
              <a:gd name="T82" fmla="*/ 28 w 94"/>
              <a:gd name="T83" fmla="*/ 142 h 168"/>
              <a:gd name="T84" fmla="*/ 28 w 94"/>
              <a:gd name="T85" fmla="*/ 154 h 168"/>
              <a:gd name="T86" fmla="*/ 36 w 94"/>
              <a:gd name="T87" fmla="*/ 168 h 168"/>
              <a:gd name="T88" fmla="*/ 58 w 94"/>
              <a:gd name="T89" fmla="*/ 168 h 168"/>
              <a:gd name="T90" fmla="*/ 58 w 94"/>
              <a:gd name="T91" fmla="*/ 161 h 168"/>
              <a:gd name="T92" fmla="*/ 36 w 94"/>
              <a:gd name="T93" fmla="*/ 161 h 168"/>
              <a:gd name="T94" fmla="*/ 36 w 94"/>
              <a:gd name="T95"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4" h="168">
                <a:moveTo>
                  <a:pt x="80" y="14"/>
                </a:moveTo>
                <a:cubicBezTo>
                  <a:pt x="75" y="9"/>
                  <a:pt x="68" y="4"/>
                  <a:pt x="60" y="2"/>
                </a:cubicBezTo>
                <a:cubicBezTo>
                  <a:pt x="56" y="1"/>
                  <a:pt x="52" y="0"/>
                  <a:pt x="47" y="0"/>
                </a:cubicBezTo>
                <a:cubicBezTo>
                  <a:pt x="34" y="0"/>
                  <a:pt x="23" y="5"/>
                  <a:pt x="14" y="14"/>
                </a:cubicBezTo>
                <a:cubicBezTo>
                  <a:pt x="5" y="23"/>
                  <a:pt x="0" y="35"/>
                  <a:pt x="0" y="47"/>
                </a:cubicBezTo>
                <a:cubicBezTo>
                  <a:pt x="0" y="52"/>
                  <a:pt x="0" y="52"/>
                  <a:pt x="0" y="52"/>
                </a:cubicBezTo>
                <a:cubicBezTo>
                  <a:pt x="1" y="58"/>
                  <a:pt x="3" y="64"/>
                  <a:pt x="6" y="70"/>
                </a:cubicBezTo>
                <a:cubicBezTo>
                  <a:pt x="6" y="70"/>
                  <a:pt x="23" y="102"/>
                  <a:pt x="23" y="122"/>
                </a:cubicBezTo>
                <a:cubicBezTo>
                  <a:pt x="24" y="128"/>
                  <a:pt x="24" y="128"/>
                  <a:pt x="24" y="128"/>
                </a:cubicBezTo>
                <a:cubicBezTo>
                  <a:pt x="25" y="132"/>
                  <a:pt x="27" y="134"/>
                  <a:pt x="30" y="134"/>
                </a:cubicBezTo>
                <a:cubicBezTo>
                  <a:pt x="64" y="134"/>
                  <a:pt x="64" y="134"/>
                  <a:pt x="64" y="134"/>
                </a:cubicBezTo>
                <a:cubicBezTo>
                  <a:pt x="67" y="134"/>
                  <a:pt x="69" y="132"/>
                  <a:pt x="70" y="128"/>
                </a:cubicBezTo>
                <a:cubicBezTo>
                  <a:pt x="71" y="122"/>
                  <a:pt x="71" y="122"/>
                  <a:pt x="71" y="122"/>
                </a:cubicBezTo>
                <a:cubicBezTo>
                  <a:pt x="71" y="102"/>
                  <a:pt x="88" y="70"/>
                  <a:pt x="88" y="70"/>
                </a:cubicBezTo>
                <a:cubicBezTo>
                  <a:pt x="91" y="64"/>
                  <a:pt x="93" y="58"/>
                  <a:pt x="94" y="52"/>
                </a:cubicBezTo>
                <a:cubicBezTo>
                  <a:pt x="94" y="47"/>
                  <a:pt x="94" y="47"/>
                  <a:pt x="94" y="47"/>
                </a:cubicBezTo>
                <a:cubicBezTo>
                  <a:pt x="94" y="35"/>
                  <a:pt x="89" y="23"/>
                  <a:pt x="80" y="14"/>
                </a:cubicBezTo>
                <a:close/>
                <a:moveTo>
                  <a:pt x="82" y="51"/>
                </a:moveTo>
                <a:cubicBezTo>
                  <a:pt x="81" y="56"/>
                  <a:pt x="80" y="60"/>
                  <a:pt x="78" y="64"/>
                </a:cubicBezTo>
                <a:cubicBezTo>
                  <a:pt x="76" y="68"/>
                  <a:pt x="59" y="99"/>
                  <a:pt x="59" y="121"/>
                </a:cubicBezTo>
                <a:cubicBezTo>
                  <a:pt x="59" y="122"/>
                  <a:pt x="59" y="122"/>
                  <a:pt x="59" y="122"/>
                </a:cubicBezTo>
                <a:cubicBezTo>
                  <a:pt x="53" y="122"/>
                  <a:pt x="53" y="122"/>
                  <a:pt x="53" y="122"/>
                </a:cubicBezTo>
                <a:cubicBezTo>
                  <a:pt x="53" y="100"/>
                  <a:pt x="53" y="100"/>
                  <a:pt x="53" y="100"/>
                </a:cubicBezTo>
                <a:cubicBezTo>
                  <a:pt x="41" y="100"/>
                  <a:pt x="41" y="100"/>
                  <a:pt x="41" y="100"/>
                </a:cubicBezTo>
                <a:cubicBezTo>
                  <a:pt x="41" y="122"/>
                  <a:pt x="41" y="122"/>
                  <a:pt x="41" y="122"/>
                </a:cubicBezTo>
                <a:cubicBezTo>
                  <a:pt x="35" y="122"/>
                  <a:pt x="35" y="122"/>
                  <a:pt x="35" y="122"/>
                </a:cubicBezTo>
                <a:cubicBezTo>
                  <a:pt x="35" y="121"/>
                  <a:pt x="35" y="121"/>
                  <a:pt x="35" y="121"/>
                </a:cubicBezTo>
                <a:cubicBezTo>
                  <a:pt x="35" y="105"/>
                  <a:pt x="26" y="83"/>
                  <a:pt x="17" y="67"/>
                </a:cubicBezTo>
                <a:cubicBezTo>
                  <a:pt x="17" y="66"/>
                  <a:pt x="17" y="66"/>
                  <a:pt x="17" y="66"/>
                </a:cubicBezTo>
                <a:cubicBezTo>
                  <a:pt x="16" y="64"/>
                  <a:pt x="16" y="64"/>
                  <a:pt x="16" y="64"/>
                </a:cubicBezTo>
                <a:cubicBezTo>
                  <a:pt x="14" y="60"/>
                  <a:pt x="13" y="56"/>
                  <a:pt x="12" y="51"/>
                </a:cubicBezTo>
                <a:cubicBezTo>
                  <a:pt x="12" y="47"/>
                  <a:pt x="12" y="47"/>
                  <a:pt x="12" y="47"/>
                </a:cubicBezTo>
                <a:cubicBezTo>
                  <a:pt x="12" y="38"/>
                  <a:pt x="16" y="29"/>
                  <a:pt x="22" y="23"/>
                </a:cubicBezTo>
                <a:cubicBezTo>
                  <a:pt x="29" y="16"/>
                  <a:pt x="38" y="12"/>
                  <a:pt x="47" y="12"/>
                </a:cubicBezTo>
                <a:cubicBezTo>
                  <a:pt x="50" y="12"/>
                  <a:pt x="54" y="13"/>
                  <a:pt x="57" y="14"/>
                </a:cubicBezTo>
                <a:cubicBezTo>
                  <a:pt x="63" y="15"/>
                  <a:pt x="68" y="18"/>
                  <a:pt x="72" y="23"/>
                </a:cubicBezTo>
                <a:cubicBezTo>
                  <a:pt x="78" y="29"/>
                  <a:pt x="82" y="38"/>
                  <a:pt x="82" y="47"/>
                </a:cubicBezTo>
                <a:lnTo>
                  <a:pt x="82" y="51"/>
                </a:lnTo>
                <a:close/>
                <a:moveTo>
                  <a:pt x="28" y="154"/>
                </a:moveTo>
                <a:cubicBezTo>
                  <a:pt x="66" y="154"/>
                  <a:pt x="66" y="154"/>
                  <a:pt x="66" y="154"/>
                </a:cubicBezTo>
                <a:cubicBezTo>
                  <a:pt x="66" y="142"/>
                  <a:pt x="66" y="142"/>
                  <a:pt x="66" y="142"/>
                </a:cubicBezTo>
                <a:cubicBezTo>
                  <a:pt x="28" y="142"/>
                  <a:pt x="28" y="142"/>
                  <a:pt x="28" y="142"/>
                </a:cubicBezTo>
                <a:lnTo>
                  <a:pt x="28" y="154"/>
                </a:lnTo>
                <a:close/>
                <a:moveTo>
                  <a:pt x="36" y="168"/>
                </a:moveTo>
                <a:cubicBezTo>
                  <a:pt x="58" y="168"/>
                  <a:pt x="58" y="168"/>
                  <a:pt x="58" y="168"/>
                </a:cubicBezTo>
                <a:cubicBezTo>
                  <a:pt x="58" y="161"/>
                  <a:pt x="58" y="161"/>
                  <a:pt x="58" y="161"/>
                </a:cubicBezTo>
                <a:cubicBezTo>
                  <a:pt x="36" y="161"/>
                  <a:pt x="36" y="161"/>
                  <a:pt x="36" y="161"/>
                </a:cubicBezTo>
                <a:lnTo>
                  <a:pt x="36" y="168"/>
                </a:ln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6" name="六边形 15"/>
          <p:cNvSpPr/>
          <p:nvPr/>
        </p:nvSpPr>
        <p:spPr>
          <a:xfrm rot="3061733">
            <a:off x="2199952" y="1228648"/>
            <a:ext cx="411838" cy="355033"/>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六边形 16"/>
          <p:cNvSpPr/>
          <p:nvPr/>
        </p:nvSpPr>
        <p:spPr>
          <a:xfrm rot="1419650">
            <a:off x="5860634" y="3193183"/>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六边形 17"/>
          <p:cNvSpPr/>
          <p:nvPr/>
        </p:nvSpPr>
        <p:spPr>
          <a:xfrm rot="1419650">
            <a:off x="561627" y="4658967"/>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六边形 18"/>
          <p:cNvSpPr/>
          <p:nvPr/>
        </p:nvSpPr>
        <p:spPr>
          <a:xfrm rot="3061733">
            <a:off x="7784256" y="4560963"/>
            <a:ext cx="411838" cy="355033"/>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六边形 19"/>
          <p:cNvSpPr/>
          <p:nvPr/>
        </p:nvSpPr>
        <p:spPr>
          <a:xfrm rot="1419650">
            <a:off x="8021120" y="4083464"/>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685121574"/>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2"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par>
                                    <p:cTn id="9" presetID="23" presetClass="entr" presetSubtype="16" fill="hold" grpId="2"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childTnLst>
                                    </p:cTn>
                                  </p:par>
                                  <p:par>
                                    <p:cTn id="13" presetID="23" presetClass="entr" presetSubtype="16" fill="hold" grpId="2"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p:cTn id="15" dur="500" fill="hold"/>
                                            <p:tgtEl>
                                              <p:spTgt spid="16"/>
                                            </p:tgtEl>
                                            <p:attrNameLst>
                                              <p:attrName>ppt_w</p:attrName>
                                            </p:attrNameLst>
                                          </p:cBhvr>
                                          <p:tavLst>
                                            <p:tav tm="0">
                                              <p:val>
                                                <p:fltVal val="0"/>
                                              </p:val>
                                            </p:tav>
                                            <p:tav tm="100000">
                                              <p:val>
                                                <p:strVal val="#ppt_w"/>
                                              </p:val>
                                            </p:tav>
                                          </p:tavLst>
                                        </p:anim>
                                        <p:anim calcmode="lin" valueType="num">
                                          <p:cBhvr>
                                            <p:cTn id="16" dur="500" fill="hold"/>
                                            <p:tgtEl>
                                              <p:spTgt spid="16"/>
                                            </p:tgtEl>
                                            <p:attrNameLst>
                                              <p:attrName>ppt_h</p:attrName>
                                            </p:attrNameLst>
                                          </p:cBhvr>
                                          <p:tavLst>
                                            <p:tav tm="0">
                                              <p:val>
                                                <p:fltVal val="0"/>
                                              </p:val>
                                            </p:tav>
                                            <p:tav tm="100000">
                                              <p:val>
                                                <p:strVal val="#ppt_h"/>
                                              </p:val>
                                            </p:tav>
                                          </p:tavLst>
                                        </p:anim>
                                      </p:childTnLst>
                                    </p:cTn>
                                  </p:par>
                                  <p:par>
                                    <p:cTn id="17" presetID="23" presetClass="entr" presetSubtype="16" fill="hold" grpId="2"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childTnLst>
                                    </p:cTn>
                                  </p:par>
                                  <p:par>
                                    <p:cTn id="21" presetID="23" presetClass="entr" presetSubtype="16" fill="hold" grpId="2"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p:cTn id="23" dur="500" fill="hold"/>
                                            <p:tgtEl>
                                              <p:spTgt spid="18"/>
                                            </p:tgtEl>
                                            <p:attrNameLst>
                                              <p:attrName>ppt_w</p:attrName>
                                            </p:attrNameLst>
                                          </p:cBhvr>
                                          <p:tavLst>
                                            <p:tav tm="0">
                                              <p:val>
                                                <p:fltVal val="0"/>
                                              </p:val>
                                            </p:tav>
                                            <p:tav tm="100000">
                                              <p:val>
                                                <p:strVal val="#ppt_w"/>
                                              </p:val>
                                            </p:tav>
                                          </p:tavLst>
                                        </p:anim>
                                        <p:anim calcmode="lin" valueType="num">
                                          <p:cBhvr>
                                            <p:cTn id="24" dur="500" fill="hold"/>
                                            <p:tgtEl>
                                              <p:spTgt spid="18"/>
                                            </p:tgtEl>
                                            <p:attrNameLst>
                                              <p:attrName>ppt_h</p:attrName>
                                            </p:attrNameLst>
                                          </p:cBhvr>
                                          <p:tavLst>
                                            <p:tav tm="0">
                                              <p:val>
                                                <p:fltVal val="0"/>
                                              </p:val>
                                            </p:tav>
                                            <p:tav tm="100000">
                                              <p:val>
                                                <p:strVal val="#ppt_h"/>
                                              </p:val>
                                            </p:tav>
                                          </p:tavLst>
                                        </p:anim>
                                      </p:childTnLst>
                                    </p:cTn>
                                  </p:par>
                                  <p:par>
                                    <p:cTn id="25" presetID="23" presetClass="entr" presetSubtype="16" fill="hold" grpId="2"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childTnLst>
                                    </p:cTn>
                                  </p:par>
                                  <p:par>
                                    <p:cTn id="29" presetID="23" presetClass="entr" presetSubtype="16" fill="hold" grpId="2"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ppt_w</p:attrName>
                                            </p:attrNameLst>
                                          </p:cBhvr>
                                          <p:tavLst>
                                            <p:tav tm="0">
                                              <p:val>
                                                <p:fltVal val="0"/>
                                              </p:val>
                                            </p:tav>
                                            <p:tav tm="100000">
                                              <p:val>
                                                <p:strVal val="#ppt_w"/>
                                              </p:val>
                                            </p:tav>
                                          </p:tavLst>
                                        </p:anim>
                                        <p:anim calcmode="lin" valueType="num">
                                          <p:cBhvr>
                                            <p:cTn id="32" dur="500" fill="hold"/>
                                            <p:tgtEl>
                                              <p:spTgt spid="17"/>
                                            </p:tgtEl>
                                            <p:attrNameLst>
                                              <p:attrName>ppt_h</p:attrName>
                                            </p:attrNameLst>
                                          </p:cBhvr>
                                          <p:tavLst>
                                            <p:tav tm="0">
                                              <p:val>
                                                <p:fltVal val="0"/>
                                              </p:val>
                                            </p:tav>
                                            <p:tav tm="100000">
                                              <p:val>
                                                <p:strVal val="#ppt_h"/>
                                              </p:val>
                                            </p:tav>
                                          </p:tavLst>
                                        </p:anim>
                                      </p:childTnLst>
                                    </p:cTn>
                                  </p:par>
                                  <p:par>
                                    <p:cTn id="33" presetID="23" presetClass="entr" presetSubtype="16" fill="hold" grpId="2" nodeType="with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p:cTn id="35" dur="500" fill="hold"/>
                                            <p:tgtEl>
                                              <p:spTgt spid="20"/>
                                            </p:tgtEl>
                                            <p:attrNameLst>
                                              <p:attrName>ppt_w</p:attrName>
                                            </p:attrNameLst>
                                          </p:cBhvr>
                                          <p:tavLst>
                                            <p:tav tm="0">
                                              <p:val>
                                                <p:fltVal val="0"/>
                                              </p:val>
                                            </p:tav>
                                            <p:tav tm="100000">
                                              <p:val>
                                                <p:strVal val="#ppt_w"/>
                                              </p:val>
                                            </p:tav>
                                          </p:tavLst>
                                        </p:anim>
                                        <p:anim calcmode="lin" valueType="num">
                                          <p:cBhvr>
                                            <p:cTn id="36" dur="500" fill="hold"/>
                                            <p:tgtEl>
                                              <p:spTgt spid="20"/>
                                            </p:tgtEl>
                                            <p:attrNameLst>
                                              <p:attrName>ppt_h</p:attrName>
                                            </p:attrNameLst>
                                          </p:cBhvr>
                                          <p:tavLst>
                                            <p:tav tm="0">
                                              <p:val>
                                                <p:fltVal val="0"/>
                                              </p:val>
                                            </p:tav>
                                            <p:tav tm="100000">
                                              <p:val>
                                                <p:strVal val="#ppt_h"/>
                                              </p:val>
                                            </p:tav>
                                          </p:tavLst>
                                        </p:anim>
                                      </p:childTnLst>
                                    </p:cTn>
                                  </p:par>
                                  <p:par>
                                    <p:cTn id="37" presetID="23" presetClass="entr" presetSubtype="16" fill="hold" grpId="2"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p:cTn id="39" dur="500" fill="hold"/>
                                            <p:tgtEl>
                                              <p:spTgt spid="19"/>
                                            </p:tgtEl>
                                            <p:attrNameLst>
                                              <p:attrName>ppt_w</p:attrName>
                                            </p:attrNameLst>
                                          </p:cBhvr>
                                          <p:tavLst>
                                            <p:tav tm="0">
                                              <p:val>
                                                <p:fltVal val="0"/>
                                              </p:val>
                                            </p:tav>
                                            <p:tav tm="100000">
                                              <p:val>
                                                <p:strVal val="#ppt_w"/>
                                              </p:val>
                                            </p:tav>
                                          </p:tavLst>
                                        </p:anim>
                                        <p:anim calcmode="lin" valueType="num">
                                          <p:cBhvr>
                                            <p:cTn id="40" dur="500" fill="hold"/>
                                            <p:tgtEl>
                                              <p:spTgt spid="19"/>
                                            </p:tgtEl>
                                            <p:attrNameLst>
                                              <p:attrName>ppt_h</p:attrName>
                                            </p:attrNameLst>
                                          </p:cBhvr>
                                          <p:tavLst>
                                            <p:tav tm="0">
                                              <p:val>
                                                <p:fltVal val="0"/>
                                              </p:val>
                                            </p:tav>
                                            <p:tav tm="100000">
                                              <p:val>
                                                <p:strVal val="#ppt_h"/>
                                              </p:val>
                                            </p:tav>
                                          </p:tavLst>
                                        </p:anim>
                                      </p:childTnLst>
                                    </p:cTn>
                                  </p:par>
                                  <p:par>
                                    <p:cTn id="41" presetID="23" presetClass="entr" presetSubtype="16" fill="hold" grpId="2"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500" fill="hold"/>
                                            <p:tgtEl>
                                              <p:spTgt spid="5"/>
                                            </p:tgtEl>
                                            <p:attrNameLst>
                                              <p:attrName>ppt_w</p:attrName>
                                            </p:attrNameLst>
                                          </p:cBhvr>
                                          <p:tavLst>
                                            <p:tav tm="0">
                                              <p:val>
                                                <p:fltVal val="0"/>
                                              </p:val>
                                            </p:tav>
                                            <p:tav tm="100000">
                                              <p:val>
                                                <p:strVal val="#ppt_w"/>
                                              </p:val>
                                            </p:tav>
                                          </p:tavLst>
                                        </p:anim>
                                        <p:anim calcmode="lin" valueType="num">
                                          <p:cBhvr>
                                            <p:cTn id="44" dur="500" fill="hold"/>
                                            <p:tgtEl>
                                              <p:spTgt spid="5"/>
                                            </p:tgtEl>
                                            <p:attrNameLst>
                                              <p:attrName>ppt_h</p:attrName>
                                            </p:attrNameLst>
                                          </p:cBhvr>
                                          <p:tavLst>
                                            <p:tav tm="0">
                                              <p:val>
                                                <p:fltVal val="0"/>
                                              </p:val>
                                            </p:tav>
                                            <p:tav tm="100000">
                                              <p:val>
                                                <p:strVal val="#ppt_h"/>
                                              </p:val>
                                            </p:tav>
                                          </p:tavLst>
                                        </p:anim>
                                      </p:childTnLst>
                                    </p:cTn>
                                  </p:par>
                                  <p:par>
                                    <p:cTn id="45" presetID="23" presetClass="entr" presetSubtype="16" fill="hold" grpId="2" nodeType="with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childTnLst>
                                    </p:cTn>
                                  </p:par>
                                  <p:par>
                                    <p:cTn id="49" presetID="23" presetClass="entr" presetSubtype="16" fill="hold" grpId="2" nodeType="with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p:cTn id="51" dur="500" fill="hold"/>
                                            <p:tgtEl>
                                              <p:spTgt spid="6"/>
                                            </p:tgtEl>
                                            <p:attrNameLst>
                                              <p:attrName>ppt_w</p:attrName>
                                            </p:attrNameLst>
                                          </p:cBhvr>
                                          <p:tavLst>
                                            <p:tav tm="0">
                                              <p:val>
                                                <p:fltVal val="0"/>
                                              </p:val>
                                            </p:tav>
                                            <p:tav tm="100000">
                                              <p:val>
                                                <p:strVal val="#ppt_w"/>
                                              </p:val>
                                            </p:tav>
                                          </p:tavLst>
                                        </p:anim>
                                        <p:anim calcmode="lin" valueType="num">
                                          <p:cBhvr>
                                            <p:cTn id="52" dur="500" fill="hold"/>
                                            <p:tgtEl>
                                              <p:spTgt spid="6"/>
                                            </p:tgtEl>
                                            <p:attrNameLst>
                                              <p:attrName>ppt_h</p:attrName>
                                            </p:attrNameLst>
                                          </p:cBhvr>
                                          <p:tavLst>
                                            <p:tav tm="0">
                                              <p:val>
                                                <p:fltVal val="0"/>
                                              </p:val>
                                            </p:tav>
                                            <p:tav tm="100000">
                                              <p:val>
                                                <p:strVal val="#ppt_h"/>
                                              </p:val>
                                            </p:tav>
                                          </p:tavLst>
                                        </p:anim>
                                      </p:childTnLst>
                                    </p:cTn>
                                  </p:par>
                                </p:childTnLst>
                              </p:cTn>
                            </p:par>
                            <p:par>
                              <p:cTn id="53" fill="hold">
                                <p:stCondLst>
                                  <p:cond delay="500"/>
                                </p:stCondLst>
                                <p:childTnLst>
                                  <p:par>
                                    <p:cTn id="54" presetID="17" presetClass="entr" presetSubtype="10" fill="hold" grpId="0" nodeType="afterEffect">
                                      <p:stCondLst>
                                        <p:cond delay="0"/>
                                      </p:stCondLst>
                                      <p:childTnLst>
                                        <p:set>
                                          <p:cBhvr>
                                            <p:cTn id="55" dur="1" fill="hold">
                                              <p:stCondLst>
                                                <p:cond delay="0"/>
                                              </p:stCondLst>
                                            </p:cTn>
                                            <p:tgtEl>
                                              <p:spTgt spid="7"/>
                                            </p:tgtEl>
                                            <p:attrNameLst>
                                              <p:attrName>style.visibility</p:attrName>
                                            </p:attrNameLst>
                                          </p:cBhvr>
                                          <p:to>
                                            <p:strVal val="visible"/>
                                          </p:to>
                                        </p:set>
                                        <p:anim calcmode="lin" valueType="num">
                                          <p:cBhvr>
                                            <p:cTn id="56" dur="200" fill="hold"/>
                                            <p:tgtEl>
                                              <p:spTgt spid="7"/>
                                            </p:tgtEl>
                                            <p:attrNameLst>
                                              <p:attrName>ppt_w</p:attrName>
                                            </p:attrNameLst>
                                          </p:cBhvr>
                                          <p:tavLst>
                                            <p:tav tm="0">
                                              <p:val>
                                                <p:fltVal val="0"/>
                                              </p:val>
                                            </p:tav>
                                            <p:tav tm="100000">
                                              <p:val>
                                                <p:strVal val="#ppt_w"/>
                                              </p:val>
                                            </p:tav>
                                          </p:tavLst>
                                        </p:anim>
                                        <p:anim calcmode="lin" valueType="num">
                                          <p:cBhvr>
                                            <p:cTn id="57" dur="200" fill="hold"/>
                                            <p:tgtEl>
                                              <p:spTgt spid="7"/>
                                            </p:tgtEl>
                                            <p:attrNameLst>
                                              <p:attrName>ppt_h</p:attrName>
                                            </p:attrNameLst>
                                          </p:cBhvr>
                                          <p:tavLst>
                                            <p:tav tm="0">
                                              <p:val>
                                                <p:strVal val="#ppt_h"/>
                                              </p:val>
                                            </p:tav>
                                            <p:tav tm="100000">
                                              <p:val>
                                                <p:strVal val="#ppt_h"/>
                                              </p:val>
                                            </p:tav>
                                          </p:tavLst>
                                        </p:anim>
                                      </p:childTnLst>
                                    </p:cTn>
                                  </p:par>
                                  <p:par>
                                    <p:cTn id="58" presetID="8" presetClass="emph" presetSubtype="0" fill="hold" grpId="1" nodeType="withEffect" p14:presetBounceEnd="26000">
                                      <p:stCondLst>
                                        <p:cond delay="0"/>
                                      </p:stCondLst>
                                      <p:childTnLst>
                                        <p:animRot by="10800000" p14:bounceEnd="26000">
                                          <p:cBhvr>
                                            <p:cTn id="59" dur="1000" fill="hold"/>
                                            <p:tgtEl>
                                              <p:spTgt spid="7"/>
                                            </p:tgtEl>
                                            <p:attrNameLst>
                                              <p:attrName>r</p:attrName>
                                            </p:attrNameLst>
                                          </p:cBhvr>
                                        </p:animRot>
                                      </p:childTnLst>
                                    </p:cTn>
                                  </p:par>
                                </p:childTnLst>
                              </p:cTn>
                            </p:par>
                            <p:par>
                              <p:cTn id="60" fill="hold">
                                <p:stCondLst>
                                  <p:cond delay="1500"/>
                                </p:stCondLst>
                                <p:childTnLst>
                                  <p:par>
                                    <p:cTn id="61" presetID="53" presetClass="exit" presetSubtype="544" fill="hold" grpId="3" nodeType="afterEffect">
                                      <p:stCondLst>
                                        <p:cond delay="0"/>
                                      </p:stCondLst>
                                      <p:childTnLst>
                                        <p:anim calcmode="lin" valueType="num">
                                          <p:cBhvr>
                                            <p:cTn id="62" dur="500"/>
                                            <p:tgtEl>
                                              <p:spTgt spid="9"/>
                                            </p:tgtEl>
                                            <p:attrNameLst>
                                              <p:attrName>ppt_w</p:attrName>
                                            </p:attrNameLst>
                                          </p:cBhvr>
                                          <p:tavLst>
                                            <p:tav tm="0">
                                              <p:val>
                                                <p:strVal val="ppt_w"/>
                                              </p:val>
                                            </p:tav>
                                            <p:tav tm="100000">
                                              <p:val>
                                                <p:fltVal val="0"/>
                                              </p:val>
                                            </p:tav>
                                          </p:tavLst>
                                        </p:anim>
                                        <p:anim calcmode="lin" valueType="num">
                                          <p:cBhvr>
                                            <p:cTn id="63" dur="500"/>
                                            <p:tgtEl>
                                              <p:spTgt spid="9"/>
                                            </p:tgtEl>
                                            <p:attrNameLst>
                                              <p:attrName>ppt_h</p:attrName>
                                            </p:attrNameLst>
                                          </p:cBhvr>
                                          <p:tavLst>
                                            <p:tav tm="0">
                                              <p:val>
                                                <p:strVal val="ppt_h"/>
                                              </p:val>
                                            </p:tav>
                                            <p:tav tm="100000">
                                              <p:val>
                                                <p:fltVal val="0"/>
                                              </p:val>
                                            </p:tav>
                                          </p:tavLst>
                                        </p:anim>
                                        <p:animEffect transition="out" filter="fade">
                                          <p:cBhvr>
                                            <p:cTn id="64" dur="500"/>
                                            <p:tgtEl>
                                              <p:spTgt spid="9"/>
                                            </p:tgtEl>
                                          </p:cBhvr>
                                        </p:animEffect>
                                        <p:anim calcmode="lin" valueType="num">
                                          <p:cBhvr>
                                            <p:cTn id="65" dur="500"/>
                                            <p:tgtEl>
                                              <p:spTgt spid="9"/>
                                            </p:tgtEl>
                                            <p:attrNameLst>
                                              <p:attrName>ppt_x</p:attrName>
                                            </p:attrNameLst>
                                          </p:cBhvr>
                                          <p:tavLst>
                                            <p:tav tm="0">
                                              <p:val>
                                                <p:strVal val="ppt_x"/>
                                              </p:val>
                                            </p:tav>
                                            <p:tav tm="100000">
                                              <p:val>
                                                <p:fltVal val="0.5"/>
                                              </p:val>
                                            </p:tav>
                                          </p:tavLst>
                                        </p:anim>
                                        <p:anim calcmode="lin" valueType="num">
                                          <p:cBhvr>
                                            <p:cTn id="66" dur="500"/>
                                            <p:tgtEl>
                                              <p:spTgt spid="9"/>
                                            </p:tgtEl>
                                            <p:attrNameLst>
                                              <p:attrName>ppt_y</p:attrName>
                                            </p:attrNameLst>
                                          </p:cBhvr>
                                          <p:tavLst>
                                            <p:tav tm="0">
                                              <p:val>
                                                <p:strVal val="ppt_y"/>
                                              </p:val>
                                            </p:tav>
                                            <p:tav tm="100000">
                                              <p:val>
                                                <p:fltVal val="0.5"/>
                                              </p:val>
                                            </p:tav>
                                          </p:tavLst>
                                        </p:anim>
                                        <p:set>
                                          <p:cBhvr>
                                            <p:cTn id="67" dur="1" fill="hold">
                                              <p:stCondLst>
                                                <p:cond delay="499"/>
                                              </p:stCondLst>
                                            </p:cTn>
                                            <p:tgtEl>
                                              <p:spTgt spid="9"/>
                                            </p:tgtEl>
                                            <p:attrNameLst>
                                              <p:attrName>style.visibility</p:attrName>
                                            </p:attrNameLst>
                                          </p:cBhvr>
                                          <p:to>
                                            <p:strVal val="hidden"/>
                                          </p:to>
                                        </p:set>
                                      </p:childTnLst>
                                    </p:cTn>
                                  </p:par>
                                  <p:par>
                                    <p:cTn id="68" presetID="53" presetClass="exit" presetSubtype="544" fill="hold" grpId="3" nodeType="withEffect">
                                      <p:stCondLst>
                                        <p:cond delay="0"/>
                                      </p:stCondLst>
                                      <p:childTnLst>
                                        <p:anim calcmode="lin" valueType="num">
                                          <p:cBhvr>
                                            <p:cTn id="69" dur="500"/>
                                            <p:tgtEl>
                                              <p:spTgt spid="16"/>
                                            </p:tgtEl>
                                            <p:attrNameLst>
                                              <p:attrName>ppt_w</p:attrName>
                                            </p:attrNameLst>
                                          </p:cBhvr>
                                          <p:tavLst>
                                            <p:tav tm="0">
                                              <p:val>
                                                <p:strVal val="ppt_w"/>
                                              </p:val>
                                            </p:tav>
                                            <p:tav tm="100000">
                                              <p:val>
                                                <p:fltVal val="0"/>
                                              </p:val>
                                            </p:tav>
                                          </p:tavLst>
                                        </p:anim>
                                        <p:anim calcmode="lin" valueType="num">
                                          <p:cBhvr>
                                            <p:cTn id="70" dur="500"/>
                                            <p:tgtEl>
                                              <p:spTgt spid="16"/>
                                            </p:tgtEl>
                                            <p:attrNameLst>
                                              <p:attrName>ppt_h</p:attrName>
                                            </p:attrNameLst>
                                          </p:cBhvr>
                                          <p:tavLst>
                                            <p:tav tm="0">
                                              <p:val>
                                                <p:strVal val="ppt_h"/>
                                              </p:val>
                                            </p:tav>
                                            <p:tav tm="100000">
                                              <p:val>
                                                <p:fltVal val="0"/>
                                              </p:val>
                                            </p:tav>
                                          </p:tavLst>
                                        </p:anim>
                                        <p:animEffect transition="out" filter="fade">
                                          <p:cBhvr>
                                            <p:cTn id="71" dur="500"/>
                                            <p:tgtEl>
                                              <p:spTgt spid="16"/>
                                            </p:tgtEl>
                                          </p:cBhvr>
                                        </p:animEffect>
                                        <p:anim calcmode="lin" valueType="num">
                                          <p:cBhvr>
                                            <p:cTn id="72" dur="500"/>
                                            <p:tgtEl>
                                              <p:spTgt spid="16"/>
                                            </p:tgtEl>
                                            <p:attrNameLst>
                                              <p:attrName>ppt_x</p:attrName>
                                            </p:attrNameLst>
                                          </p:cBhvr>
                                          <p:tavLst>
                                            <p:tav tm="0">
                                              <p:val>
                                                <p:strVal val="ppt_x"/>
                                              </p:val>
                                            </p:tav>
                                            <p:tav tm="100000">
                                              <p:val>
                                                <p:fltVal val="0.5"/>
                                              </p:val>
                                            </p:tav>
                                          </p:tavLst>
                                        </p:anim>
                                        <p:anim calcmode="lin" valueType="num">
                                          <p:cBhvr>
                                            <p:cTn id="73" dur="500"/>
                                            <p:tgtEl>
                                              <p:spTgt spid="16"/>
                                            </p:tgtEl>
                                            <p:attrNameLst>
                                              <p:attrName>ppt_y</p:attrName>
                                            </p:attrNameLst>
                                          </p:cBhvr>
                                          <p:tavLst>
                                            <p:tav tm="0">
                                              <p:val>
                                                <p:strVal val="ppt_y"/>
                                              </p:val>
                                            </p:tav>
                                            <p:tav tm="100000">
                                              <p:val>
                                                <p:fltVal val="0.5"/>
                                              </p:val>
                                            </p:tav>
                                          </p:tavLst>
                                        </p:anim>
                                        <p:set>
                                          <p:cBhvr>
                                            <p:cTn id="74" dur="1" fill="hold">
                                              <p:stCondLst>
                                                <p:cond delay="499"/>
                                              </p:stCondLst>
                                            </p:cTn>
                                            <p:tgtEl>
                                              <p:spTgt spid="16"/>
                                            </p:tgtEl>
                                            <p:attrNameLst>
                                              <p:attrName>style.visibility</p:attrName>
                                            </p:attrNameLst>
                                          </p:cBhvr>
                                          <p:to>
                                            <p:strVal val="hidden"/>
                                          </p:to>
                                        </p:set>
                                      </p:childTnLst>
                                    </p:cTn>
                                  </p:par>
                                  <p:par>
                                    <p:cTn id="75" presetID="53" presetClass="exit" presetSubtype="544" fill="hold" grpId="3" nodeType="withEffect">
                                      <p:stCondLst>
                                        <p:cond delay="0"/>
                                      </p:stCondLst>
                                      <p:childTnLst>
                                        <p:anim calcmode="lin" valueType="num">
                                          <p:cBhvr>
                                            <p:cTn id="76" dur="500"/>
                                            <p:tgtEl>
                                              <p:spTgt spid="17"/>
                                            </p:tgtEl>
                                            <p:attrNameLst>
                                              <p:attrName>ppt_w</p:attrName>
                                            </p:attrNameLst>
                                          </p:cBhvr>
                                          <p:tavLst>
                                            <p:tav tm="0">
                                              <p:val>
                                                <p:strVal val="ppt_w"/>
                                              </p:val>
                                            </p:tav>
                                            <p:tav tm="100000">
                                              <p:val>
                                                <p:fltVal val="0"/>
                                              </p:val>
                                            </p:tav>
                                          </p:tavLst>
                                        </p:anim>
                                        <p:anim calcmode="lin" valueType="num">
                                          <p:cBhvr>
                                            <p:cTn id="77" dur="500"/>
                                            <p:tgtEl>
                                              <p:spTgt spid="17"/>
                                            </p:tgtEl>
                                            <p:attrNameLst>
                                              <p:attrName>ppt_h</p:attrName>
                                            </p:attrNameLst>
                                          </p:cBhvr>
                                          <p:tavLst>
                                            <p:tav tm="0">
                                              <p:val>
                                                <p:strVal val="ppt_h"/>
                                              </p:val>
                                            </p:tav>
                                            <p:tav tm="100000">
                                              <p:val>
                                                <p:fltVal val="0"/>
                                              </p:val>
                                            </p:tav>
                                          </p:tavLst>
                                        </p:anim>
                                        <p:animEffect transition="out" filter="fade">
                                          <p:cBhvr>
                                            <p:cTn id="78" dur="500"/>
                                            <p:tgtEl>
                                              <p:spTgt spid="17"/>
                                            </p:tgtEl>
                                          </p:cBhvr>
                                        </p:animEffect>
                                        <p:anim calcmode="lin" valueType="num">
                                          <p:cBhvr>
                                            <p:cTn id="79" dur="500"/>
                                            <p:tgtEl>
                                              <p:spTgt spid="17"/>
                                            </p:tgtEl>
                                            <p:attrNameLst>
                                              <p:attrName>ppt_x</p:attrName>
                                            </p:attrNameLst>
                                          </p:cBhvr>
                                          <p:tavLst>
                                            <p:tav tm="0">
                                              <p:val>
                                                <p:strVal val="ppt_x"/>
                                              </p:val>
                                            </p:tav>
                                            <p:tav tm="100000">
                                              <p:val>
                                                <p:fltVal val="0.5"/>
                                              </p:val>
                                            </p:tav>
                                          </p:tavLst>
                                        </p:anim>
                                        <p:anim calcmode="lin" valueType="num">
                                          <p:cBhvr>
                                            <p:cTn id="80" dur="500"/>
                                            <p:tgtEl>
                                              <p:spTgt spid="17"/>
                                            </p:tgtEl>
                                            <p:attrNameLst>
                                              <p:attrName>ppt_y</p:attrName>
                                            </p:attrNameLst>
                                          </p:cBhvr>
                                          <p:tavLst>
                                            <p:tav tm="0">
                                              <p:val>
                                                <p:strVal val="ppt_y"/>
                                              </p:val>
                                            </p:tav>
                                            <p:tav tm="100000">
                                              <p:val>
                                                <p:fltVal val="0.5"/>
                                              </p:val>
                                            </p:tav>
                                          </p:tavLst>
                                        </p:anim>
                                        <p:set>
                                          <p:cBhvr>
                                            <p:cTn id="81" dur="1" fill="hold">
                                              <p:stCondLst>
                                                <p:cond delay="499"/>
                                              </p:stCondLst>
                                            </p:cTn>
                                            <p:tgtEl>
                                              <p:spTgt spid="17"/>
                                            </p:tgtEl>
                                            <p:attrNameLst>
                                              <p:attrName>style.visibility</p:attrName>
                                            </p:attrNameLst>
                                          </p:cBhvr>
                                          <p:to>
                                            <p:strVal val="hidden"/>
                                          </p:to>
                                        </p:set>
                                      </p:childTnLst>
                                    </p:cTn>
                                  </p:par>
                                  <p:par>
                                    <p:cTn id="82" presetID="53" presetClass="entr" presetSubtype="16" fill="hold" grpId="0" nodeType="withEffect">
                                      <p:stCondLst>
                                        <p:cond delay="0"/>
                                      </p:stCondLst>
                                      <p:childTnLst>
                                        <p:set>
                                          <p:cBhvr>
                                            <p:cTn id="83" dur="1" fill="hold">
                                              <p:stCondLst>
                                                <p:cond delay="0"/>
                                              </p:stCondLst>
                                            </p:cTn>
                                            <p:tgtEl>
                                              <p:spTgt spid="14"/>
                                            </p:tgtEl>
                                            <p:attrNameLst>
                                              <p:attrName>style.visibility</p:attrName>
                                            </p:attrNameLst>
                                          </p:cBhvr>
                                          <p:to>
                                            <p:strVal val="visible"/>
                                          </p:to>
                                        </p:set>
                                        <p:anim calcmode="lin" valueType="num">
                                          <p:cBhvr>
                                            <p:cTn id="84" dur="500" fill="hold"/>
                                            <p:tgtEl>
                                              <p:spTgt spid="14"/>
                                            </p:tgtEl>
                                            <p:attrNameLst>
                                              <p:attrName>ppt_w</p:attrName>
                                            </p:attrNameLst>
                                          </p:cBhvr>
                                          <p:tavLst>
                                            <p:tav tm="0">
                                              <p:val>
                                                <p:fltVal val="0"/>
                                              </p:val>
                                            </p:tav>
                                            <p:tav tm="100000">
                                              <p:val>
                                                <p:strVal val="#ppt_w"/>
                                              </p:val>
                                            </p:tav>
                                          </p:tavLst>
                                        </p:anim>
                                        <p:anim calcmode="lin" valueType="num">
                                          <p:cBhvr>
                                            <p:cTn id="85" dur="500" fill="hold"/>
                                            <p:tgtEl>
                                              <p:spTgt spid="14"/>
                                            </p:tgtEl>
                                            <p:attrNameLst>
                                              <p:attrName>ppt_h</p:attrName>
                                            </p:attrNameLst>
                                          </p:cBhvr>
                                          <p:tavLst>
                                            <p:tav tm="0">
                                              <p:val>
                                                <p:fltVal val="0"/>
                                              </p:val>
                                            </p:tav>
                                            <p:tav tm="100000">
                                              <p:val>
                                                <p:strVal val="#ppt_h"/>
                                              </p:val>
                                            </p:tav>
                                          </p:tavLst>
                                        </p:anim>
                                        <p:animEffect transition="in" filter="fade">
                                          <p:cBhvr>
                                            <p:cTn id="86" dur="500"/>
                                            <p:tgtEl>
                                              <p:spTgt spid="14"/>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13"/>
                                            </p:tgtEl>
                                            <p:attrNameLst>
                                              <p:attrName>style.visibility</p:attrName>
                                            </p:attrNameLst>
                                          </p:cBhvr>
                                          <p:to>
                                            <p:strVal val="visible"/>
                                          </p:to>
                                        </p:set>
                                        <p:anim calcmode="lin" valueType="num">
                                          <p:cBhvr>
                                            <p:cTn id="89" dur="500" fill="hold"/>
                                            <p:tgtEl>
                                              <p:spTgt spid="13"/>
                                            </p:tgtEl>
                                            <p:attrNameLst>
                                              <p:attrName>ppt_w</p:attrName>
                                            </p:attrNameLst>
                                          </p:cBhvr>
                                          <p:tavLst>
                                            <p:tav tm="0">
                                              <p:val>
                                                <p:fltVal val="0"/>
                                              </p:val>
                                            </p:tav>
                                            <p:tav tm="100000">
                                              <p:val>
                                                <p:strVal val="#ppt_w"/>
                                              </p:val>
                                            </p:tav>
                                          </p:tavLst>
                                        </p:anim>
                                        <p:anim calcmode="lin" valueType="num">
                                          <p:cBhvr>
                                            <p:cTn id="90" dur="500" fill="hold"/>
                                            <p:tgtEl>
                                              <p:spTgt spid="13"/>
                                            </p:tgtEl>
                                            <p:attrNameLst>
                                              <p:attrName>ppt_h</p:attrName>
                                            </p:attrNameLst>
                                          </p:cBhvr>
                                          <p:tavLst>
                                            <p:tav tm="0">
                                              <p:val>
                                                <p:fltVal val="0"/>
                                              </p:val>
                                            </p:tav>
                                            <p:tav tm="100000">
                                              <p:val>
                                                <p:strVal val="#ppt_h"/>
                                              </p:val>
                                            </p:tav>
                                          </p:tavLst>
                                        </p:anim>
                                        <p:animEffect transition="in" filter="fade">
                                          <p:cBhvr>
                                            <p:cTn id="9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2" animBg="1"/>
          <p:bldP spid="3" grpId="2" animBg="1"/>
          <p:bldP spid="5" grpId="2" animBg="1"/>
          <p:bldP spid="6" grpId="2" animBg="1"/>
          <p:bldP spid="7" grpId="0" animBg="1"/>
          <p:bldP spid="7" grpId="1" animBg="1"/>
          <p:bldP spid="8" grpId="2" animBg="1"/>
          <p:bldP spid="9" grpId="2" animBg="1"/>
          <p:bldP spid="9" grpId="3" animBg="1"/>
          <p:bldP spid="10" grpId="2" animBg="1"/>
          <p:bldP spid="13" grpId="0"/>
          <p:bldP spid="14" grpId="0" animBg="1"/>
          <p:bldP spid="16" grpId="2" animBg="1"/>
          <p:bldP spid="16" grpId="3" animBg="1"/>
          <p:bldP spid="17" grpId="2" animBg="1"/>
          <p:bldP spid="17" grpId="3" animBg="1"/>
          <p:bldP spid="18" grpId="2" animBg="1"/>
          <p:bldP spid="19" grpId="2" animBg="1"/>
          <p:bldP spid="20" grpId="2"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2"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par>
                                    <p:cTn id="9" presetID="23" presetClass="entr" presetSubtype="16" fill="hold" grpId="2"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childTnLst>
                                    </p:cTn>
                                  </p:par>
                                  <p:par>
                                    <p:cTn id="13" presetID="23" presetClass="entr" presetSubtype="16" fill="hold" grpId="2"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p:cTn id="15" dur="500" fill="hold"/>
                                            <p:tgtEl>
                                              <p:spTgt spid="16"/>
                                            </p:tgtEl>
                                            <p:attrNameLst>
                                              <p:attrName>ppt_w</p:attrName>
                                            </p:attrNameLst>
                                          </p:cBhvr>
                                          <p:tavLst>
                                            <p:tav tm="0">
                                              <p:val>
                                                <p:fltVal val="0"/>
                                              </p:val>
                                            </p:tav>
                                            <p:tav tm="100000">
                                              <p:val>
                                                <p:strVal val="#ppt_w"/>
                                              </p:val>
                                            </p:tav>
                                          </p:tavLst>
                                        </p:anim>
                                        <p:anim calcmode="lin" valueType="num">
                                          <p:cBhvr>
                                            <p:cTn id="16" dur="500" fill="hold"/>
                                            <p:tgtEl>
                                              <p:spTgt spid="16"/>
                                            </p:tgtEl>
                                            <p:attrNameLst>
                                              <p:attrName>ppt_h</p:attrName>
                                            </p:attrNameLst>
                                          </p:cBhvr>
                                          <p:tavLst>
                                            <p:tav tm="0">
                                              <p:val>
                                                <p:fltVal val="0"/>
                                              </p:val>
                                            </p:tav>
                                            <p:tav tm="100000">
                                              <p:val>
                                                <p:strVal val="#ppt_h"/>
                                              </p:val>
                                            </p:tav>
                                          </p:tavLst>
                                        </p:anim>
                                      </p:childTnLst>
                                    </p:cTn>
                                  </p:par>
                                  <p:par>
                                    <p:cTn id="17" presetID="23" presetClass="entr" presetSubtype="16" fill="hold" grpId="2"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childTnLst>
                                    </p:cTn>
                                  </p:par>
                                  <p:par>
                                    <p:cTn id="21" presetID="23" presetClass="entr" presetSubtype="16" fill="hold" grpId="2"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p:cTn id="23" dur="500" fill="hold"/>
                                            <p:tgtEl>
                                              <p:spTgt spid="18"/>
                                            </p:tgtEl>
                                            <p:attrNameLst>
                                              <p:attrName>ppt_w</p:attrName>
                                            </p:attrNameLst>
                                          </p:cBhvr>
                                          <p:tavLst>
                                            <p:tav tm="0">
                                              <p:val>
                                                <p:fltVal val="0"/>
                                              </p:val>
                                            </p:tav>
                                            <p:tav tm="100000">
                                              <p:val>
                                                <p:strVal val="#ppt_w"/>
                                              </p:val>
                                            </p:tav>
                                          </p:tavLst>
                                        </p:anim>
                                        <p:anim calcmode="lin" valueType="num">
                                          <p:cBhvr>
                                            <p:cTn id="24" dur="500" fill="hold"/>
                                            <p:tgtEl>
                                              <p:spTgt spid="18"/>
                                            </p:tgtEl>
                                            <p:attrNameLst>
                                              <p:attrName>ppt_h</p:attrName>
                                            </p:attrNameLst>
                                          </p:cBhvr>
                                          <p:tavLst>
                                            <p:tav tm="0">
                                              <p:val>
                                                <p:fltVal val="0"/>
                                              </p:val>
                                            </p:tav>
                                            <p:tav tm="100000">
                                              <p:val>
                                                <p:strVal val="#ppt_h"/>
                                              </p:val>
                                            </p:tav>
                                          </p:tavLst>
                                        </p:anim>
                                      </p:childTnLst>
                                    </p:cTn>
                                  </p:par>
                                  <p:par>
                                    <p:cTn id="25" presetID="23" presetClass="entr" presetSubtype="16" fill="hold" grpId="2"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childTnLst>
                                    </p:cTn>
                                  </p:par>
                                  <p:par>
                                    <p:cTn id="29" presetID="23" presetClass="entr" presetSubtype="16" fill="hold" grpId="2"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ppt_w</p:attrName>
                                            </p:attrNameLst>
                                          </p:cBhvr>
                                          <p:tavLst>
                                            <p:tav tm="0">
                                              <p:val>
                                                <p:fltVal val="0"/>
                                              </p:val>
                                            </p:tav>
                                            <p:tav tm="100000">
                                              <p:val>
                                                <p:strVal val="#ppt_w"/>
                                              </p:val>
                                            </p:tav>
                                          </p:tavLst>
                                        </p:anim>
                                        <p:anim calcmode="lin" valueType="num">
                                          <p:cBhvr>
                                            <p:cTn id="32" dur="500" fill="hold"/>
                                            <p:tgtEl>
                                              <p:spTgt spid="17"/>
                                            </p:tgtEl>
                                            <p:attrNameLst>
                                              <p:attrName>ppt_h</p:attrName>
                                            </p:attrNameLst>
                                          </p:cBhvr>
                                          <p:tavLst>
                                            <p:tav tm="0">
                                              <p:val>
                                                <p:fltVal val="0"/>
                                              </p:val>
                                            </p:tav>
                                            <p:tav tm="100000">
                                              <p:val>
                                                <p:strVal val="#ppt_h"/>
                                              </p:val>
                                            </p:tav>
                                          </p:tavLst>
                                        </p:anim>
                                      </p:childTnLst>
                                    </p:cTn>
                                  </p:par>
                                  <p:par>
                                    <p:cTn id="33" presetID="23" presetClass="entr" presetSubtype="16" fill="hold" grpId="2" nodeType="with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p:cTn id="35" dur="500" fill="hold"/>
                                            <p:tgtEl>
                                              <p:spTgt spid="20"/>
                                            </p:tgtEl>
                                            <p:attrNameLst>
                                              <p:attrName>ppt_w</p:attrName>
                                            </p:attrNameLst>
                                          </p:cBhvr>
                                          <p:tavLst>
                                            <p:tav tm="0">
                                              <p:val>
                                                <p:fltVal val="0"/>
                                              </p:val>
                                            </p:tav>
                                            <p:tav tm="100000">
                                              <p:val>
                                                <p:strVal val="#ppt_w"/>
                                              </p:val>
                                            </p:tav>
                                          </p:tavLst>
                                        </p:anim>
                                        <p:anim calcmode="lin" valueType="num">
                                          <p:cBhvr>
                                            <p:cTn id="36" dur="500" fill="hold"/>
                                            <p:tgtEl>
                                              <p:spTgt spid="20"/>
                                            </p:tgtEl>
                                            <p:attrNameLst>
                                              <p:attrName>ppt_h</p:attrName>
                                            </p:attrNameLst>
                                          </p:cBhvr>
                                          <p:tavLst>
                                            <p:tav tm="0">
                                              <p:val>
                                                <p:fltVal val="0"/>
                                              </p:val>
                                            </p:tav>
                                            <p:tav tm="100000">
                                              <p:val>
                                                <p:strVal val="#ppt_h"/>
                                              </p:val>
                                            </p:tav>
                                          </p:tavLst>
                                        </p:anim>
                                      </p:childTnLst>
                                    </p:cTn>
                                  </p:par>
                                  <p:par>
                                    <p:cTn id="37" presetID="23" presetClass="entr" presetSubtype="16" fill="hold" grpId="2"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p:cTn id="39" dur="500" fill="hold"/>
                                            <p:tgtEl>
                                              <p:spTgt spid="19"/>
                                            </p:tgtEl>
                                            <p:attrNameLst>
                                              <p:attrName>ppt_w</p:attrName>
                                            </p:attrNameLst>
                                          </p:cBhvr>
                                          <p:tavLst>
                                            <p:tav tm="0">
                                              <p:val>
                                                <p:fltVal val="0"/>
                                              </p:val>
                                            </p:tav>
                                            <p:tav tm="100000">
                                              <p:val>
                                                <p:strVal val="#ppt_w"/>
                                              </p:val>
                                            </p:tav>
                                          </p:tavLst>
                                        </p:anim>
                                        <p:anim calcmode="lin" valueType="num">
                                          <p:cBhvr>
                                            <p:cTn id="40" dur="500" fill="hold"/>
                                            <p:tgtEl>
                                              <p:spTgt spid="19"/>
                                            </p:tgtEl>
                                            <p:attrNameLst>
                                              <p:attrName>ppt_h</p:attrName>
                                            </p:attrNameLst>
                                          </p:cBhvr>
                                          <p:tavLst>
                                            <p:tav tm="0">
                                              <p:val>
                                                <p:fltVal val="0"/>
                                              </p:val>
                                            </p:tav>
                                            <p:tav tm="100000">
                                              <p:val>
                                                <p:strVal val="#ppt_h"/>
                                              </p:val>
                                            </p:tav>
                                          </p:tavLst>
                                        </p:anim>
                                      </p:childTnLst>
                                    </p:cTn>
                                  </p:par>
                                  <p:par>
                                    <p:cTn id="41" presetID="23" presetClass="entr" presetSubtype="16" fill="hold" grpId="2"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500" fill="hold"/>
                                            <p:tgtEl>
                                              <p:spTgt spid="5"/>
                                            </p:tgtEl>
                                            <p:attrNameLst>
                                              <p:attrName>ppt_w</p:attrName>
                                            </p:attrNameLst>
                                          </p:cBhvr>
                                          <p:tavLst>
                                            <p:tav tm="0">
                                              <p:val>
                                                <p:fltVal val="0"/>
                                              </p:val>
                                            </p:tav>
                                            <p:tav tm="100000">
                                              <p:val>
                                                <p:strVal val="#ppt_w"/>
                                              </p:val>
                                            </p:tav>
                                          </p:tavLst>
                                        </p:anim>
                                        <p:anim calcmode="lin" valueType="num">
                                          <p:cBhvr>
                                            <p:cTn id="44" dur="500" fill="hold"/>
                                            <p:tgtEl>
                                              <p:spTgt spid="5"/>
                                            </p:tgtEl>
                                            <p:attrNameLst>
                                              <p:attrName>ppt_h</p:attrName>
                                            </p:attrNameLst>
                                          </p:cBhvr>
                                          <p:tavLst>
                                            <p:tav tm="0">
                                              <p:val>
                                                <p:fltVal val="0"/>
                                              </p:val>
                                            </p:tav>
                                            <p:tav tm="100000">
                                              <p:val>
                                                <p:strVal val="#ppt_h"/>
                                              </p:val>
                                            </p:tav>
                                          </p:tavLst>
                                        </p:anim>
                                      </p:childTnLst>
                                    </p:cTn>
                                  </p:par>
                                  <p:par>
                                    <p:cTn id="45" presetID="23" presetClass="entr" presetSubtype="16" fill="hold" grpId="2" nodeType="with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childTnLst>
                                    </p:cTn>
                                  </p:par>
                                  <p:par>
                                    <p:cTn id="49" presetID="23" presetClass="entr" presetSubtype="16" fill="hold" grpId="2" nodeType="with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p:cTn id="51" dur="500" fill="hold"/>
                                            <p:tgtEl>
                                              <p:spTgt spid="6"/>
                                            </p:tgtEl>
                                            <p:attrNameLst>
                                              <p:attrName>ppt_w</p:attrName>
                                            </p:attrNameLst>
                                          </p:cBhvr>
                                          <p:tavLst>
                                            <p:tav tm="0">
                                              <p:val>
                                                <p:fltVal val="0"/>
                                              </p:val>
                                            </p:tav>
                                            <p:tav tm="100000">
                                              <p:val>
                                                <p:strVal val="#ppt_w"/>
                                              </p:val>
                                            </p:tav>
                                          </p:tavLst>
                                        </p:anim>
                                        <p:anim calcmode="lin" valueType="num">
                                          <p:cBhvr>
                                            <p:cTn id="52" dur="500" fill="hold"/>
                                            <p:tgtEl>
                                              <p:spTgt spid="6"/>
                                            </p:tgtEl>
                                            <p:attrNameLst>
                                              <p:attrName>ppt_h</p:attrName>
                                            </p:attrNameLst>
                                          </p:cBhvr>
                                          <p:tavLst>
                                            <p:tav tm="0">
                                              <p:val>
                                                <p:fltVal val="0"/>
                                              </p:val>
                                            </p:tav>
                                            <p:tav tm="100000">
                                              <p:val>
                                                <p:strVal val="#ppt_h"/>
                                              </p:val>
                                            </p:tav>
                                          </p:tavLst>
                                        </p:anim>
                                      </p:childTnLst>
                                    </p:cTn>
                                  </p:par>
                                </p:childTnLst>
                              </p:cTn>
                            </p:par>
                            <p:par>
                              <p:cTn id="53" fill="hold">
                                <p:stCondLst>
                                  <p:cond delay="500"/>
                                </p:stCondLst>
                                <p:childTnLst>
                                  <p:par>
                                    <p:cTn id="54" presetID="17" presetClass="entr" presetSubtype="10" fill="hold" grpId="0" nodeType="afterEffect">
                                      <p:stCondLst>
                                        <p:cond delay="0"/>
                                      </p:stCondLst>
                                      <p:childTnLst>
                                        <p:set>
                                          <p:cBhvr>
                                            <p:cTn id="55" dur="1" fill="hold">
                                              <p:stCondLst>
                                                <p:cond delay="0"/>
                                              </p:stCondLst>
                                            </p:cTn>
                                            <p:tgtEl>
                                              <p:spTgt spid="7"/>
                                            </p:tgtEl>
                                            <p:attrNameLst>
                                              <p:attrName>style.visibility</p:attrName>
                                            </p:attrNameLst>
                                          </p:cBhvr>
                                          <p:to>
                                            <p:strVal val="visible"/>
                                          </p:to>
                                        </p:set>
                                        <p:anim calcmode="lin" valueType="num">
                                          <p:cBhvr>
                                            <p:cTn id="56" dur="200" fill="hold"/>
                                            <p:tgtEl>
                                              <p:spTgt spid="7"/>
                                            </p:tgtEl>
                                            <p:attrNameLst>
                                              <p:attrName>ppt_w</p:attrName>
                                            </p:attrNameLst>
                                          </p:cBhvr>
                                          <p:tavLst>
                                            <p:tav tm="0">
                                              <p:val>
                                                <p:fltVal val="0"/>
                                              </p:val>
                                            </p:tav>
                                            <p:tav tm="100000">
                                              <p:val>
                                                <p:strVal val="#ppt_w"/>
                                              </p:val>
                                            </p:tav>
                                          </p:tavLst>
                                        </p:anim>
                                        <p:anim calcmode="lin" valueType="num">
                                          <p:cBhvr>
                                            <p:cTn id="57" dur="200" fill="hold"/>
                                            <p:tgtEl>
                                              <p:spTgt spid="7"/>
                                            </p:tgtEl>
                                            <p:attrNameLst>
                                              <p:attrName>ppt_h</p:attrName>
                                            </p:attrNameLst>
                                          </p:cBhvr>
                                          <p:tavLst>
                                            <p:tav tm="0">
                                              <p:val>
                                                <p:strVal val="#ppt_h"/>
                                              </p:val>
                                            </p:tav>
                                            <p:tav tm="100000">
                                              <p:val>
                                                <p:strVal val="#ppt_h"/>
                                              </p:val>
                                            </p:tav>
                                          </p:tavLst>
                                        </p:anim>
                                      </p:childTnLst>
                                    </p:cTn>
                                  </p:par>
                                  <p:par>
                                    <p:cTn id="58" presetID="8" presetClass="emph" presetSubtype="0" fill="hold" grpId="1" nodeType="withEffect">
                                      <p:stCondLst>
                                        <p:cond delay="0"/>
                                      </p:stCondLst>
                                      <p:childTnLst>
                                        <p:animRot by="10800000">
                                          <p:cBhvr>
                                            <p:cTn id="59" dur="1000" fill="hold"/>
                                            <p:tgtEl>
                                              <p:spTgt spid="7"/>
                                            </p:tgtEl>
                                            <p:attrNameLst>
                                              <p:attrName>r</p:attrName>
                                            </p:attrNameLst>
                                          </p:cBhvr>
                                        </p:animRot>
                                      </p:childTnLst>
                                    </p:cTn>
                                  </p:par>
                                </p:childTnLst>
                              </p:cTn>
                            </p:par>
                            <p:par>
                              <p:cTn id="60" fill="hold">
                                <p:stCondLst>
                                  <p:cond delay="1500"/>
                                </p:stCondLst>
                                <p:childTnLst>
                                  <p:par>
                                    <p:cTn id="61" presetID="53" presetClass="exit" presetSubtype="544" fill="hold" grpId="3" nodeType="afterEffect">
                                      <p:stCondLst>
                                        <p:cond delay="0"/>
                                      </p:stCondLst>
                                      <p:childTnLst>
                                        <p:anim calcmode="lin" valueType="num">
                                          <p:cBhvr>
                                            <p:cTn id="62" dur="500"/>
                                            <p:tgtEl>
                                              <p:spTgt spid="9"/>
                                            </p:tgtEl>
                                            <p:attrNameLst>
                                              <p:attrName>ppt_w</p:attrName>
                                            </p:attrNameLst>
                                          </p:cBhvr>
                                          <p:tavLst>
                                            <p:tav tm="0">
                                              <p:val>
                                                <p:strVal val="ppt_w"/>
                                              </p:val>
                                            </p:tav>
                                            <p:tav tm="100000">
                                              <p:val>
                                                <p:fltVal val="0"/>
                                              </p:val>
                                            </p:tav>
                                          </p:tavLst>
                                        </p:anim>
                                        <p:anim calcmode="lin" valueType="num">
                                          <p:cBhvr>
                                            <p:cTn id="63" dur="500"/>
                                            <p:tgtEl>
                                              <p:spTgt spid="9"/>
                                            </p:tgtEl>
                                            <p:attrNameLst>
                                              <p:attrName>ppt_h</p:attrName>
                                            </p:attrNameLst>
                                          </p:cBhvr>
                                          <p:tavLst>
                                            <p:tav tm="0">
                                              <p:val>
                                                <p:strVal val="ppt_h"/>
                                              </p:val>
                                            </p:tav>
                                            <p:tav tm="100000">
                                              <p:val>
                                                <p:fltVal val="0"/>
                                              </p:val>
                                            </p:tav>
                                          </p:tavLst>
                                        </p:anim>
                                        <p:animEffect transition="out" filter="fade">
                                          <p:cBhvr>
                                            <p:cTn id="64" dur="500"/>
                                            <p:tgtEl>
                                              <p:spTgt spid="9"/>
                                            </p:tgtEl>
                                          </p:cBhvr>
                                        </p:animEffect>
                                        <p:anim calcmode="lin" valueType="num">
                                          <p:cBhvr>
                                            <p:cTn id="65" dur="500"/>
                                            <p:tgtEl>
                                              <p:spTgt spid="9"/>
                                            </p:tgtEl>
                                            <p:attrNameLst>
                                              <p:attrName>ppt_x</p:attrName>
                                            </p:attrNameLst>
                                          </p:cBhvr>
                                          <p:tavLst>
                                            <p:tav tm="0">
                                              <p:val>
                                                <p:strVal val="ppt_x"/>
                                              </p:val>
                                            </p:tav>
                                            <p:tav tm="100000">
                                              <p:val>
                                                <p:fltVal val="0.5"/>
                                              </p:val>
                                            </p:tav>
                                          </p:tavLst>
                                        </p:anim>
                                        <p:anim calcmode="lin" valueType="num">
                                          <p:cBhvr>
                                            <p:cTn id="66" dur="500"/>
                                            <p:tgtEl>
                                              <p:spTgt spid="9"/>
                                            </p:tgtEl>
                                            <p:attrNameLst>
                                              <p:attrName>ppt_y</p:attrName>
                                            </p:attrNameLst>
                                          </p:cBhvr>
                                          <p:tavLst>
                                            <p:tav tm="0">
                                              <p:val>
                                                <p:strVal val="ppt_y"/>
                                              </p:val>
                                            </p:tav>
                                            <p:tav tm="100000">
                                              <p:val>
                                                <p:fltVal val="0.5"/>
                                              </p:val>
                                            </p:tav>
                                          </p:tavLst>
                                        </p:anim>
                                        <p:set>
                                          <p:cBhvr>
                                            <p:cTn id="67" dur="1" fill="hold">
                                              <p:stCondLst>
                                                <p:cond delay="499"/>
                                              </p:stCondLst>
                                            </p:cTn>
                                            <p:tgtEl>
                                              <p:spTgt spid="9"/>
                                            </p:tgtEl>
                                            <p:attrNameLst>
                                              <p:attrName>style.visibility</p:attrName>
                                            </p:attrNameLst>
                                          </p:cBhvr>
                                          <p:to>
                                            <p:strVal val="hidden"/>
                                          </p:to>
                                        </p:set>
                                      </p:childTnLst>
                                    </p:cTn>
                                  </p:par>
                                  <p:par>
                                    <p:cTn id="68" presetID="53" presetClass="exit" presetSubtype="544" fill="hold" grpId="3" nodeType="withEffect">
                                      <p:stCondLst>
                                        <p:cond delay="0"/>
                                      </p:stCondLst>
                                      <p:childTnLst>
                                        <p:anim calcmode="lin" valueType="num">
                                          <p:cBhvr>
                                            <p:cTn id="69" dur="500"/>
                                            <p:tgtEl>
                                              <p:spTgt spid="16"/>
                                            </p:tgtEl>
                                            <p:attrNameLst>
                                              <p:attrName>ppt_w</p:attrName>
                                            </p:attrNameLst>
                                          </p:cBhvr>
                                          <p:tavLst>
                                            <p:tav tm="0">
                                              <p:val>
                                                <p:strVal val="ppt_w"/>
                                              </p:val>
                                            </p:tav>
                                            <p:tav tm="100000">
                                              <p:val>
                                                <p:fltVal val="0"/>
                                              </p:val>
                                            </p:tav>
                                          </p:tavLst>
                                        </p:anim>
                                        <p:anim calcmode="lin" valueType="num">
                                          <p:cBhvr>
                                            <p:cTn id="70" dur="500"/>
                                            <p:tgtEl>
                                              <p:spTgt spid="16"/>
                                            </p:tgtEl>
                                            <p:attrNameLst>
                                              <p:attrName>ppt_h</p:attrName>
                                            </p:attrNameLst>
                                          </p:cBhvr>
                                          <p:tavLst>
                                            <p:tav tm="0">
                                              <p:val>
                                                <p:strVal val="ppt_h"/>
                                              </p:val>
                                            </p:tav>
                                            <p:tav tm="100000">
                                              <p:val>
                                                <p:fltVal val="0"/>
                                              </p:val>
                                            </p:tav>
                                          </p:tavLst>
                                        </p:anim>
                                        <p:animEffect transition="out" filter="fade">
                                          <p:cBhvr>
                                            <p:cTn id="71" dur="500"/>
                                            <p:tgtEl>
                                              <p:spTgt spid="16"/>
                                            </p:tgtEl>
                                          </p:cBhvr>
                                        </p:animEffect>
                                        <p:anim calcmode="lin" valueType="num">
                                          <p:cBhvr>
                                            <p:cTn id="72" dur="500"/>
                                            <p:tgtEl>
                                              <p:spTgt spid="16"/>
                                            </p:tgtEl>
                                            <p:attrNameLst>
                                              <p:attrName>ppt_x</p:attrName>
                                            </p:attrNameLst>
                                          </p:cBhvr>
                                          <p:tavLst>
                                            <p:tav tm="0">
                                              <p:val>
                                                <p:strVal val="ppt_x"/>
                                              </p:val>
                                            </p:tav>
                                            <p:tav tm="100000">
                                              <p:val>
                                                <p:fltVal val="0.5"/>
                                              </p:val>
                                            </p:tav>
                                          </p:tavLst>
                                        </p:anim>
                                        <p:anim calcmode="lin" valueType="num">
                                          <p:cBhvr>
                                            <p:cTn id="73" dur="500"/>
                                            <p:tgtEl>
                                              <p:spTgt spid="16"/>
                                            </p:tgtEl>
                                            <p:attrNameLst>
                                              <p:attrName>ppt_y</p:attrName>
                                            </p:attrNameLst>
                                          </p:cBhvr>
                                          <p:tavLst>
                                            <p:tav tm="0">
                                              <p:val>
                                                <p:strVal val="ppt_y"/>
                                              </p:val>
                                            </p:tav>
                                            <p:tav tm="100000">
                                              <p:val>
                                                <p:fltVal val="0.5"/>
                                              </p:val>
                                            </p:tav>
                                          </p:tavLst>
                                        </p:anim>
                                        <p:set>
                                          <p:cBhvr>
                                            <p:cTn id="74" dur="1" fill="hold">
                                              <p:stCondLst>
                                                <p:cond delay="499"/>
                                              </p:stCondLst>
                                            </p:cTn>
                                            <p:tgtEl>
                                              <p:spTgt spid="16"/>
                                            </p:tgtEl>
                                            <p:attrNameLst>
                                              <p:attrName>style.visibility</p:attrName>
                                            </p:attrNameLst>
                                          </p:cBhvr>
                                          <p:to>
                                            <p:strVal val="hidden"/>
                                          </p:to>
                                        </p:set>
                                      </p:childTnLst>
                                    </p:cTn>
                                  </p:par>
                                  <p:par>
                                    <p:cTn id="75" presetID="53" presetClass="exit" presetSubtype="544" fill="hold" grpId="3" nodeType="withEffect">
                                      <p:stCondLst>
                                        <p:cond delay="0"/>
                                      </p:stCondLst>
                                      <p:childTnLst>
                                        <p:anim calcmode="lin" valueType="num">
                                          <p:cBhvr>
                                            <p:cTn id="76" dur="500"/>
                                            <p:tgtEl>
                                              <p:spTgt spid="17"/>
                                            </p:tgtEl>
                                            <p:attrNameLst>
                                              <p:attrName>ppt_w</p:attrName>
                                            </p:attrNameLst>
                                          </p:cBhvr>
                                          <p:tavLst>
                                            <p:tav tm="0">
                                              <p:val>
                                                <p:strVal val="ppt_w"/>
                                              </p:val>
                                            </p:tav>
                                            <p:tav tm="100000">
                                              <p:val>
                                                <p:fltVal val="0"/>
                                              </p:val>
                                            </p:tav>
                                          </p:tavLst>
                                        </p:anim>
                                        <p:anim calcmode="lin" valueType="num">
                                          <p:cBhvr>
                                            <p:cTn id="77" dur="500"/>
                                            <p:tgtEl>
                                              <p:spTgt spid="17"/>
                                            </p:tgtEl>
                                            <p:attrNameLst>
                                              <p:attrName>ppt_h</p:attrName>
                                            </p:attrNameLst>
                                          </p:cBhvr>
                                          <p:tavLst>
                                            <p:tav tm="0">
                                              <p:val>
                                                <p:strVal val="ppt_h"/>
                                              </p:val>
                                            </p:tav>
                                            <p:tav tm="100000">
                                              <p:val>
                                                <p:fltVal val="0"/>
                                              </p:val>
                                            </p:tav>
                                          </p:tavLst>
                                        </p:anim>
                                        <p:animEffect transition="out" filter="fade">
                                          <p:cBhvr>
                                            <p:cTn id="78" dur="500"/>
                                            <p:tgtEl>
                                              <p:spTgt spid="17"/>
                                            </p:tgtEl>
                                          </p:cBhvr>
                                        </p:animEffect>
                                        <p:anim calcmode="lin" valueType="num">
                                          <p:cBhvr>
                                            <p:cTn id="79" dur="500"/>
                                            <p:tgtEl>
                                              <p:spTgt spid="17"/>
                                            </p:tgtEl>
                                            <p:attrNameLst>
                                              <p:attrName>ppt_x</p:attrName>
                                            </p:attrNameLst>
                                          </p:cBhvr>
                                          <p:tavLst>
                                            <p:tav tm="0">
                                              <p:val>
                                                <p:strVal val="ppt_x"/>
                                              </p:val>
                                            </p:tav>
                                            <p:tav tm="100000">
                                              <p:val>
                                                <p:fltVal val="0.5"/>
                                              </p:val>
                                            </p:tav>
                                          </p:tavLst>
                                        </p:anim>
                                        <p:anim calcmode="lin" valueType="num">
                                          <p:cBhvr>
                                            <p:cTn id="80" dur="500"/>
                                            <p:tgtEl>
                                              <p:spTgt spid="17"/>
                                            </p:tgtEl>
                                            <p:attrNameLst>
                                              <p:attrName>ppt_y</p:attrName>
                                            </p:attrNameLst>
                                          </p:cBhvr>
                                          <p:tavLst>
                                            <p:tav tm="0">
                                              <p:val>
                                                <p:strVal val="ppt_y"/>
                                              </p:val>
                                            </p:tav>
                                            <p:tav tm="100000">
                                              <p:val>
                                                <p:fltVal val="0.5"/>
                                              </p:val>
                                            </p:tav>
                                          </p:tavLst>
                                        </p:anim>
                                        <p:set>
                                          <p:cBhvr>
                                            <p:cTn id="81" dur="1" fill="hold">
                                              <p:stCondLst>
                                                <p:cond delay="499"/>
                                              </p:stCondLst>
                                            </p:cTn>
                                            <p:tgtEl>
                                              <p:spTgt spid="17"/>
                                            </p:tgtEl>
                                            <p:attrNameLst>
                                              <p:attrName>style.visibility</p:attrName>
                                            </p:attrNameLst>
                                          </p:cBhvr>
                                          <p:to>
                                            <p:strVal val="hidden"/>
                                          </p:to>
                                        </p:set>
                                      </p:childTnLst>
                                    </p:cTn>
                                  </p:par>
                                  <p:par>
                                    <p:cTn id="82" presetID="53" presetClass="entr" presetSubtype="16" fill="hold" grpId="0" nodeType="withEffect">
                                      <p:stCondLst>
                                        <p:cond delay="0"/>
                                      </p:stCondLst>
                                      <p:childTnLst>
                                        <p:set>
                                          <p:cBhvr>
                                            <p:cTn id="83" dur="1" fill="hold">
                                              <p:stCondLst>
                                                <p:cond delay="0"/>
                                              </p:stCondLst>
                                            </p:cTn>
                                            <p:tgtEl>
                                              <p:spTgt spid="14"/>
                                            </p:tgtEl>
                                            <p:attrNameLst>
                                              <p:attrName>style.visibility</p:attrName>
                                            </p:attrNameLst>
                                          </p:cBhvr>
                                          <p:to>
                                            <p:strVal val="visible"/>
                                          </p:to>
                                        </p:set>
                                        <p:anim calcmode="lin" valueType="num">
                                          <p:cBhvr>
                                            <p:cTn id="84" dur="500" fill="hold"/>
                                            <p:tgtEl>
                                              <p:spTgt spid="14"/>
                                            </p:tgtEl>
                                            <p:attrNameLst>
                                              <p:attrName>ppt_w</p:attrName>
                                            </p:attrNameLst>
                                          </p:cBhvr>
                                          <p:tavLst>
                                            <p:tav tm="0">
                                              <p:val>
                                                <p:fltVal val="0"/>
                                              </p:val>
                                            </p:tav>
                                            <p:tav tm="100000">
                                              <p:val>
                                                <p:strVal val="#ppt_w"/>
                                              </p:val>
                                            </p:tav>
                                          </p:tavLst>
                                        </p:anim>
                                        <p:anim calcmode="lin" valueType="num">
                                          <p:cBhvr>
                                            <p:cTn id="85" dur="500" fill="hold"/>
                                            <p:tgtEl>
                                              <p:spTgt spid="14"/>
                                            </p:tgtEl>
                                            <p:attrNameLst>
                                              <p:attrName>ppt_h</p:attrName>
                                            </p:attrNameLst>
                                          </p:cBhvr>
                                          <p:tavLst>
                                            <p:tav tm="0">
                                              <p:val>
                                                <p:fltVal val="0"/>
                                              </p:val>
                                            </p:tav>
                                            <p:tav tm="100000">
                                              <p:val>
                                                <p:strVal val="#ppt_h"/>
                                              </p:val>
                                            </p:tav>
                                          </p:tavLst>
                                        </p:anim>
                                        <p:animEffect transition="in" filter="fade">
                                          <p:cBhvr>
                                            <p:cTn id="86" dur="500"/>
                                            <p:tgtEl>
                                              <p:spTgt spid="14"/>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13"/>
                                            </p:tgtEl>
                                            <p:attrNameLst>
                                              <p:attrName>style.visibility</p:attrName>
                                            </p:attrNameLst>
                                          </p:cBhvr>
                                          <p:to>
                                            <p:strVal val="visible"/>
                                          </p:to>
                                        </p:set>
                                        <p:anim calcmode="lin" valueType="num">
                                          <p:cBhvr>
                                            <p:cTn id="89" dur="500" fill="hold"/>
                                            <p:tgtEl>
                                              <p:spTgt spid="13"/>
                                            </p:tgtEl>
                                            <p:attrNameLst>
                                              <p:attrName>ppt_w</p:attrName>
                                            </p:attrNameLst>
                                          </p:cBhvr>
                                          <p:tavLst>
                                            <p:tav tm="0">
                                              <p:val>
                                                <p:fltVal val="0"/>
                                              </p:val>
                                            </p:tav>
                                            <p:tav tm="100000">
                                              <p:val>
                                                <p:strVal val="#ppt_w"/>
                                              </p:val>
                                            </p:tav>
                                          </p:tavLst>
                                        </p:anim>
                                        <p:anim calcmode="lin" valueType="num">
                                          <p:cBhvr>
                                            <p:cTn id="90" dur="500" fill="hold"/>
                                            <p:tgtEl>
                                              <p:spTgt spid="13"/>
                                            </p:tgtEl>
                                            <p:attrNameLst>
                                              <p:attrName>ppt_h</p:attrName>
                                            </p:attrNameLst>
                                          </p:cBhvr>
                                          <p:tavLst>
                                            <p:tav tm="0">
                                              <p:val>
                                                <p:fltVal val="0"/>
                                              </p:val>
                                            </p:tav>
                                            <p:tav tm="100000">
                                              <p:val>
                                                <p:strVal val="#ppt_h"/>
                                              </p:val>
                                            </p:tav>
                                          </p:tavLst>
                                        </p:anim>
                                        <p:animEffect transition="in" filter="fade">
                                          <p:cBhvr>
                                            <p:cTn id="9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2" animBg="1"/>
          <p:bldP spid="3" grpId="2" animBg="1"/>
          <p:bldP spid="5" grpId="2" animBg="1"/>
          <p:bldP spid="6" grpId="2" animBg="1"/>
          <p:bldP spid="7" grpId="0" animBg="1"/>
          <p:bldP spid="7" grpId="1" animBg="1"/>
          <p:bldP spid="8" grpId="2" animBg="1"/>
          <p:bldP spid="9" grpId="2" animBg="1"/>
          <p:bldP spid="9" grpId="3" animBg="1"/>
          <p:bldP spid="10" grpId="2" animBg="1"/>
          <p:bldP spid="13" grpId="0"/>
          <p:bldP spid="14" grpId="0" animBg="1"/>
          <p:bldP spid="16" grpId="2" animBg="1"/>
          <p:bldP spid="16" grpId="3" animBg="1"/>
          <p:bldP spid="17" grpId="2" animBg="1"/>
          <p:bldP spid="17" grpId="3" animBg="1"/>
          <p:bldP spid="18" grpId="2" animBg="1"/>
          <p:bldP spid="19" grpId="2" animBg="1"/>
          <p:bldP spid="20" grpId="2" animBg="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六边形 14"/>
          <p:cNvSpPr/>
          <p:nvPr/>
        </p:nvSpPr>
        <p:spPr>
          <a:xfrm rot="5400000">
            <a:off x="4035131" y="-449969"/>
            <a:ext cx="875267" cy="754541"/>
          </a:xfrm>
          <a:prstGeom prst="hexagon">
            <a:avLst/>
          </a:prstGeom>
          <a:solidFill>
            <a:srgbClr val="FFC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六边形 15"/>
          <p:cNvSpPr/>
          <p:nvPr/>
        </p:nvSpPr>
        <p:spPr>
          <a:xfrm rot="3834956">
            <a:off x="-465848" y="513612"/>
            <a:ext cx="653193" cy="563098"/>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六边形 16"/>
          <p:cNvSpPr/>
          <p:nvPr/>
        </p:nvSpPr>
        <p:spPr>
          <a:xfrm rot="687596">
            <a:off x="8141844" y="4648628"/>
            <a:ext cx="2004311" cy="1727855"/>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六边形 17"/>
          <p:cNvSpPr/>
          <p:nvPr/>
        </p:nvSpPr>
        <p:spPr>
          <a:xfrm rot="687596">
            <a:off x="8666147" y="-18793"/>
            <a:ext cx="277567" cy="239282"/>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六边形 18"/>
          <p:cNvSpPr/>
          <p:nvPr/>
        </p:nvSpPr>
        <p:spPr>
          <a:xfrm rot="1762774">
            <a:off x="185265" y="4946668"/>
            <a:ext cx="595752" cy="513580"/>
          </a:xfrm>
          <a:prstGeom prst="hexagon">
            <a:avLst/>
          </a:prstGeom>
          <a:solidFill>
            <a:srgbClr val="FFC000">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六边形 19"/>
          <p:cNvSpPr/>
          <p:nvPr/>
        </p:nvSpPr>
        <p:spPr>
          <a:xfrm rot="1419650">
            <a:off x="128541" y="403790"/>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六边形 20"/>
          <p:cNvSpPr/>
          <p:nvPr/>
        </p:nvSpPr>
        <p:spPr>
          <a:xfrm rot="3185530">
            <a:off x="8924517" y="2395848"/>
            <a:ext cx="825184" cy="711366"/>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六边形 21"/>
          <p:cNvSpPr/>
          <p:nvPr/>
        </p:nvSpPr>
        <p:spPr>
          <a:xfrm rot="3061733">
            <a:off x="-77651" y="-71223"/>
            <a:ext cx="411838" cy="355033"/>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六边形 22"/>
          <p:cNvSpPr/>
          <p:nvPr/>
        </p:nvSpPr>
        <p:spPr>
          <a:xfrm rot="1419650">
            <a:off x="8431590" y="263081"/>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六边形 23"/>
          <p:cNvSpPr/>
          <p:nvPr/>
        </p:nvSpPr>
        <p:spPr>
          <a:xfrm rot="1419650">
            <a:off x="-9470" y="4799675"/>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六边形 24"/>
          <p:cNvSpPr/>
          <p:nvPr/>
        </p:nvSpPr>
        <p:spPr>
          <a:xfrm rot="3061733">
            <a:off x="7616753" y="4864723"/>
            <a:ext cx="411838" cy="355033"/>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六边形 25"/>
          <p:cNvSpPr/>
          <p:nvPr/>
        </p:nvSpPr>
        <p:spPr>
          <a:xfrm rot="1419650">
            <a:off x="8931567" y="3836873"/>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02545" y="312286"/>
            <a:ext cx="45719" cy="29801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p:cNvGrpSpPr/>
          <p:nvPr/>
        </p:nvGrpSpPr>
        <p:grpSpPr>
          <a:xfrm>
            <a:off x="257223" y="437236"/>
            <a:ext cx="1695577" cy="1695578"/>
            <a:chOff x="1031919" y="237823"/>
            <a:chExt cx="1358900" cy="1358900"/>
          </a:xfrm>
        </p:grpSpPr>
        <p:sp>
          <p:nvSpPr>
            <p:cNvPr id="2" name="椭圆 1"/>
            <p:cNvSpPr/>
            <p:nvPr/>
          </p:nvSpPr>
          <p:spPr>
            <a:xfrm>
              <a:off x="1031919" y="237823"/>
              <a:ext cx="1358900" cy="1358900"/>
            </a:xfrm>
            <a:prstGeom prst="ellipse">
              <a:avLst/>
            </a:prstGeom>
            <a:solidFill>
              <a:srgbClr val="050505"/>
            </a:solidFill>
            <a:ln w="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456225" y="658276"/>
              <a:ext cx="510286" cy="517994"/>
            </a:xfrm>
            <a:prstGeom prst="rect">
              <a:avLst/>
            </a:prstGeom>
          </p:spPr>
          <p:txBody>
            <a:bodyPr wrap="none">
              <a:spAutoFit/>
            </a:bodyPr>
            <a:lstStyle/>
            <a:p>
              <a:pPr algn="ctr"/>
              <a:r>
                <a:rPr lang="en-US" altLang="zh-CN" sz="3600" b="1" dirty="0" smtClean="0">
                  <a:solidFill>
                    <a:srgbClr val="FFC000"/>
                  </a:solidFill>
                  <a:latin typeface="微软雅黑 Light" panose="020B0502040204020203" pitchFamily="34" charset="-122"/>
                  <a:ea typeface="微软雅黑 Light" panose="020B0502040204020203" pitchFamily="34" charset="-122"/>
                </a:rPr>
                <a:t>0</a:t>
              </a:r>
              <a:r>
                <a:rPr lang="en-US" altLang="zh-CN" b="1" dirty="0" smtClean="0">
                  <a:solidFill>
                    <a:srgbClr val="FFC000"/>
                  </a:solidFill>
                  <a:latin typeface="微软雅黑 Light" panose="020B0502040204020203" pitchFamily="34" charset="-122"/>
                  <a:ea typeface="微软雅黑 Light" panose="020B0502040204020203" pitchFamily="34" charset="-122"/>
                </a:rPr>
                <a:t>%</a:t>
              </a:r>
              <a:endParaRPr lang="zh-CN" altLang="en-US" sz="3600" b="1" dirty="0">
                <a:solidFill>
                  <a:srgbClr val="FFC000"/>
                </a:solidFill>
                <a:latin typeface="微软雅黑 Light" panose="020B0502040204020203" pitchFamily="34" charset="-122"/>
                <a:ea typeface="微软雅黑 Light" panose="020B0502040204020203" pitchFamily="34" charset="-122"/>
              </a:endParaRPr>
            </a:p>
          </p:txBody>
        </p:sp>
      </p:grpSp>
      <p:sp>
        <p:nvSpPr>
          <p:cNvPr id="35" name="矩形 34"/>
          <p:cNvSpPr/>
          <p:nvPr/>
        </p:nvSpPr>
        <p:spPr>
          <a:xfrm>
            <a:off x="2386037" y="1106821"/>
            <a:ext cx="5085917" cy="338554"/>
          </a:xfrm>
          <a:prstGeom prst="rect">
            <a:avLst/>
          </a:prstGeom>
          <a:noFill/>
        </p:spPr>
        <p:txBody>
          <a:bodyPr wrap="square">
            <a:spAutoFit/>
          </a:bodyPr>
          <a:lstStyle/>
          <a:p>
            <a:pPr algn="ctr"/>
            <a:r>
              <a:rPr lang="en-US" altLang="zh-CN" sz="1600" b="1" dirty="0" smtClean="0">
                <a:solidFill>
                  <a:srgbClr val="FFC000"/>
                </a:solidFill>
                <a:latin typeface="微软雅黑 Light" panose="020B0502040204020203" pitchFamily="34" charset="-122"/>
                <a:ea typeface="微软雅黑 Light" panose="020B0502040204020203" pitchFamily="34" charset="-122"/>
              </a:rPr>
              <a:t>Swagger</a:t>
            </a:r>
            <a:r>
              <a:rPr lang="zh-CN" altLang="en-US" sz="1600" b="1" dirty="0" smtClean="0">
                <a:solidFill>
                  <a:srgbClr val="FFC000"/>
                </a:solidFill>
                <a:latin typeface="微软雅黑 Light" panose="020B0502040204020203" pitchFamily="34" charset="-122"/>
                <a:ea typeface="微软雅黑 Light" panose="020B0502040204020203" pitchFamily="34" charset="-122"/>
              </a:rPr>
              <a:t>提供</a:t>
            </a:r>
            <a:r>
              <a:rPr lang="en-US" altLang="zh-CN" sz="1600" b="1" dirty="0" smtClean="0">
                <a:solidFill>
                  <a:srgbClr val="FFC000"/>
                </a:solidFill>
                <a:latin typeface="微软雅黑 Light" panose="020B0502040204020203" pitchFamily="34" charset="-122"/>
                <a:ea typeface="微软雅黑 Light" panose="020B0502040204020203" pitchFamily="34" charset="-122"/>
              </a:rPr>
              <a:t>6</a:t>
            </a:r>
            <a:r>
              <a:rPr lang="zh-CN" altLang="en-US" sz="1600" b="1" dirty="0" smtClean="0">
                <a:solidFill>
                  <a:srgbClr val="FFC000"/>
                </a:solidFill>
                <a:latin typeface="微软雅黑 Light" panose="020B0502040204020203" pitchFamily="34" charset="-122"/>
                <a:ea typeface="微软雅黑 Light" panose="020B0502040204020203" pitchFamily="34" charset="-122"/>
              </a:rPr>
              <a:t>个标准接口文档，可模拟输出响应信息</a:t>
            </a:r>
            <a:endParaRPr lang="zh-CN" altLang="en-US" sz="1600" b="1" dirty="0">
              <a:solidFill>
                <a:srgbClr val="FFC000"/>
              </a:solidFill>
              <a:latin typeface="微软雅黑 Light" panose="020B0502040204020203" pitchFamily="34" charset="-122"/>
              <a:ea typeface="微软雅黑 Light" panose="020B0502040204020203" pitchFamily="34" charset="-122"/>
            </a:endParaRPr>
          </a:p>
        </p:txBody>
      </p:sp>
      <p:pic>
        <p:nvPicPr>
          <p:cNvPr id="4" name="图片 3"/>
          <p:cNvPicPr>
            <a:picLocks noChangeAspect="1"/>
          </p:cNvPicPr>
          <p:nvPr/>
        </p:nvPicPr>
        <p:blipFill>
          <a:blip r:embed="rId3"/>
          <a:stretch>
            <a:fillRect/>
          </a:stretch>
        </p:blipFill>
        <p:spPr>
          <a:xfrm>
            <a:off x="2112427" y="1599796"/>
            <a:ext cx="6388301" cy="3390486"/>
          </a:xfrm>
          <a:prstGeom prst="rect">
            <a:avLst/>
          </a:prstGeom>
        </p:spPr>
      </p:pic>
    </p:spTree>
    <p:extLst>
      <p:ext uri="{BB962C8B-B14F-4D97-AF65-F5344CB8AC3E}">
        <p14:creationId xmlns:p14="http://schemas.microsoft.com/office/powerpoint/2010/main" val="41413938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34000">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14:bounceEnd="34000">
                                          <p:cBhvr additive="base">
                                            <p:cTn id="7" dur="500" fill="hold"/>
                                            <p:tgtEl>
                                              <p:spTgt spid="35"/>
                                            </p:tgtEl>
                                            <p:attrNameLst>
                                              <p:attrName>ppt_x</p:attrName>
                                            </p:attrNameLst>
                                          </p:cBhvr>
                                          <p:tavLst>
                                            <p:tav tm="0">
                                              <p:val>
                                                <p:strVal val="#ppt_x"/>
                                              </p:val>
                                            </p:tav>
                                            <p:tav tm="100000">
                                              <p:val>
                                                <p:strVal val="#ppt_x"/>
                                              </p:val>
                                            </p:tav>
                                          </p:tavLst>
                                        </p:anim>
                                        <p:anim calcmode="lin" valueType="num" p14:bounceEnd="34000">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六边形 14"/>
          <p:cNvSpPr/>
          <p:nvPr/>
        </p:nvSpPr>
        <p:spPr>
          <a:xfrm rot="5400000">
            <a:off x="4035131" y="-449969"/>
            <a:ext cx="875267" cy="754541"/>
          </a:xfrm>
          <a:prstGeom prst="hexagon">
            <a:avLst/>
          </a:prstGeom>
          <a:solidFill>
            <a:srgbClr val="FFC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六边形 15"/>
          <p:cNvSpPr/>
          <p:nvPr/>
        </p:nvSpPr>
        <p:spPr>
          <a:xfrm rot="3834956">
            <a:off x="-465848" y="513612"/>
            <a:ext cx="653193" cy="563098"/>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六边形 16"/>
          <p:cNvSpPr/>
          <p:nvPr/>
        </p:nvSpPr>
        <p:spPr>
          <a:xfrm rot="687596">
            <a:off x="8141844" y="4648628"/>
            <a:ext cx="2004311" cy="1727855"/>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六边形 17"/>
          <p:cNvSpPr/>
          <p:nvPr/>
        </p:nvSpPr>
        <p:spPr>
          <a:xfrm rot="687596">
            <a:off x="8666147" y="-18793"/>
            <a:ext cx="277567" cy="239282"/>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六边形 18"/>
          <p:cNvSpPr/>
          <p:nvPr/>
        </p:nvSpPr>
        <p:spPr>
          <a:xfrm rot="1762774">
            <a:off x="185265" y="4946668"/>
            <a:ext cx="595752" cy="513580"/>
          </a:xfrm>
          <a:prstGeom prst="hexagon">
            <a:avLst/>
          </a:prstGeom>
          <a:solidFill>
            <a:srgbClr val="FFC000">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六边形 19"/>
          <p:cNvSpPr/>
          <p:nvPr/>
        </p:nvSpPr>
        <p:spPr>
          <a:xfrm rot="1419650">
            <a:off x="128541" y="403790"/>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六边形 20"/>
          <p:cNvSpPr/>
          <p:nvPr/>
        </p:nvSpPr>
        <p:spPr>
          <a:xfrm rot="3185530">
            <a:off x="8924517" y="2395848"/>
            <a:ext cx="825184" cy="711366"/>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六边形 21"/>
          <p:cNvSpPr/>
          <p:nvPr/>
        </p:nvSpPr>
        <p:spPr>
          <a:xfrm rot="3061733">
            <a:off x="-77651" y="-71223"/>
            <a:ext cx="411838" cy="355033"/>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六边形 22"/>
          <p:cNvSpPr/>
          <p:nvPr/>
        </p:nvSpPr>
        <p:spPr>
          <a:xfrm rot="1419650">
            <a:off x="8431590" y="263081"/>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六边形 23"/>
          <p:cNvSpPr/>
          <p:nvPr/>
        </p:nvSpPr>
        <p:spPr>
          <a:xfrm rot="1419650">
            <a:off x="-9470" y="4799675"/>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六边形 24"/>
          <p:cNvSpPr/>
          <p:nvPr/>
        </p:nvSpPr>
        <p:spPr>
          <a:xfrm rot="3061733">
            <a:off x="7616753" y="4864723"/>
            <a:ext cx="411838" cy="355033"/>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六边形 25"/>
          <p:cNvSpPr/>
          <p:nvPr/>
        </p:nvSpPr>
        <p:spPr>
          <a:xfrm rot="1419650">
            <a:off x="8931567" y="3836873"/>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02545" y="312286"/>
            <a:ext cx="45719" cy="29801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p:cNvGrpSpPr/>
          <p:nvPr/>
        </p:nvGrpSpPr>
        <p:grpSpPr>
          <a:xfrm>
            <a:off x="3727915" y="2275265"/>
            <a:ext cx="1695577" cy="1695578"/>
            <a:chOff x="3813463" y="1710888"/>
            <a:chExt cx="1358900" cy="1358900"/>
          </a:xfrm>
        </p:grpSpPr>
        <p:sp>
          <p:nvSpPr>
            <p:cNvPr id="2" name="椭圆 1"/>
            <p:cNvSpPr/>
            <p:nvPr/>
          </p:nvSpPr>
          <p:spPr>
            <a:xfrm>
              <a:off x="3813463" y="1710888"/>
              <a:ext cx="1358900" cy="1358900"/>
            </a:xfrm>
            <a:prstGeom prst="ellipse">
              <a:avLst/>
            </a:prstGeom>
            <a:solidFill>
              <a:srgbClr val="050505"/>
            </a:solidFill>
            <a:ln w="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134993" y="2131341"/>
              <a:ext cx="715839" cy="517994"/>
            </a:xfrm>
            <a:prstGeom prst="rect">
              <a:avLst/>
            </a:prstGeom>
          </p:spPr>
          <p:txBody>
            <a:bodyPr wrap="none">
              <a:spAutoFit/>
            </a:bodyPr>
            <a:lstStyle/>
            <a:p>
              <a:pPr algn="ctr"/>
              <a:r>
                <a:rPr lang="en-US" altLang="zh-CN" sz="3600" b="1" dirty="0" smtClean="0">
                  <a:solidFill>
                    <a:srgbClr val="FFC000"/>
                  </a:solidFill>
                  <a:latin typeface="微软雅黑 Light" panose="020B0502040204020203" pitchFamily="34" charset="-122"/>
                  <a:ea typeface="微软雅黑 Light" panose="020B0502040204020203" pitchFamily="34" charset="-122"/>
                </a:rPr>
                <a:t>20</a:t>
              </a:r>
              <a:r>
                <a:rPr lang="en-US" altLang="zh-CN" b="1" dirty="0" smtClean="0">
                  <a:solidFill>
                    <a:srgbClr val="FFC000"/>
                  </a:solidFill>
                  <a:latin typeface="微软雅黑 Light" panose="020B0502040204020203" pitchFamily="34" charset="-122"/>
                  <a:ea typeface="微软雅黑 Light" panose="020B0502040204020203" pitchFamily="34" charset="-122"/>
                </a:rPr>
                <a:t>%</a:t>
              </a:r>
              <a:endParaRPr lang="zh-CN" altLang="en-US" sz="3600" b="1" dirty="0">
                <a:solidFill>
                  <a:srgbClr val="FFC000"/>
                </a:solidFill>
                <a:latin typeface="微软雅黑 Light" panose="020B0502040204020203" pitchFamily="34" charset="-122"/>
                <a:ea typeface="微软雅黑 Light" panose="020B0502040204020203" pitchFamily="34" charset="-122"/>
              </a:endParaRPr>
            </a:p>
          </p:txBody>
        </p:sp>
      </p:grpSp>
      <p:sp>
        <p:nvSpPr>
          <p:cNvPr id="35" name="矩形 34"/>
          <p:cNvSpPr/>
          <p:nvPr/>
        </p:nvSpPr>
        <p:spPr>
          <a:xfrm>
            <a:off x="2954747" y="192035"/>
            <a:ext cx="1620957" cy="338554"/>
          </a:xfrm>
          <a:prstGeom prst="rect">
            <a:avLst/>
          </a:prstGeom>
          <a:noFill/>
        </p:spPr>
        <p:txBody>
          <a:bodyPr wrap="none">
            <a:spAutoFit/>
          </a:bodyPr>
          <a:lstStyle/>
          <a:p>
            <a:pPr algn="ctr"/>
            <a:r>
              <a:rPr lang="zh-CN" altLang="en-US" sz="1600" b="1" dirty="0" smtClean="0">
                <a:solidFill>
                  <a:srgbClr val="FFC000"/>
                </a:solidFill>
                <a:latin typeface="微软雅黑 Light" panose="020B0502040204020203" pitchFamily="34" charset="-122"/>
                <a:ea typeface="微软雅黑 Light" panose="020B0502040204020203" pitchFamily="34" charset="-122"/>
              </a:rPr>
              <a:t>服务器静态配置</a:t>
            </a:r>
            <a:endParaRPr lang="zh-CN" altLang="en-US" sz="1600" b="1" dirty="0">
              <a:solidFill>
                <a:srgbClr val="FFC000"/>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nvPicPr>
        <p:blipFill>
          <a:blip r:embed="rId3"/>
          <a:stretch>
            <a:fillRect/>
          </a:stretch>
        </p:blipFill>
        <p:spPr>
          <a:xfrm>
            <a:off x="583786" y="81257"/>
            <a:ext cx="2367136" cy="4960982"/>
          </a:xfrm>
          <a:prstGeom prst="rect">
            <a:avLst/>
          </a:prstGeom>
        </p:spPr>
      </p:pic>
      <p:cxnSp>
        <p:nvCxnSpPr>
          <p:cNvPr id="5" name="直接箭头连接符 4"/>
          <p:cNvCxnSpPr>
            <a:endCxn id="35" idx="1"/>
          </p:cNvCxnSpPr>
          <p:nvPr/>
        </p:nvCxnSpPr>
        <p:spPr>
          <a:xfrm>
            <a:off x="1443636" y="279824"/>
            <a:ext cx="1511111" cy="8148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6" name="矩形 35"/>
          <p:cNvSpPr/>
          <p:nvPr/>
        </p:nvSpPr>
        <p:spPr>
          <a:xfrm>
            <a:off x="2099164" y="1733534"/>
            <a:ext cx="4358886" cy="338554"/>
          </a:xfrm>
          <a:prstGeom prst="rect">
            <a:avLst/>
          </a:prstGeom>
          <a:noFill/>
        </p:spPr>
        <p:txBody>
          <a:bodyPr wrap="none">
            <a:spAutoFit/>
          </a:bodyPr>
          <a:lstStyle/>
          <a:p>
            <a:pPr algn="ctr"/>
            <a:r>
              <a:rPr lang="en-US" altLang="zh-CN" sz="1600" b="1" dirty="0" smtClean="0">
                <a:solidFill>
                  <a:srgbClr val="FFC000"/>
                </a:solidFill>
                <a:latin typeface="微软雅黑 Light" panose="020B0502040204020203" pitchFamily="34" charset="-122"/>
                <a:ea typeface="微软雅黑 Light" panose="020B0502040204020203" pitchFamily="34" charset="-122"/>
              </a:rPr>
              <a:t>C</a:t>
            </a:r>
            <a:r>
              <a:rPr lang="zh-CN" altLang="en-US" sz="1600" b="1" dirty="0" smtClean="0">
                <a:solidFill>
                  <a:srgbClr val="FFC000"/>
                </a:solidFill>
                <a:latin typeface="微软雅黑 Light" panose="020B0502040204020203" pitchFamily="34" charset="-122"/>
                <a:ea typeface="微软雅黑 Light" panose="020B0502040204020203" pitchFamily="34" charset="-122"/>
              </a:rPr>
              <a:t>层，提供各类请求的请求体处理和响应信息</a:t>
            </a:r>
            <a:endParaRPr lang="zh-CN" altLang="en-US" sz="1600" b="1" dirty="0">
              <a:solidFill>
                <a:srgbClr val="FFC000"/>
              </a:solidFill>
              <a:latin typeface="微软雅黑 Light" panose="020B0502040204020203" pitchFamily="34" charset="-122"/>
              <a:ea typeface="微软雅黑 Light" panose="020B0502040204020203" pitchFamily="34" charset="-122"/>
            </a:endParaRPr>
          </a:p>
        </p:txBody>
      </p:sp>
      <p:cxnSp>
        <p:nvCxnSpPr>
          <p:cNvPr id="37" name="直接箭头连接符 36"/>
          <p:cNvCxnSpPr>
            <a:endCxn id="36" idx="1"/>
          </p:cNvCxnSpPr>
          <p:nvPr/>
        </p:nvCxnSpPr>
        <p:spPr>
          <a:xfrm>
            <a:off x="1364730" y="1879731"/>
            <a:ext cx="734434" cy="2308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8" name="矩形 37"/>
          <p:cNvSpPr/>
          <p:nvPr/>
        </p:nvSpPr>
        <p:spPr>
          <a:xfrm>
            <a:off x="2342337" y="4324142"/>
            <a:ext cx="2993312" cy="338554"/>
          </a:xfrm>
          <a:prstGeom prst="rect">
            <a:avLst/>
          </a:prstGeom>
          <a:noFill/>
        </p:spPr>
        <p:txBody>
          <a:bodyPr wrap="square">
            <a:spAutoFit/>
          </a:bodyPr>
          <a:lstStyle/>
          <a:p>
            <a:pPr algn="ctr"/>
            <a:r>
              <a:rPr lang="en-US" altLang="zh-CN" sz="1600" b="1" dirty="0">
                <a:solidFill>
                  <a:srgbClr val="FFC000"/>
                </a:solidFill>
                <a:latin typeface="微软雅黑 Light" panose="020B0502040204020203" pitchFamily="34" charset="-122"/>
                <a:ea typeface="微软雅黑 Light" panose="020B0502040204020203" pitchFamily="34" charset="-122"/>
              </a:rPr>
              <a:t>M</a:t>
            </a:r>
            <a:r>
              <a:rPr lang="zh-CN" altLang="en-US" sz="1600" b="1" dirty="0" smtClean="0">
                <a:solidFill>
                  <a:srgbClr val="FFC000"/>
                </a:solidFill>
                <a:latin typeface="微软雅黑 Light" panose="020B0502040204020203" pitchFamily="34" charset="-122"/>
                <a:ea typeface="微软雅黑 Light" panose="020B0502040204020203" pitchFamily="34" charset="-122"/>
              </a:rPr>
              <a:t>层，计算</a:t>
            </a:r>
            <a:r>
              <a:rPr lang="zh-CN" altLang="en-US" sz="1600" b="1" dirty="0" smtClean="0">
                <a:solidFill>
                  <a:srgbClr val="FFC000"/>
                </a:solidFill>
                <a:latin typeface="微软雅黑 Light" panose="020B0502040204020203" pitchFamily="34" charset="-122"/>
                <a:ea typeface="微软雅黑 Light" panose="020B0502040204020203" pitchFamily="34" charset="-122"/>
              </a:rPr>
              <a:t>数据库数据返回</a:t>
            </a:r>
            <a:endParaRPr lang="zh-CN" altLang="en-US" sz="1600" b="1" dirty="0">
              <a:solidFill>
                <a:srgbClr val="FFC000"/>
              </a:solidFill>
              <a:latin typeface="微软雅黑 Light" panose="020B0502040204020203" pitchFamily="34" charset="-122"/>
              <a:ea typeface="微软雅黑 Light" panose="020B0502040204020203" pitchFamily="34" charset="-122"/>
            </a:endParaRPr>
          </a:p>
        </p:txBody>
      </p:sp>
      <p:cxnSp>
        <p:nvCxnSpPr>
          <p:cNvPr id="39" name="直接箭头连接符 38"/>
          <p:cNvCxnSpPr>
            <a:endCxn id="38" idx="1"/>
          </p:cNvCxnSpPr>
          <p:nvPr/>
        </p:nvCxnSpPr>
        <p:spPr>
          <a:xfrm>
            <a:off x="1579794" y="3556973"/>
            <a:ext cx="762543" cy="93644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10" name="图片 9"/>
          <p:cNvPicPr>
            <a:picLocks noChangeAspect="1"/>
          </p:cNvPicPr>
          <p:nvPr/>
        </p:nvPicPr>
        <p:blipFill>
          <a:blip r:embed="rId4"/>
          <a:stretch>
            <a:fillRect/>
          </a:stretch>
        </p:blipFill>
        <p:spPr>
          <a:xfrm>
            <a:off x="6474817" y="215435"/>
            <a:ext cx="2296833" cy="4555064"/>
          </a:xfrm>
          <a:prstGeom prst="rect">
            <a:avLst/>
          </a:prstGeom>
        </p:spPr>
      </p:pic>
      <p:sp>
        <p:nvSpPr>
          <p:cNvPr id="41" name="矩形 40"/>
          <p:cNvSpPr/>
          <p:nvPr/>
        </p:nvSpPr>
        <p:spPr>
          <a:xfrm>
            <a:off x="3750350" y="691817"/>
            <a:ext cx="2608407" cy="338554"/>
          </a:xfrm>
          <a:prstGeom prst="rect">
            <a:avLst/>
          </a:prstGeom>
          <a:noFill/>
        </p:spPr>
        <p:txBody>
          <a:bodyPr wrap="none">
            <a:spAutoFit/>
          </a:bodyPr>
          <a:lstStyle/>
          <a:p>
            <a:pPr algn="ctr"/>
            <a:r>
              <a:rPr lang="zh-CN" altLang="en-US" sz="1600" b="1" smtClean="0">
                <a:solidFill>
                  <a:srgbClr val="FFC000"/>
                </a:solidFill>
                <a:latin typeface="微软雅黑 Light" panose="020B0502040204020203" pitchFamily="34" charset="-122"/>
                <a:ea typeface="微软雅黑 Light" panose="020B0502040204020203" pitchFamily="34" charset="-122"/>
              </a:rPr>
              <a:t>路由根文件，</a:t>
            </a:r>
            <a:r>
              <a:rPr lang="en-US" altLang="zh-CN" sz="1600" b="1" dirty="0" smtClean="0">
                <a:solidFill>
                  <a:srgbClr val="FFC000"/>
                </a:solidFill>
                <a:latin typeface="微软雅黑 Light" panose="020B0502040204020203" pitchFamily="34" charset="-122"/>
                <a:ea typeface="微软雅黑 Light" panose="020B0502040204020203" pitchFamily="34" charset="-122"/>
              </a:rPr>
              <a:t>swagger</a:t>
            </a:r>
            <a:r>
              <a:rPr lang="zh-CN" altLang="en-US" sz="1600" b="1" dirty="0">
                <a:solidFill>
                  <a:srgbClr val="FFC000"/>
                </a:solidFill>
                <a:latin typeface="微软雅黑 Light" panose="020B0502040204020203" pitchFamily="34" charset="-122"/>
                <a:ea typeface="微软雅黑 Light" panose="020B0502040204020203" pitchFamily="34" charset="-122"/>
              </a:rPr>
              <a:t>模板</a:t>
            </a:r>
            <a:endParaRPr lang="zh-CN" altLang="en-US" sz="1600" b="1" dirty="0">
              <a:solidFill>
                <a:srgbClr val="FFC000"/>
              </a:solidFill>
              <a:latin typeface="微软雅黑 Light" panose="020B0502040204020203" pitchFamily="34" charset="-122"/>
              <a:ea typeface="微软雅黑 Light" panose="020B0502040204020203" pitchFamily="34" charset="-122"/>
            </a:endParaRPr>
          </a:p>
        </p:txBody>
      </p:sp>
      <p:cxnSp>
        <p:nvCxnSpPr>
          <p:cNvPr id="42" name="直接箭头连接符 41"/>
          <p:cNvCxnSpPr>
            <a:endCxn id="41" idx="3"/>
          </p:cNvCxnSpPr>
          <p:nvPr/>
        </p:nvCxnSpPr>
        <p:spPr>
          <a:xfrm flipH="1">
            <a:off x="6358757" y="472894"/>
            <a:ext cx="976121" cy="3882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43" name="矩形 42"/>
          <p:cNvSpPr/>
          <p:nvPr/>
        </p:nvSpPr>
        <p:spPr>
          <a:xfrm>
            <a:off x="3677975" y="1149327"/>
            <a:ext cx="2608407" cy="584775"/>
          </a:xfrm>
          <a:prstGeom prst="rect">
            <a:avLst/>
          </a:prstGeom>
          <a:noFill/>
        </p:spPr>
        <p:txBody>
          <a:bodyPr wrap="square">
            <a:spAutoFit/>
          </a:bodyPr>
          <a:lstStyle/>
          <a:p>
            <a:pPr algn="ctr"/>
            <a:r>
              <a:rPr lang="en-US" altLang="zh-CN" sz="1600" b="1" dirty="0" smtClean="0">
                <a:solidFill>
                  <a:srgbClr val="FFC000"/>
                </a:solidFill>
                <a:latin typeface="微软雅黑 Light" panose="020B0502040204020203" pitchFamily="34" charset="-122"/>
                <a:ea typeface="微软雅黑 Light" panose="020B0502040204020203" pitchFamily="34" charset="-122"/>
              </a:rPr>
              <a:t>C</a:t>
            </a:r>
            <a:r>
              <a:rPr lang="zh-CN" altLang="en-US" sz="1600" b="1" dirty="0" smtClean="0">
                <a:solidFill>
                  <a:srgbClr val="FFC000"/>
                </a:solidFill>
                <a:latin typeface="微软雅黑 Light" panose="020B0502040204020203" pitchFamily="34" charset="-122"/>
                <a:ea typeface="微软雅黑 Light" panose="020B0502040204020203" pitchFamily="34" charset="-122"/>
              </a:rPr>
              <a:t>层</a:t>
            </a:r>
            <a:r>
              <a:rPr lang="en-US" altLang="zh-CN" sz="1600" b="1" dirty="0" smtClean="0">
                <a:solidFill>
                  <a:srgbClr val="FFC000"/>
                </a:solidFill>
                <a:latin typeface="微软雅黑 Light" panose="020B0502040204020203" pitchFamily="34" charset="-122"/>
                <a:ea typeface="微软雅黑 Light" panose="020B0502040204020203" pitchFamily="34" charset="-122"/>
              </a:rPr>
              <a:t>service</a:t>
            </a:r>
            <a:r>
              <a:rPr lang="zh-CN" altLang="en-US" sz="1600" b="1" dirty="0" smtClean="0">
                <a:solidFill>
                  <a:srgbClr val="FFC000"/>
                </a:solidFill>
                <a:latin typeface="微软雅黑 Light" panose="020B0502040204020203" pitchFamily="34" charset="-122"/>
                <a:ea typeface="微软雅黑 Light" panose="020B0502040204020203" pitchFamily="34" charset="-122"/>
              </a:rPr>
              <a:t>，处理请求数据和数据库数据的中间层</a:t>
            </a:r>
            <a:endParaRPr lang="zh-CN" altLang="en-US" sz="1600" b="1" dirty="0">
              <a:solidFill>
                <a:srgbClr val="FFC000"/>
              </a:solidFill>
              <a:latin typeface="微软雅黑 Light" panose="020B0502040204020203" pitchFamily="34" charset="-122"/>
              <a:ea typeface="微软雅黑 Light" panose="020B0502040204020203" pitchFamily="34" charset="-122"/>
            </a:endParaRPr>
          </a:p>
        </p:txBody>
      </p:sp>
      <p:cxnSp>
        <p:nvCxnSpPr>
          <p:cNvPr id="44" name="直接箭头连接符 43"/>
          <p:cNvCxnSpPr>
            <a:endCxn id="43" idx="3"/>
          </p:cNvCxnSpPr>
          <p:nvPr/>
        </p:nvCxnSpPr>
        <p:spPr>
          <a:xfrm flipH="1">
            <a:off x="6286382" y="1050784"/>
            <a:ext cx="414184" cy="39093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46" name="矩形 45"/>
          <p:cNvSpPr/>
          <p:nvPr/>
        </p:nvSpPr>
        <p:spPr>
          <a:xfrm>
            <a:off x="3556401" y="2461334"/>
            <a:ext cx="2348832" cy="338554"/>
          </a:xfrm>
          <a:prstGeom prst="rect">
            <a:avLst/>
          </a:prstGeom>
          <a:noFill/>
        </p:spPr>
        <p:txBody>
          <a:bodyPr wrap="square">
            <a:spAutoFit/>
          </a:bodyPr>
          <a:lstStyle/>
          <a:p>
            <a:pPr algn="ctr"/>
            <a:r>
              <a:rPr lang="en-US" altLang="zh-CN" sz="1600" b="1" dirty="0" smtClean="0">
                <a:solidFill>
                  <a:srgbClr val="FFC000"/>
                </a:solidFill>
                <a:latin typeface="微软雅黑 Light" panose="020B0502040204020203" pitchFamily="34" charset="-122"/>
                <a:ea typeface="微软雅黑 Light" panose="020B0502040204020203" pitchFamily="34" charset="-122"/>
              </a:rPr>
              <a:t>V</a:t>
            </a:r>
            <a:r>
              <a:rPr lang="zh-CN" altLang="en-US" sz="1600" b="1" dirty="0" smtClean="0">
                <a:solidFill>
                  <a:srgbClr val="FFC000"/>
                </a:solidFill>
                <a:latin typeface="微软雅黑 Light" panose="020B0502040204020203" pitchFamily="34" charset="-122"/>
                <a:ea typeface="微软雅黑 Light" panose="020B0502040204020203" pitchFamily="34" charset="-122"/>
              </a:rPr>
              <a:t>层，项目打包后部署</a:t>
            </a:r>
            <a:endParaRPr lang="zh-CN" altLang="en-US" sz="1600" b="1" dirty="0">
              <a:solidFill>
                <a:srgbClr val="FFC000"/>
              </a:solidFill>
              <a:latin typeface="微软雅黑 Light" panose="020B0502040204020203" pitchFamily="34" charset="-122"/>
              <a:ea typeface="微软雅黑 Light" panose="020B0502040204020203" pitchFamily="34" charset="-122"/>
            </a:endParaRPr>
          </a:p>
        </p:txBody>
      </p:sp>
      <p:cxnSp>
        <p:nvCxnSpPr>
          <p:cNvPr id="47" name="直接箭头连接符 46"/>
          <p:cNvCxnSpPr>
            <a:stCxn id="10" idx="1"/>
            <a:endCxn id="46" idx="3"/>
          </p:cNvCxnSpPr>
          <p:nvPr/>
        </p:nvCxnSpPr>
        <p:spPr>
          <a:xfrm flipH="1">
            <a:off x="5905233" y="2492967"/>
            <a:ext cx="569584" cy="13764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52" name="矩形 51"/>
          <p:cNvSpPr/>
          <p:nvPr/>
        </p:nvSpPr>
        <p:spPr>
          <a:xfrm>
            <a:off x="7106690" y="1472153"/>
            <a:ext cx="1709457" cy="338554"/>
          </a:xfrm>
          <a:prstGeom prst="rect">
            <a:avLst/>
          </a:prstGeom>
          <a:noFill/>
        </p:spPr>
        <p:txBody>
          <a:bodyPr wrap="square">
            <a:spAutoFit/>
          </a:bodyPr>
          <a:lstStyle/>
          <a:p>
            <a:pPr algn="ctr"/>
            <a:r>
              <a:rPr lang="en-US" altLang="zh-CN" sz="1600" b="1" dirty="0" err="1" smtClean="0">
                <a:solidFill>
                  <a:srgbClr val="FFC000"/>
                </a:solidFill>
                <a:latin typeface="微软雅黑 Light" panose="020B0502040204020203" pitchFamily="34" charset="-122"/>
                <a:ea typeface="微软雅黑 Light" panose="020B0502040204020203" pitchFamily="34" charset="-122"/>
              </a:rPr>
              <a:t>Util</a:t>
            </a:r>
            <a:r>
              <a:rPr lang="zh-CN" altLang="en-US" sz="1600" b="1" dirty="0" smtClean="0">
                <a:solidFill>
                  <a:srgbClr val="FFC000"/>
                </a:solidFill>
                <a:latin typeface="微软雅黑 Light" panose="020B0502040204020203" pitchFamily="34" charset="-122"/>
                <a:ea typeface="微软雅黑 Light" panose="020B0502040204020203" pitchFamily="34" charset="-122"/>
              </a:rPr>
              <a:t>工具包</a:t>
            </a:r>
            <a:endParaRPr lang="zh-CN" altLang="en-US" sz="1600" b="1" dirty="0">
              <a:solidFill>
                <a:srgbClr val="FFC000"/>
              </a:solidFill>
              <a:latin typeface="微软雅黑 Light" panose="020B0502040204020203" pitchFamily="34" charset="-122"/>
              <a:ea typeface="微软雅黑 Light" panose="020B0502040204020203" pitchFamily="34" charset="-122"/>
            </a:endParaRPr>
          </a:p>
        </p:txBody>
      </p:sp>
      <p:sp>
        <p:nvSpPr>
          <p:cNvPr id="53" name="矩形 52"/>
          <p:cNvSpPr/>
          <p:nvPr/>
        </p:nvSpPr>
        <p:spPr>
          <a:xfrm>
            <a:off x="7255403" y="4331598"/>
            <a:ext cx="1911811" cy="338554"/>
          </a:xfrm>
          <a:prstGeom prst="rect">
            <a:avLst/>
          </a:prstGeom>
          <a:noFill/>
        </p:spPr>
        <p:txBody>
          <a:bodyPr wrap="square">
            <a:spAutoFit/>
          </a:bodyPr>
          <a:lstStyle/>
          <a:p>
            <a:pPr algn="ctr"/>
            <a:r>
              <a:rPr lang="en-US" altLang="zh-CN" sz="1600" b="1" dirty="0" smtClean="0">
                <a:solidFill>
                  <a:srgbClr val="FFC000"/>
                </a:solidFill>
                <a:latin typeface="微软雅黑 Light" panose="020B0502040204020203" pitchFamily="34" charset="-122"/>
                <a:ea typeface="微软雅黑 Light" panose="020B0502040204020203" pitchFamily="34" charset="-122"/>
              </a:rPr>
              <a:t>app</a:t>
            </a:r>
            <a:r>
              <a:rPr lang="zh-CN" altLang="en-US" sz="1600" b="1" dirty="0" smtClean="0">
                <a:solidFill>
                  <a:srgbClr val="FFC000"/>
                </a:solidFill>
                <a:latin typeface="微软雅黑 Light" panose="020B0502040204020203" pitchFamily="34" charset="-122"/>
                <a:ea typeface="微软雅黑 Light" panose="020B0502040204020203" pitchFamily="34" charset="-122"/>
              </a:rPr>
              <a:t>服务器根文件</a:t>
            </a:r>
            <a:endParaRPr lang="zh-CN" altLang="en-US" sz="1600" b="1" dirty="0">
              <a:solidFill>
                <a:srgbClr val="FFC000"/>
              </a:solidFill>
              <a:latin typeface="微软雅黑 Light" panose="020B0502040204020203" pitchFamily="34" charset="-122"/>
              <a:ea typeface="微软雅黑 Light" panose="020B0502040204020203" pitchFamily="34" charset="-122"/>
            </a:endParaRPr>
          </a:p>
        </p:txBody>
      </p:sp>
      <p:sp>
        <p:nvSpPr>
          <p:cNvPr id="54" name="矩形 53"/>
          <p:cNvSpPr/>
          <p:nvPr/>
        </p:nvSpPr>
        <p:spPr>
          <a:xfrm>
            <a:off x="6493474" y="4338855"/>
            <a:ext cx="926229" cy="3238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678419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34000">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14:bounceEnd="34000">
                                          <p:cBhvr additive="base">
                                            <p:cTn id="7" dur="500" fill="hold"/>
                                            <p:tgtEl>
                                              <p:spTgt spid="35"/>
                                            </p:tgtEl>
                                            <p:attrNameLst>
                                              <p:attrName>ppt_x</p:attrName>
                                            </p:attrNameLst>
                                          </p:cBhvr>
                                          <p:tavLst>
                                            <p:tav tm="0">
                                              <p:val>
                                                <p:strVal val="#ppt_x"/>
                                              </p:val>
                                            </p:tav>
                                            <p:tav tm="100000">
                                              <p:val>
                                                <p:strVal val="#ppt_x"/>
                                              </p:val>
                                            </p:tav>
                                          </p:tavLst>
                                        </p:anim>
                                        <p:anim calcmode="lin" valueType="num" p14:bounceEnd="34000">
                                          <p:cBhvr additive="base">
                                            <p:cTn id="8" dur="500" fill="hold"/>
                                            <p:tgtEl>
                                              <p:spTgt spid="3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34000">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14:bounceEnd="34000">
                                          <p:cBhvr additive="base">
                                            <p:cTn id="11" dur="500" fill="hold"/>
                                            <p:tgtEl>
                                              <p:spTgt spid="36"/>
                                            </p:tgtEl>
                                            <p:attrNameLst>
                                              <p:attrName>ppt_x</p:attrName>
                                            </p:attrNameLst>
                                          </p:cBhvr>
                                          <p:tavLst>
                                            <p:tav tm="0">
                                              <p:val>
                                                <p:strVal val="#ppt_x"/>
                                              </p:val>
                                            </p:tav>
                                            <p:tav tm="100000">
                                              <p:val>
                                                <p:strVal val="#ppt_x"/>
                                              </p:val>
                                            </p:tav>
                                          </p:tavLst>
                                        </p:anim>
                                        <p:anim calcmode="lin" valueType="num" p14:bounceEnd="34000">
                                          <p:cBhvr additive="base">
                                            <p:cTn id="12" dur="500" fill="hold"/>
                                            <p:tgtEl>
                                              <p:spTgt spid="3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34000">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14:bounceEnd="34000">
                                          <p:cBhvr additive="base">
                                            <p:cTn id="15" dur="500" fill="hold"/>
                                            <p:tgtEl>
                                              <p:spTgt spid="38"/>
                                            </p:tgtEl>
                                            <p:attrNameLst>
                                              <p:attrName>ppt_x</p:attrName>
                                            </p:attrNameLst>
                                          </p:cBhvr>
                                          <p:tavLst>
                                            <p:tav tm="0">
                                              <p:val>
                                                <p:strVal val="#ppt_x"/>
                                              </p:val>
                                            </p:tav>
                                            <p:tav tm="100000">
                                              <p:val>
                                                <p:strVal val="#ppt_x"/>
                                              </p:val>
                                            </p:tav>
                                          </p:tavLst>
                                        </p:anim>
                                        <p:anim calcmode="lin" valueType="num" p14:bounceEnd="34000">
                                          <p:cBhvr additive="base">
                                            <p:cTn id="16" dur="500" fill="hold"/>
                                            <p:tgtEl>
                                              <p:spTgt spid="3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34000">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14:bounceEnd="34000">
                                          <p:cBhvr additive="base">
                                            <p:cTn id="19" dur="500" fill="hold"/>
                                            <p:tgtEl>
                                              <p:spTgt spid="41"/>
                                            </p:tgtEl>
                                            <p:attrNameLst>
                                              <p:attrName>ppt_x</p:attrName>
                                            </p:attrNameLst>
                                          </p:cBhvr>
                                          <p:tavLst>
                                            <p:tav tm="0">
                                              <p:val>
                                                <p:strVal val="#ppt_x"/>
                                              </p:val>
                                            </p:tav>
                                            <p:tav tm="100000">
                                              <p:val>
                                                <p:strVal val="#ppt_x"/>
                                              </p:val>
                                            </p:tav>
                                          </p:tavLst>
                                        </p:anim>
                                        <p:anim calcmode="lin" valueType="num" p14:bounceEnd="34000">
                                          <p:cBhvr additive="base">
                                            <p:cTn id="20" dur="500" fill="hold"/>
                                            <p:tgtEl>
                                              <p:spTgt spid="4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34000">
                                      <p:stCondLst>
                                        <p:cond delay="0"/>
                                      </p:stCondLst>
                                      <p:childTnLst>
                                        <p:set>
                                          <p:cBhvr>
                                            <p:cTn id="22" dur="1" fill="hold">
                                              <p:stCondLst>
                                                <p:cond delay="0"/>
                                              </p:stCondLst>
                                            </p:cTn>
                                            <p:tgtEl>
                                              <p:spTgt spid="43"/>
                                            </p:tgtEl>
                                            <p:attrNameLst>
                                              <p:attrName>style.visibility</p:attrName>
                                            </p:attrNameLst>
                                          </p:cBhvr>
                                          <p:to>
                                            <p:strVal val="visible"/>
                                          </p:to>
                                        </p:set>
                                        <p:anim calcmode="lin" valueType="num" p14:bounceEnd="34000">
                                          <p:cBhvr additive="base">
                                            <p:cTn id="23" dur="500" fill="hold"/>
                                            <p:tgtEl>
                                              <p:spTgt spid="43"/>
                                            </p:tgtEl>
                                            <p:attrNameLst>
                                              <p:attrName>ppt_x</p:attrName>
                                            </p:attrNameLst>
                                          </p:cBhvr>
                                          <p:tavLst>
                                            <p:tav tm="0">
                                              <p:val>
                                                <p:strVal val="#ppt_x"/>
                                              </p:val>
                                            </p:tav>
                                            <p:tav tm="100000">
                                              <p:val>
                                                <p:strVal val="#ppt_x"/>
                                              </p:val>
                                            </p:tav>
                                          </p:tavLst>
                                        </p:anim>
                                        <p:anim calcmode="lin" valueType="num" p14:bounceEnd="34000">
                                          <p:cBhvr additive="base">
                                            <p:cTn id="24" dur="500" fill="hold"/>
                                            <p:tgtEl>
                                              <p:spTgt spid="4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34000">
                                      <p:stCondLst>
                                        <p:cond delay="0"/>
                                      </p:stCondLst>
                                      <p:childTnLst>
                                        <p:set>
                                          <p:cBhvr>
                                            <p:cTn id="26" dur="1" fill="hold">
                                              <p:stCondLst>
                                                <p:cond delay="0"/>
                                              </p:stCondLst>
                                            </p:cTn>
                                            <p:tgtEl>
                                              <p:spTgt spid="46"/>
                                            </p:tgtEl>
                                            <p:attrNameLst>
                                              <p:attrName>style.visibility</p:attrName>
                                            </p:attrNameLst>
                                          </p:cBhvr>
                                          <p:to>
                                            <p:strVal val="visible"/>
                                          </p:to>
                                        </p:set>
                                        <p:anim calcmode="lin" valueType="num" p14:bounceEnd="34000">
                                          <p:cBhvr additive="base">
                                            <p:cTn id="27" dur="500" fill="hold"/>
                                            <p:tgtEl>
                                              <p:spTgt spid="46"/>
                                            </p:tgtEl>
                                            <p:attrNameLst>
                                              <p:attrName>ppt_x</p:attrName>
                                            </p:attrNameLst>
                                          </p:cBhvr>
                                          <p:tavLst>
                                            <p:tav tm="0">
                                              <p:val>
                                                <p:strVal val="#ppt_x"/>
                                              </p:val>
                                            </p:tav>
                                            <p:tav tm="100000">
                                              <p:val>
                                                <p:strVal val="#ppt_x"/>
                                              </p:val>
                                            </p:tav>
                                          </p:tavLst>
                                        </p:anim>
                                        <p:anim calcmode="lin" valueType="num" p14:bounceEnd="34000">
                                          <p:cBhvr additive="base">
                                            <p:cTn id="28" dur="500" fill="hold"/>
                                            <p:tgtEl>
                                              <p:spTgt spid="4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34000">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14:bounceEnd="34000">
                                          <p:cBhvr additive="base">
                                            <p:cTn id="31" dur="500" fill="hold"/>
                                            <p:tgtEl>
                                              <p:spTgt spid="52"/>
                                            </p:tgtEl>
                                            <p:attrNameLst>
                                              <p:attrName>ppt_x</p:attrName>
                                            </p:attrNameLst>
                                          </p:cBhvr>
                                          <p:tavLst>
                                            <p:tav tm="0">
                                              <p:val>
                                                <p:strVal val="#ppt_x"/>
                                              </p:val>
                                            </p:tav>
                                            <p:tav tm="100000">
                                              <p:val>
                                                <p:strVal val="#ppt_x"/>
                                              </p:val>
                                            </p:tav>
                                          </p:tavLst>
                                        </p:anim>
                                        <p:anim calcmode="lin" valueType="num" p14:bounceEnd="34000">
                                          <p:cBhvr additive="base">
                                            <p:cTn id="32" dur="500" fill="hold"/>
                                            <p:tgtEl>
                                              <p:spTgt spid="5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14:presetBounceEnd="34000">
                                      <p:stCondLst>
                                        <p:cond delay="0"/>
                                      </p:stCondLst>
                                      <p:childTnLst>
                                        <p:set>
                                          <p:cBhvr>
                                            <p:cTn id="34" dur="1" fill="hold">
                                              <p:stCondLst>
                                                <p:cond delay="0"/>
                                              </p:stCondLst>
                                            </p:cTn>
                                            <p:tgtEl>
                                              <p:spTgt spid="53"/>
                                            </p:tgtEl>
                                            <p:attrNameLst>
                                              <p:attrName>style.visibility</p:attrName>
                                            </p:attrNameLst>
                                          </p:cBhvr>
                                          <p:to>
                                            <p:strVal val="visible"/>
                                          </p:to>
                                        </p:set>
                                        <p:anim calcmode="lin" valueType="num" p14:bounceEnd="34000">
                                          <p:cBhvr additive="base">
                                            <p:cTn id="35" dur="500" fill="hold"/>
                                            <p:tgtEl>
                                              <p:spTgt spid="53"/>
                                            </p:tgtEl>
                                            <p:attrNameLst>
                                              <p:attrName>ppt_x</p:attrName>
                                            </p:attrNameLst>
                                          </p:cBhvr>
                                          <p:tavLst>
                                            <p:tav tm="0">
                                              <p:val>
                                                <p:strVal val="#ppt_x"/>
                                              </p:val>
                                            </p:tav>
                                            <p:tav tm="100000">
                                              <p:val>
                                                <p:strVal val="#ppt_x"/>
                                              </p:val>
                                            </p:tav>
                                          </p:tavLst>
                                        </p:anim>
                                        <p:anim calcmode="lin" valueType="num" p14:bounceEnd="34000">
                                          <p:cBhvr additive="base">
                                            <p:cTn id="36"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8" grpId="0"/>
          <p:bldP spid="41" grpId="0"/>
          <p:bldP spid="43" grpId="0"/>
          <p:bldP spid="46" grpId="0"/>
          <p:bldP spid="52" grpId="0"/>
          <p:bldP spid="5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ppt_x"/>
                                              </p:val>
                                            </p:tav>
                                            <p:tav tm="100000">
                                              <p:val>
                                                <p:strVal val="#ppt_x"/>
                                              </p:val>
                                            </p:tav>
                                          </p:tavLst>
                                        </p:anim>
                                        <p:anim calcmode="lin" valueType="num">
                                          <p:cBhvr additive="base">
                                            <p:cTn id="12" dur="500" fill="hold"/>
                                            <p:tgtEl>
                                              <p:spTgt spid="3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500" fill="hold"/>
                                            <p:tgtEl>
                                              <p:spTgt spid="38"/>
                                            </p:tgtEl>
                                            <p:attrNameLst>
                                              <p:attrName>ppt_x</p:attrName>
                                            </p:attrNameLst>
                                          </p:cBhvr>
                                          <p:tavLst>
                                            <p:tav tm="0">
                                              <p:val>
                                                <p:strVal val="#ppt_x"/>
                                              </p:val>
                                            </p:tav>
                                            <p:tav tm="100000">
                                              <p:val>
                                                <p:strVal val="#ppt_x"/>
                                              </p:val>
                                            </p:tav>
                                          </p:tavLst>
                                        </p:anim>
                                        <p:anim calcmode="lin" valueType="num">
                                          <p:cBhvr additive="base">
                                            <p:cTn id="16" dur="500" fill="hold"/>
                                            <p:tgtEl>
                                              <p:spTgt spid="3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500" fill="hold"/>
                                            <p:tgtEl>
                                              <p:spTgt spid="41"/>
                                            </p:tgtEl>
                                            <p:attrNameLst>
                                              <p:attrName>ppt_x</p:attrName>
                                            </p:attrNameLst>
                                          </p:cBhvr>
                                          <p:tavLst>
                                            <p:tav tm="0">
                                              <p:val>
                                                <p:strVal val="#ppt_x"/>
                                              </p:val>
                                            </p:tav>
                                            <p:tav tm="100000">
                                              <p:val>
                                                <p:strVal val="#ppt_x"/>
                                              </p:val>
                                            </p:tav>
                                          </p:tavLst>
                                        </p:anim>
                                        <p:anim calcmode="lin" valueType="num">
                                          <p:cBhvr additive="base">
                                            <p:cTn id="20" dur="500" fill="hold"/>
                                            <p:tgtEl>
                                              <p:spTgt spid="4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anim calcmode="lin" valueType="num">
                                          <p:cBhvr additive="base">
                                            <p:cTn id="23" dur="500" fill="hold"/>
                                            <p:tgtEl>
                                              <p:spTgt spid="43"/>
                                            </p:tgtEl>
                                            <p:attrNameLst>
                                              <p:attrName>ppt_x</p:attrName>
                                            </p:attrNameLst>
                                          </p:cBhvr>
                                          <p:tavLst>
                                            <p:tav tm="0">
                                              <p:val>
                                                <p:strVal val="#ppt_x"/>
                                              </p:val>
                                            </p:tav>
                                            <p:tav tm="100000">
                                              <p:val>
                                                <p:strVal val="#ppt_x"/>
                                              </p:val>
                                            </p:tav>
                                          </p:tavLst>
                                        </p:anim>
                                        <p:anim calcmode="lin" valueType="num">
                                          <p:cBhvr additive="base">
                                            <p:cTn id="24" dur="500" fill="hold"/>
                                            <p:tgtEl>
                                              <p:spTgt spid="4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500" fill="hold"/>
                                            <p:tgtEl>
                                              <p:spTgt spid="46"/>
                                            </p:tgtEl>
                                            <p:attrNameLst>
                                              <p:attrName>ppt_x</p:attrName>
                                            </p:attrNameLst>
                                          </p:cBhvr>
                                          <p:tavLst>
                                            <p:tav tm="0">
                                              <p:val>
                                                <p:strVal val="#ppt_x"/>
                                              </p:val>
                                            </p:tav>
                                            <p:tav tm="100000">
                                              <p:val>
                                                <p:strVal val="#ppt_x"/>
                                              </p:val>
                                            </p:tav>
                                          </p:tavLst>
                                        </p:anim>
                                        <p:anim calcmode="lin" valueType="num">
                                          <p:cBhvr additive="base">
                                            <p:cTn id="28" dur="500" fill="hold"/>
                                            <p:tgtEl>
                                              <p:spTgt spid="4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500" fill="hold"/>
                                            <p:tgtEl>
                                              <p:spTgt spid="52"/>
                                            </p:tgtEl>
                                            <p:attrNameLst>
                                              <p:attrName>ppt_x</p:attrName>
                                            </p:attrNameLst>
                                          </p:cBhvr>
                                          <p:tavLst>
                                            <p:tav tm="0">
                                              <p:val>
                                                <p:strVal val="#ppt_x"/>
                                              </p:val>
                                            </p:tav>
                                            <p:tav tm="100000">
                                              <p:val>
                                                <p:strVal val="#ppt_x"/>
                                              </p:val>
                                            </p:tav>
                                          </p:tavLst>
                                        </p:anim>
                                        <p:anim calcmode="lin" valueType="num">
                                          <p:cBhvr additive="base">
                                            <p:cTn id="32" dur="500" fill="hold"/>
                                            <p:tgtEl>
                                              <p:spTgt spid="5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anim calcmode="lin" valueType="num">
                                          <p:cBhvr additive="base">
                                            <p:cTn id="35" dur="500" fill="hold"/>
                                            <p:tgtEl>
                                              <p:spTgt spid="53"/>
                                            </p:tgtEl>
                                            <p:attrNameLst>
                                              <p:attrName>ppt_x</p:attrName>
                                            </p:attrNameLst>
                                          </p:cBhvr>
                                          <p:tavLst>
                                            <p:tav tm="0">
                                              <p:val>
                                                <p:strVal val="#ppt_x"/>
                                              </p:val>
                                            </p:tav>
                                            <p:tav tm="100000">
                                              <p:val>
                                                <p:strVal val="#ppt_x"/>
                                              </p:val>
                                            </p:tav>
                                          </p:tavLst>
                                        </p:anim>
                                        <p:anim calcmode="lin" valueType="num">
                                          <p:cBhvr additive="base">
                                            <p:cTn id="36"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8" grpId="0"/>
          <p:bldP spid="41" grpId="0"/>
          <p:bldP spid="43" grpId="0"/>
          <p:bldP spid="46" grpId="0"/>
          <p:bldP spid="52" grpId="0"/>
          <p:bldP spid="53"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六边形 14"/>
          <p:cNvSpPr/>
          <p:nvPr/>
        </p:nvSpPr>
        <p:spPr>
          <a:xfrm rot="5400000">
            <a:off x="4035131" y="-449969"/>
            <a:ext cx="875267" cy="754541"/>
          </a:xfrm>
          <a:prstGeom prst="hexagon">
            <a:avLst/>
          </a:prstGeom>
          <a:solidFill>
            <a:srgbClr val="FFC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六边形 15"/>
          <p:cNvSpPr/>
          <p:nvPr/>
        </p:nvSpPr>
        <p:spPr>
          <a:xfrm rot="3834956">
            <a:off x="-465848" y="513612"/>
            <a:ext cx="653193" cy="563098"/>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六边形 16"/>
          <p:cNvSpPr/>
          <p:nvPr/>
        </p:nvSpPr>
        <p:spPr>
          <a:xfrm rot="687596">
            <a:off x="8141844" y="4648628"/>
            <a:ext cx="2004311" cy="1727855"/>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六边形 17"/>
          <p:cNvSpPr/>
          <p:nvPr/>
        </p:nvSpPr>
        <p:spPr>
          <a:xfrm rot="687596">
            <a:off x="8666147" y="-18793"/>
            <a:ext cx="277567" cy="239282"/>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六边形 18"/>
          <p:cNvSpPr/>
          <p:nvPr/>
        </p:nvSpPr>
        <p:spPr>
          <a:xfrm rot="1762774">
            <a:off x="185265" y="4946668"/>
            <a:ext cx="595752" cy="513580"/>
          </a:xfrm>
          <a:prstGeom prst="hexagon">
            <a:avLst/>
          </a:prstGeom>
          <a:solidFill>
            <a:srgbClr val="FFC000">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六边形 19"/>
          <p:cNvSpPr/>
          <p:nvPr/>
        </p:nvSpPr>
        <p:spPr>
          <a:xfrm rot="1419650">
            <a:off x="128541" y="403790"/>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六边形 20"/>
          <p:cNvSpPr/>
          <p:nvPr/>
        </p:nvSpPr>
        <p:spPr>
          <a:xfrm rot="3185530">
            <a:off x="8924517" y="2395848"/>
            <a:ext cx="825184" cy="711366"/>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六边形 21"/>
          <p:cNvSpPr/>
          <p:nvPr/>
        </p:nvSpPr>
        <p:spPr>
          <a:xfrm rot="3061733">
            <a:off x="-77651" y="-71223"/>
            <a:ext cx="411838" cy="355033"/>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六边形 22"/>
          <p:cNvSpPr/>
          <p:nvPr/>
        </p:nvSpPr>
        <p:spPr>
          <a:xfrm rot="1419650">
            <a:off x="8431590" y="263081"/>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六边形 23"/>
          <p:cNvSpPr/>
          <p:nvPr/>
        </p:nvSpPr>
        <p:spPr>
          <a:xfrm rot="1419650">
            <a:off x="-9470" y="4799675"/>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六边形 24"/>
          <p:cNvSpPr/>
          <p:nvPr/>
        </p:nvSpPr>
        <p:spPr>
          <a:xfrm rot="3061733">
            <a:off x="7616753" y="4864723"/>
            <a:ext cx="411838" cy="355033"/>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六边形 25"/>
          <p:cNvSpPr/>
          <p:nvPr/>
        </p:nvSpPr>
        <p:spPr>
          <a:xfrm rot="1419650">
            <a:off x="8931567" y="3836873"/>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02545" y="312286"/>
            <a:ext cx="45719" cy="29801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216802" y="2143757"/>
            <a:ext cx="441434" cy="441434"/>
          </a:xfrm>
          <a:prstGeom prst="ellipse">
            <a:avLst/>
          </a:prstGeom>
          <a:solidFill>
            <a:srgbClr val="FFC000"/>
          </a:solidFill>
          <a:ln>
            <a:noFill/>
          </a:ln>
          <a:effectLst>
            <a:outerShdw blurRad="508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2996085" y="2902337"/>
            <a:ext cx="441434" cy="441434"/>
          </a:xfrm>
          <a:prstGeom prst="ellipse">
            <a:avLst/>
          </a:prstGeom>
          <a:solidFill>
            <a:srgbClr val="FFC000"/>
          </a:solidFill>
          <a:ln>
            <a:noFill/>
          </a:ln>
          <a:effectLst>
            <a:outerShdw blurRad="508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3230766" y="3750126"/>
            <a:ext cx="441434" cy="441434"/>
          </a:xfrm>
          <a:prstGeom prst="ellipse">
            <a:avLst/>
          </a:prstGeom>
          <a:solidFill>
            <a:srgbClr val="FFC000"/>
          </a:solidFill>
          <a:ln>
            <a:noFill/>
          </a:ln>
          <a:effectLst>
            <a:outerShdw blurRad="508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5335648" y="2143757"/>
            <a:ext cx="441434" cy="441434"/>
          </a:xfrm>
          <a:prstGeom prst="ellipse">
            <a:avLst/>
          </a:prstGeom>
          <a:solidFill>
            <a:srgbClr val="FFC000"/>
          </a:solidFill>
          <a:ln>
            <a:noFill/>
          </a:ln>
          <a:effectLst>
            <a:outerShdw blurRad="508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5534133" y="2902337"/>
            <a:ext cx="441434" cy="441434"/>
          </a:xfrm>
          <a:prstGeom prst="ellipse">
            <a:avLst/>
          </a:prstGeom>
          <a:solidFill>
            <a:srgbClr val="FFC000"/>
          </a:solidFill>
          <a:ln>
            <a:noFill/>
          </a:ln>
          <a:effectLst>
            <a:outerShdw blurRad="508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5229428" y="3814907"/>
            <a:ext cx="441434" cy="441434"/>
          </a:xfrm>
          <a:prstGeom prst="ellipse">
            <a:avLst/>
          </a:prstGeom>
          <a:solidFill>
            <a:srgbClr val="FFC000"/>
          </a:solidFill>
          <a:ln>
            <a:noFill/>
          </a:ln>
          <a:effectLst>
            <a:outerShdw blurRad="508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p:cNvGrpSpPr/>
          <p:nvPr/>
        </p:nvGrpSpPr>
        <p:grpSpPr>
          <a:xfrm>
            <a:off x="3649151" y="2275265"/>
            <a:ext cx="1695577" cy="1695578"/>
            <a:chOff x="3750339" y="1710888"/>
            <a:chExt cx="1358900" cy="1358900"/>
          </a:xfrm>
        </p:grpSpPr>
        <p:sp>
          <p:nvSpPr>
            <p:cNvPr id="2" name="椭圆 1"/>
            <p:cNvSpPr/>
            <p:nvPr/>
          </p:nvSpPr>
          <p:spPr>
            <a:xfrm>
              <a:off x="3750339" y="1710888"/>
              <a:ext cx="1358900" cy="1358900"/>
            </a:xfrm>
            <a:prstGeom prst="ellipse">
              <a:avLst/>
            </a:prstGeom>
            <a:solidFill>
              <a:srgbClr val="050505"/>
            </a:solidFill>
            <a:ln w="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068656" y="2131341"/>
              <a:ext cx="722263" cy="517994"/>
            </a:xfrm>
            <a:prstGeom prst="rect">
              <a:avLst/>
            </a:prstGeom>
          </p:spPr>
          <p:txBody>
            <a:bodyPr wrap="none">
              <a:spAutoFit/>
            </a:bodyPr>
            <a:lstStyle/>
            <a:p>
              <a:pPr algn="ctr"/>
              <a:r>
                <a:rPr lang="en-US" altLang="zh-CN" sz="3600" b="1" dirty="0" smtClean="0">
                  <a:solidFill>
                    <a:srgbClr val="FFC000"/>
                  </a:solidFill>
                  <a:latin typeface="微软雅黑 Light" panose="020B0502040204020203" pitchFamily="34" charset="-122"/>
                  <a:ea typeface="微软雅黑 Light" panose="020B0502040204020203" pitchFamily="34" charset="-122"/>
                </a:rPr>
                <a:t>40</a:t>
              </a:r>
              <a:r>
                <a:rPr lang="en-US" altLang="zh-CN" b="1" dirty="0" smtClean="0">
                  <a:solidFill>
                    <a:srgbClr val="FFC000"/>
                  </a:solidFill>
                  <a:latin typeface="微软雅黑 Light" panose="020B0502040204020203" pitchFamily="34" charset="-122"/>
                  <a:ea typeface="微软雅黑 Light" panose="020B0502040204020203" pitchFamily="34" charset="-122"/>
                </a:rPr>
                <a:t>%</a:t>
              </a:r>
              <a:endParaRPr lang="zh-CN" altLang="en-US" sz="3600" b="1" dirty="0">
                <a:solidFill>
                  <a:srgbClr val="FFC000"/>
                </a:solidFill>
                <a:latin typeface="微软雅黑 Light" panose="020B0502040204020203" pitchFamily="34" charset="-122"/>
                <a:ea typeface="微软雅黑 Light" panose="020B0502040204020203" pitchFamily="34" charset="-122"/>
              </a:endParaRPr>
            </a:p>
          </p:txBody>
        </p:sp>
      </p:grpSp>
      <p:pic>
        <p:nvPicPr>
          <p:cNvPr id="3" name="图片 2"/>
          <p:cNvPicPr>
            <a:picLocks noChangeAspect="1"/>
          </p:cNvPicPr>
          <p:nvPr/>
        </p:nvPicPr>
        <p:blipFill>
          <a:blip r:embed="rId3"/>
          <a:stretch>
            <a:fillRect/>
          </a:stretch>
        </p:blipFill>
        <p:spPr>
          <a:xfrm>
            <a:off x="5618091" y="311535"/>
            <a:ext cx="2961401" cy="2116108"/>
          </a:xfrm>
          <a:prstGeom prst="rect">
            <a:avLst/>
          </a:prstGeom>
        </p:spPr>
      </p:pic>
      <p:pic>
        <p:nvPicPr>
          <p:cNvPr id="4" name="图片 3"/>
          <p:cNvPicPr>
            <a:picLocks noChangeAspect="1"/>
          </p:cNvPicPr>
          <p:nvPr/>
        </p:nvPicPr>
        <p:blipFill>
          <a:blip r:embed="rId4"/>
          <a:stretch>
            <a:fillRect/>
          </a:stretch>
        </p:blipFill>
        <p:spPr>
          <a:xfrm>
            <a:off x="197035" y="3219416"/>
            <a:ext cx="3722218" cy="1723893"/>
          </a:xfrm>
          <a:prstGeom prst="rect">
            <a:avLst/>
          </a:prstGeom>
        </p:spPr>
      </p:pic>
      <p:pic>
        <p:nvPicPr>
          <p:cNvPr id="5" name="图片 4"/>
          <p:cNvPicPr>
            <a:picLocks noChangeAspect="1"/>
          </p:cNvPicPr>
          <p:nvPr/>
        </p:nvPicPr>
        <p:blipFill>
          <a:blip r:embed="rId5"/>
          <a:stretch>
            <a:fillRect/>
          </a:stretch>
        </p:blipFill>
        <p:spPr>
          <a:xfrm>
            <a:off x="173326" y="189676"/>
            <a:ext cx="4382842" cy="1691769"/>
          </a:xfrm>
          <a:prstGeom prst="rect">
            <a:avLst/>
          </a:prstGeom>
        </p:spPr>
      </p:pic>
      <p:sp>
        <p:nvSpPr>
          <p:cNvPr id="27" name="矩形 26"/>
          <p:cNvSpPr/>
          <p:nvPr/>
        </p:nvSpPr>
        <p:spPr>
          <a:xfrm>
            <a:off x="5627660" y="3561796"/>
            <a:ext cx="2993312" cy="338554"/>
          </a:xfrm>
          <a:prstGeom prst="rect">
            <a:avLst/>
          </a:prstGeom>
          <a:noFill/>
        </p:spPr>
        <p:txBody>
          <a:bodyPr wrap="square">
            <a:spAutoFit/>
          </a:bodyPr>
          <a:lstStyle/>
          <a:p>
            <a:pPr algn="ctr"/>
            <a:r>
              <a:rPr lang="zh-CN" altLang="en-US" sz="1600" b="1" dirty="0" smtClean="0">
                <a:solidFill>
                  <a:srgbClr val="FFC000"/>
                </a:solidFill>
                <a:latin typeface="微软雅黑 Light" panose="020B0502040204020203" pitchFamily="34" charset="-122"/>
                <a:ea typeface="微软雅黑 Light" panose="020B0502040204020203" pitchFamily="34" charset="-122"/>
              </a:rPr>
              <a:t>模块化</a:t>
            </a:r>
            <a:r>
              <a:rPr lang="en-US" altLang="zh-CN" sz="1600" b="1" dirty="0" smtClean="0">
                <a:solidFill>
                  <a:srgbClr val="FFC000"/>
                </a:solidFill>
                <a:latin typeface="微软雅黑 Light" panose="020B0502040204020203" pitchFamily="34" charset="-122"/>
                <a:ea typeface="微软雅黑 Light" panose="020B0502040204020203" pitchFamily="34" charset="-122"/>
              </a:rPr>
              <a:t>Promise</a:t>
            </a:r>
            <a:r>
              <a:rPr lang="zh-CN" altLang="en-US" sz="1600" b="1" dirty="0" smtClean="0">
                <a:solidFill>
                  <a:srgbClr val="FFC000"/>
                </a:solidFill>
                <a:latin typeface="微软雅黑 Light" panose="020B0502040204020203" pitchFamily="34" charset="-122"/>
                <a:ea typeface="微软雅黑 Light" panose="020B0502040204020203" pitchFamily="34" charset="-122"/>
              </a:rPr>
              <a:t>封装</a:t>
            </a:r>
            <a:endParaRPr lang="zh-CN" altLang="en-US" sz="1600" b="1" dirty="0">
              <a:solidFill>
                <a:srgbClr val="FFC000"/>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8904253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ppt_x</p:attrName>
                                            </p:attrNameLst>
                                          </p:cBhvr>
                                          <p:tavLst>
                                            <p:tav tm="0">
                                              <p:val>
                                                <p:fltVal val="0.5"/>
                                              </p:val>
                                            </p:tav>
                                            <p:tav tm="100000">
                                              <p:val>
                                                <p:strVal val="#ppt_x"/>
                                              </p:val>
                                            </p:tav>
                                          </p:tavLst>
                                        </p:anim>
                                        <p:anim calcmode="lin" valueType="num">
                                          <p:cBhvr>
                                            <p:cTn id="10" dur="500" fill="hold"/>
                                            <p:tgtEl>
                                              <p:spTgt spid="13"/>
                                            </p:tgtEl>
                                            <p:attrNameLst>
                                              <p:attrName>ppt_y</p:attrName>
                                            </p:attrNameLst>
                                          </p:cBhvr>
                                          <p:tavLst>
                                            <p:tav tm="0">
                                              <p:val>
                                                <p:fltVal val="0.5"/>
                                              </p:val>
                                            </p:tav>
                                            <p:tav tm="100000">
                                              <p:val>
                                                <p:strVal val="#ppt_y"/>
                                              </p:val>
                                            </p:tav>
                                          </p:tavLst>
                                        </p:anim>
                                      </p:childTnLst>
                                    </p:cTn>
                                  </p:par>
                                  <p:par>
                                    <p:cTn id="11" presetID="23" presetClass="entr" presetSubtype="528"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fill="hold"/>
                                            <p:tgtEl>
                                              <p:spTgt spid="30"/>
                                            </p:tgtEl>
                                            <p:attrNameLst>
                                              <p:attrName>ppt_w</p:attrName>
                                            </p:attrNameLst>
                                          </p:cBhvr>
                                          <p:tavLst>
                                            <p:tav tm="0">
                                              <p:val>
                                                <p:fltVal val="0"/>
                                              </p:val>
                                            </p:tav>
                                            <p:tav tm="100000">
                                              <p:val>
                                                <p:strVal val="#ppt_w"/>
                                              </p:val>
                                            </p:tav>
                                          </p:tavLst>
                                        </p:anim>
                                        <p:anim calcmode="lin" valueType="num">
                                          <p:cBhvr>
                                            <p:cTn id="14" dur="500" fill="hold"/>
                                            <p:tgtEl>
                                              <p:spTgt spid="30"/>
                                            </p:tgtEl>
                                            <p:attrNameLst>
                                              <p:attrName>ppt_h</p:attrName>
                                            </p:attrNameLst>
                                          </p:cBhvr>
                                          <p:tavLst>
                                            <p:tav tm="0">
                                              <p:val>
                                                <p:fltVal val="0"/>
                                              </p:val>
                                            </p:tav>
                                            <p:tav tm="100000">
                                              <p:val>
                                                <p:strVal val="#ppt_h"/>
                                              </p:val>
                                            </p:tav>
                                          </p:tavLst>
                                        </p:anim>
                                        <p:anim calcmode="lin" valueType="num">
                                          <p:cBhvr>
                                            <p:cTn id="15" dur="500" fill="hold"/>
                                            <p:tgtEl>
                                              <p:spTgt spid="30"/>
                                            </p:tgtEl>
                                            <p:attrNameLst>
                                              <p:attrName>ppt_x</p:attrName>
                                            </p:attrNameLst>
                                          </p:cBhvr>
                                          <p:tavLst>
                                            <p:tav tm="0">
                                              <p:val>
                                                <p:fltVal val="0.5"/>
                                              </p:val>
                                            </p:tav>
                                            <p:tav tm="100000">
                                              <p:val>
                                                <p:strVal val="#ppt_x"/>
                                              </p:val>
                                            </p:tav>
                                          </p:tavLst>
                                        </p:anim>
                                        <p:anim calcmode="lin" valueType="num">
                                          <p:cBhvr>
                                            <p:cTn id="16" dur="500" fill="hold"/>
                                            <p:tgtEl>
                                              <p:spTgt spid="30"/>
                                            </p:tgtEl>
                                            <p:attrNameLst>
                                              <p:attrName>ppt_y</p:attrName>
                                            </p:attrNameLst>
                                          </p:cBhvr>
                                          <p:tavLst>
                                            <p:tav tm="0">
                                              <p:val>
                                                <p:fltVal val="0.5"/>
                                              </p:val>
                                            </p:tav>
                                            <p:tav tm="100000">
                                              <p:val>
                                                <p:strVal val="#ppt_y"/>
                                              </p:val>
                                            </p:tav>
                                          </p:tavLst>
                                        </p:anim>
                                      </p:childTnLst>
                                    </p:cTn>
                                  </p:par>
                                  <p:par>
                                    <p:cTn id="17" presetID="23" presetClass="entr" presetSubtype="528"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fltVal val="0"/>
                                              </p:val>
                                            </p:tav>
                                            <p:tav tm="100000">
                                              <p:val>
                                                <p:strVal val="#ppt_w"/>
                                              </p:val>
                                            </p:tav>
                                          </p:tavLst>
                                        </p:anim>
                                        <p:anim calcmode="lin" valueType="num">
                                          <p:cBhvr>
                                            <p:cTn id="20" dur="500" fill="hold"/>
                                            <p:tgtEl>
                                              <p:spTgt spid="31"/>
                                            </p:tgtEl>
                                            <p:attrNameLst>
                                              <p:attrName>ppt_h</p:attrName>
                                            </p:attrNameLst>
                                          </p:cBhvr>
                                          <p:tavLst>
                                            <p:tav tm="0">
                                              <p:val>
                                                <p:fltVal val="0"/>
                                              </p:val>
                                            </p:tav>
                                            <p:tav tm="100000">
                                              <p:val>
                                                <p:strVal val="#ppt_h"/>
                                              </p:val>
                                            </p:tav>
                                          </p:tavLst>
                                        </p:anim>
                                        <p:anim calcmode="lin" valueType="num">
                                          <p:cBhvr>
                                            <p:cTn id="21" dur="500" fill="hold"/>
                                            <p:tgtEl>
                                              <p:spTgt spid="31"/>
                                            </p:tgtEl>
                                            <p:attrNameLst>
                                              <p:attrName>ppt_x</p:attrName>
                                            </p:attrNameLst>
                                          </p:cBhvr>
                                          <p:tavLst>
                                            <p:tav tm="0">
                                              <p:val>
                                                <p:fltVal val="0.5"/>
                                              </p:val>
                                            </p:tav>
                                            <p:tav tm="100000">
                                              <p:val>
                                                <p:strVal val="#ppt_x"/>
                                              </p:val>
                                            </p:tav>
                                          </p:tavLst>
                                        </p:anim>
                                        <p:anim calcmode="lin" valueType="num">
                                          <p:cBhvr>
                                            <p:cTn id="22" dur="500" fill="hold"/>
                                            <p:tgtEl>
                                              <p:spTgt spid="31"/>
                                            </p:tgtEl>
                                            <p:attrNameLst>
                                              <p:attrName>ppt_y</p:attrName>
                                            </p:attrNameLst>
                                          </p:cBhvr>
                                          <p:tavLst>
                                            <p:tav tm="0">
                                              <p:val>
                                                <p:fltVal val="0.5"/>
                                              </p:val>
                                            </p:tav>
                                            <p:tav tm="100000">
                                              <p:val>
                                                <p:strVal val="#ppt_y"/>
                                              </p:val>
                                            </p:tav>
                                          </p:tavLst>
                                        </p:anim>
                                      </p:childTnLst>
                                    </p:cTn>
                                  </p:par>
                                  <p:par>
                                    <p:cTn id="23" presetID="23" presetClass="entr" presetSubtype="528"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p:cTn id="25" dur="500" fill="hold"/>
                                            <p:tgtEl>
                                              <p:spTgt spid="32"/>
                                            </p:tgtEl>
                                            <p:attrNameLst>
                                              <p:attrName>ppt_w</p:attrName>
                                            </p:attrNameLst>
                                          </p:cBhvr>
                                          <p:tavLst>
                                            <p:tav tm="0">
                                              <p:val>
                                                <p:fltVal val="0"/>
                                              </p:val>
                                            </p:tav>
                                            <p:tav tm="100000">
                                              <p:val>
                                                <p:strVal val="#ppt_w"/>
                                              </p:val>
                                            </p:tav>
                                          </p:tavLst>
                                        </p:anim>
                                        <p:anim calcmode="lin" valueType="num">
                                          <p:cBhvr>
                                            <p:cTn id="26" dur="500" fill="hold"/>
                                            <p:tgtEl>
                                              <p:spTgt spid="32"/>
                                            </p:tgtEl>
                                            <p:attrNameLst>
                                              <p:attrName>ppt_h</p:attrName>
                                            </p:attrNameLst>
                                          </p:cBhvr>
                                          <p:tavLst>
                                            <p:tav tm="0">
                                              <p:val>
                                                <p:fltVal val="0"/>
                                              </p:val>
                                            </p:tav>
                                            <p:tav tm="100000">
                                              <p:val>
                                                <p:strVal val="#ppt_h"/>
                                              </p:val>
                                            </p:tav>
                                          </p:tavLst>
                                        </p:anim>
                                        <p:anim calcmode="lin" valueType="num">
                                          <p:cBhvr>
                                            <p:cTn id="27" dur="500" fill="hold"/>
                                            <p:tgtEl>
                                              <p:spTgt spid="32"/>
                                            </p:tgtEl>
                                            <p:attrNameLst>
                                              <p:attrName>ppt_x</p:attrName>
                                            </p:attrNameLst>
                                          </p:cBhvr>
                                          <p:tavLst>
                                            <p:tav tm="0">
                                              <p:val>
                                                <p:fltVal val="0.5"/>
                                              </p:val>
                                            </p:tav>
                                            <p:tav tm="100000">
                                              <p:val>
                                                <p:strVal val="#ppt_x"/>
                                              </p:val>
                                            </p:tav>
                                          </p:tavLst>
                                        </p:anim>
                                        <p:anim calcmode="lin" valueType="num">
                                          <p:cBhvr>
                                            <p:cTn id="28" dur="500" fill="hold"/>
                                            <p:tgtEl>
                                              <p:spTgt spid="32"/>
                                            </p:tgtEl>
                                            <p:attrNameLst>
                                              <p:attrName>ppt_y</p:attrName>
                                            </p:attrNameLst>
                                          </p:cBhvr>
                                          <p:tavLst>
                                            <p:tav tm="0">
                                              <p:val>
                                                <p:fltVal val="0.5"/>
                                              </p:val>
                                            </p:tav>
                                            <p:tav tm="100000">
                                              <p:val>
                                                <p:strVal val="#ppt_y"/>
                                              </p:val>
                                            </p:tav>
                                          </p:tavLst>
                                        </p:anim>
                                      </p:childTnLst>
                                    </p:cTn>
                                  </p:par>
                                  <p:par>
                                    <p:cTn id="29" presetID="23" presetClass="entr" presetSubtype="528"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p:cTn id="31" dur="500" fill="hold"/>
                                            <p:tgtEl>
                                              <p:spTgt spid="33"/>
                                            </p:tgtEl>
                                            <p:attrNameLst>
                                              <p:attrName>ppt_w</p:attrName>
                                            </p:attrNameLst>
                                          </p:cBhvr>
                                          <p:tavLst>
                                            <p:tav tm="0">
                                              <p:val>
                                                <p:fltVal val="0"/>
                                              </p:val>
                                            </p:tav>
                                            <p:tav tm="100000">
                                              <p:val>
                                                <p:strVal val="#ppt_w"/>
                                              </p:val>
                                            </p:tav>
                                          </p:tavLst>
                                        </p:anim>
                                        <p:anim calcmode="lin" valueType="num">
                                          <p:cBhvr>
                                            <p:cTn id="32" dur="500" fill="hold"/>
                                            <p:tgtEl>
                                              <p:spTgt spid="33"/>
                                            </p:tgtEl>
                                            <p:attrNameLst>
                                              <p:attrName>ppt_h</p:attrName>
                                            </p:attrNameLst>
                                          </p:cBhvr>
                                          <p:tavLst>
                                            <p:tav tm="0">
                                              <p:val>
                                                <p:fltVal val="0"/>
                                              </p:val>
                                            </p:tav>
                                            <p:tav tm="100000">
                                              <p:val>
                                                <p:strVal val="#ppt_h"/>
                                              </p:val>
                                            </p:tav>
                                          </p:tavLst>
                                        </p:anim>
                                        <p:anim calcmode="lin" valueType="num">
                                          <p:cBhvr>
                                            <p:cTn id="33" dur="500" fill="hold"/>
                                            <p:tgtEl>
                                              <p:spTgt spid="33"/>
                                            </p:tgtEl>
                                            <p:attrNameLst>
                                              <p:attrName>ppt_x</p:attrName>
                                            </p:attrNameLst>
                                          </p:cBhvr>
                                          <p:tavLst>
                                            <p:tav tm="0">
                                              <p:val>
                                                <p:fltVal val="0.5"/>
                                              </p:val>
                                            </p:tav>
                                            <p:tav tm="100000">
                                              <p:val>
                                                <p:strVal val="#ppt_x"/>
                                              </p:val>
                                            </p:tav>
                                          </p:tavLst>
                                        </p:anim>
                                        <p:anim calcmode="lin" valueType="num">
                                          <p:cBhvr>
                                            <p:cTn id="34" dur="500" fill="hold"/>
                                            <p:tgtEl>
                                              <p:spTgt spid="33"/>
                                            </p:tgtEl>
                                            <p:attrNameLst>
                                              <p:attrName>ppt_y</p:attrName>
                                            </p:attrNameLst>
                                          </p:cBhvr>
                                          <p:tavLst>
                                            <p:tav tm="0">
                                              <p:val>
                                                <p:fltVal val="0.5"/>
                                              </p:val>
                                            </p:tav>
                                            <p:tav tm="100000">
                                              <p:val>
                                                <p:strVal val="#ppt_y"/>
                                              </p:val>
                                            </p:tav>
                                          </p:tavLst>
                                        </p:anim>
                                      </p:childTnLst>
                                    </p:cTn>
                                  </p:par>
                                  <p:par>
                                    <p:cTn id="35" presetID="23" presetClass="entr" presetSubtype="528"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ppt_w</p:attrName>
                                            </p:attrNameLst>
                                          </p:cBhvr>
                                          <p:tavLst>
                                            <p:tav tm="0">
                                              <p:val>
                                                <p:fltVal val="0"/>
                                              </p:val>
                                            </p:tav>
                                            <p:tav tm="100000">
                                              <p:val>
                                                <p:strVal val="#ppt_w"/>
                                              </p:val>
                                            </p:tav>
                                          </p:tavLst>
                                        </p:anim>
                                        <p:anim calcmode="lin" valueType="num">
                                          <p:cBhvr>
                                            <p:cTn id="38" dur="500" fill="hold"/>
                                            <p:tgtEl>
                                              <p:spTgt spid="34"/>
                                            </p:tgtEl>
                                            <p:attrNameLst>
                                              <p:attrName>ppt_h</p:attrName>
                                            </p:attrNameLst>
                                          </p:cBhvr>
                                          <p:tavLst>
                                            <p:tav tm="0">
                                              <p:val>
                                                <p:fltVal val="0"/>
                                              </p:val>
                                            </p:tav>
                                            <p:tav tm="100000">
                                              <p:val>
                                                <p:strVal val="#ppt_h"/>
                                              </p:val>
                                            </p:tav>
                                          </p:tavLst>
                                        </p:anim>
                                        <p:anim calcmode="lin" valueType="num">
                                          <p:cBhvr>
                                            <p:cTn id="39" dur="500" fill="hold"/>
                                            <p:tgtEl>
                                              <p:spTgt spid="34"/>
                                            </p:tgtEl>
                                            <p:attrNameLst>
                                              <p:attrName>ppt_x</p:attrName>
                                            </p:attrNameLst>
                                          </p:cBhvr>
                                          <p:tavLst>
                                            <p:tav tm="0">
                                              <p:val>
                                                <p:fltVal val="0.5"/>
                                              </p:val>
                                            </p:tav>
                                            <p:tav tm="100000">
                                              <p:val>
                                                <p:strVal val="#ppt_x"/>
                                              </p:val>
                                            </p:tav>
                                          </p:tavLst>
                                        </p:anim>
                                        <p:anim calcmode="lin" valueType="num">
                                          <p:cBhvr>
                                            <p:cTn id="40" dur="500" fill="hold"/>
                                            <p:tgtEl>
                                              <p:spTgt spid="34"/>
                                            </p:tgtEl>
                                            <p:attrNameLst>
                                              <p:attrName>ppt_y</p:attrName>
                                            </p:attrNameLst>
                                          </p:cBhvr>
                                          <p:tavLst>
                                            <p:tav tm="0">
                                              <p:val>
                                                <p:fltVal val="0.5"/>
                                              </p:val>
                                            </p:tav>
                                            <p:tav tm="100000">
                                              <p:val>
                                                <p:strVal val="#ppt_y"/>
                                              </p:val>
                                            </p:tav>
                                          </p:tavLst>
                                        </p:anim>
                                      </p:childTnLst>
                                    </p:cTn>
                                  </p:par>
                                  <p:par>
                                    <p:cTn id="41" presetID="2" presetClass="entr" presetSubtype="4" fill="hold" grpId="0" nodeType="withEffect" p14:presetBounceEnd="34000">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14:bounceEnd="34000">
                                          <p:cBhvr additive="base">
                                            <p:cTn id="43" dur="500" fill="hold"/>
                                            <p:tgtEl>
                                              <p:spTgt spid="27"/>
                                            </p:tgtEl>
                                            <p:attrNameLst>
                                              <p:attrName>ppt_x</p:attrName>
                                            </p:attrNameLst>
                                          </p:cBhvr>
                                          <p:tavLst>
                                            <p:tav tm="0">
                                              <p:val>
                                                <p:strVal val="#ppt_x"/>
                                              </p:val>
                                            </p:tav>
                                            <p:tav tm="100000">
                                              <p:val>
                                                <p:strVal val="#ppt_x"/>
                                              </p:val>
                                            </p:tav>
                                          </p:tavLst>
                                        </p:anim>
                                        <p:anim calcmode="lin" valueType="num" p14:bounceEnd="34000">
                                          <p:cBhvr additive="base">
                                            <p:cTn id="4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0" grpId="0" animBg="1"/>
          <p:bldP spid="31" grpId="0" animBg="1"/>
          <p:bldP spid="32" grpId="0" animBg="1"/>
          <p:bldP spid="33" grpId="0" animBg="1"/>
          <p:bldP spid="34" grpId="0" animBg="1"/>
          <p:bldP spid="2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ppt_x</p:attrName>
                                            </p:attrNameLst>
                                          </p:cBhvr>
                                          <p:tavLst>
                                            <p:tav tm="0">
                                              <p:val>
                                                <p:fltVal val="0.5"/>
                                              </p:val>
                                            </p:tav>
                                            <p:tav tm="100000">
                                              <p:val>
                                                <p:strVal val="#ppt_x"/>
                                              </p:val>
                                            </p:tav>
                                          </p:tavLst>
                                        </p:anim>
                                        <p:anim calcmode="lin" valueType="num">
                                          <p:cBhvr>
                                            <p:cTn id="10" dur="500" fill="hold"/>
                                            <p:tgtEl>
                                              <p:spTgt spid="13"/>
                                            </p:tgtEl>
                                            <p:attrNameLst>
                                              <p:attrName>ppt_y</p:attrName>
                                            </p:attrNameLst>
                                          </p:cBhvr>
                                          <p:tavLst>
                                            <p:tav tm="0">
                                              <p:val>
                                                <p:fltVal val="0.5"/>
                                              </p:val>
                                            </p:tav>
                                            <p:tav tm="100000">
                                              <p:val>
                                                <p:strVal val="#ppt_y"/>
                                              </p:val>
                                            </p:tav>
                                          </p:tavLst>
                                        </p:anim>
                                      </p:childTnLst>
                                    </p:cTn>
                                  </p:par>
                                  <p:par>
                                    <p:cTn id="11" presetID="23" presetClass="entr" presetSubtype="528"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fill="hold"/>
                                            <p:tgtEl>
                                              <p:spTgt spid="30"/>
                                            </p:tgtEl>
                                            <p:attrNameLst>
                                              <p:attrName>ppt_w</p:attrName>
                                            </p:attrNameLst>
                                          </p:cBhvr>
                                          <p:tavLst>
                                            <p:tav tm="0">
                                              <p:val>
                                                <p:fltVal val="0"/>
                                              </p:val>
                                            </p:tav>
                                            <p:tav tm="100000">
                                              <p:val>
                                                <p:strVal val="#ppt_w"/>
                                              </p:val>
                                            </p:tav>
                                          </p:tavLst>
                                        </p:anim>
                                        <p:anim calcmode="lin" valueType="num">
                                          <p:cBhvr>
                                            <p:cTn id="14" dur="500" fill="hold"/>
                                            <p:tgtEl>
                                              <p:spTgt spid="30"/>
                                            </p:tgtEl>
                                            <p:attrNameLst>
                                              <p:attrName>ppt_h</p:attrName>
                                            </p:attrNameLst>
                                          </p:cBhvr>
                                          <p:tavLst>
                                            <p:tav tm="0">
                                              <p:val>
                                                <p:fltVal val="0"/>
                                              </p:val>
                                            </p:tav>
                                            <p:tav tm="100000">
                                              <p:val>
                                                <p:strVal val="#ppt_h"/>
                                              </p:val>
                                            </p:tav>
                                          </p:tavLst>
                                        </p:anim>
                                        <p:anim calcmode="lin" valueType="num">
                                          <p:cBhvr>
                                            <p:cTn id="15" dur="500" fill="hold"/>
                                            <p:tgtEl>
                                              <p:spTgt spid="30"/>
                                            </p:tgtEl>
                                            <p:attrNameLst>
                                              <p:attrName>ppt_x</p:attrName>
                                            </p:attrNameLst>
                                          </p:cBhvr>
                                          <p:tavLst>
                                            <p:tav tm="0">
                                              <p:val>
                                                <p:fltVal val="0.5"/>
                                              </p:val>
                                            </p:tav>
                                            <p:tav tm="100000">
                                              <p:val>
                                                <p:strVal val="#ppt_x"/>
                                              </p:val>
                                            </p:tav>
                                          </p:tavLst>
                                        </p:anim>
                                        <p:anim calcmode="lin" valueType="num">
                                          <p:cBhvr>
                                            <p:cTn id="16" dur="500" fill="hold"/>
                                            <p:tgtEl>
                                              <p:spTgt spid="30"/>
                                            </p:tgtEl>
                                            <p:attrNameLst>
                                              <p:attrName>ppt_y</p:attrName>
                                            </p:attrNameLst>
                                          </p:cBhvr>
                                          <p:tavLst>
                                            <p:tav tm="0">
                                              <p:val>
                                                <p:fltVal val="0.5"/>
                                              </p:val>
                                            </p:tav>
                                            <p:tav tm="100000">
                                              <p:val>
                                                <p:strVal val="#ppt_y"/>
                                              </p:val>
                                            </p:tav>
                                          </p:tavLst>
                                        </p:anim>
                                      </p:childTnLst>
                                    </p:cTn>
                                  </p:par>
                                  <p:par>
                                    <p:cTn id="17" presetID="23" presetClass="entr" presetSubtype="528"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fltVal val="0"/>
                                              </p:val>
                                            </p:tav>
                                            <p:tav tm="100000">
                                              <p:val>
                                                <p:strVal val="#ppt_w"/>
                                              </p:val>
                                            </p:tav>
                                          </p:tavLst>
                                        </p:anim>
                                        <p:anim calcmode="lin" valueType="num">
                                          <p:cBhvr>
                                            <p:cTn id="20" dur="500" fill="hold"/>
                                            <p:tgtEl>
                                              <p:spTgt spid="31"/>
                                            </p:tgtEl>
                                            <p:attrNameLst>
                                              <p:attrName>ppt_h</p:attrName>
                                            </p:attrNameLst>
                                          </p:cBhvr>
                                          <p:tavLst>
                                            <p:tav tm="0">
                                              <p:val>
                                                <p:fltVal val="0"/>
                                              </p:val>
                                            </p:tav>
                                            <p:tav tm="100000">
                                              <p:val>
                                                <p:strVal val="#ppt_h"/>
                                              </p:val>
                                            </p:tav>
                                          </p:tavLst>
                                        </p:anim>
                                        <p:anim calcmode="lin" valueType="num">
                                          <p:cBhvr>
                                            <p:cTn id="21" dur="500" fill="hold"/>
                                            <p:tgtEl>
                                              <p:spTgt spid="31"/>
                                            </p:tgtEl>
                                            <p:attrNameLst>
                                              <p:attrName>ppt_x</p:attrName>
                                            </p:attrNameLst>
                                          </p:cBhvr>
                                          <p:tavLst>
                                            <p:tav tm="0">
                                              <p:val>
                                                <p:fltVal val="0.5"/>
                                              </p:val>
                                            </p:tav>
                                            <p:tav tm="100000">
                                              <p:val>
                                                <p:strVal val="#ppt_x"/>
                                              </p:val>
                                            </p:tav>
                                          </p:tavLst>
                                        </p:anim>
                                        <p:anim calcmode="lin" valueType="num">
                                          <p:cBhvr>
                                            <p:cTn id="22" dur="500" fill="hold"/>
                                            <p:tgtEl>
                                              <p:spTgt spid="31"/>
                                            </p:tgtEl>
                                            <p:attrNameLst>
                                              <p:attrName>ppt_y</p:attrName>
                                            </p:attrNameLst>
                                          </p:cBhvr>
                                          <p:tavLst>
                                            <p:tav tm="0">
                                              <p:val>
                                                <p:fltVal val="0.5"/>
                                              </p:val>
                                            </p:tav>
                                            <p:tav tm="100000">
                                              <p:val>
                                                <p:strVal val="#ppt_y"/>
                                              </p:val>
                                            </p:tav>
                                          </p:tavLst>
                                        </p:anim>
                                      </p:childTnLst>
                                    </p:cTn>
                                  </p:par>
                                  <p:par>
                                    <p:cTn id="23" presetID="23" presetClass="entr" presetSubtype="528"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p:cTn id="25" dur="500" fill="hold"/>
                                            <p:tgtEl>
                                              <p:spTgt spid="32"/>
                                            </p:tgtEl>
                                            <p:attrNameLst>
                                              <p:attrName>ppt_w</p:attrName>
                                            </p:attrNameLst>
                                          </p:cBhvr>
                                          <p:tavLst>
                                            <p:tav tm="0">
                                              <p:val>
                                                <p:fltVal val="0"/>
                                              </p:val>
                                            </p:tav>
                                            <p:tav tm="100000">
                                              <p:val>
                                                <p:strVal val="#ppt_w"/>
                                              </p:val>
                                            </p:tav>
                                          </p:tavLst>
                                        </p:anim>
                                        <p:anim calcmode="lin" valueType="num">
                                          <p:cBhvr>
                                            <p:cTn id="26" dur="500" fill="hold"/>
                                            <p:tgtEl>
                                              <p:spTgt spid="32"/>
                                            </p:tgtEl>
                                            <p:attrNameLst>
                                              <p:attrName>ppt_h</p:attrName>
                                            </p:attrNameLst>
                                          </p:cBhvr>
                                          <p:tavLst>
                                            <p:tav tm="0">
                                              <p:val>
                                                <p:fltVal val="0"/>
                                              </p:val>
                                            </p:tav>
                                            <p:tav tm="100000">
                                              <p:val>
                                                <p:strVal val="#ppt_h"/>
                                              </p:val>
                                            </p:tav>
                                          </p:tavLst>
                                        </p:anim>
                                        <p:anim calcmode="lin" valueType="num">
                                          <p:cBhvr>
                                            <p:cTn id="27" dur="500" fill="hold"/>
                                            <p:tgtEl>
                                              <p:spTgt spid="32"/>
                                            </p:tgtEl>
                                            <p:attrNameLst>
                                              <p:attrName>ppt_x</p:attrName>
                                            </p:attrNameLst>
                                          </p:cBhvr>
                                          <p:tavLst>
                                            <p:tav tm="0">
                                              <p:val>
                                                <p:fltVal val="0.5"/>
                                              </p:val>
                                            </p:tav>
                                            <p:tav tm="100000">
                                              <p:val>
                                                <p:strVal val="#ppt_x"/>
                                              </p:val>
                                            </p:tav>
                                          </p:tavLst>
                                        </p:anim>
                                        <p:anim calcmode="lin" valueType="num">
                                          <p:cBhvr>
                                            <p:cTn id="28" dur="500" fill="hold"/>
                                            <p:tgtEl>
                                              <p:spTgt spid="32"/>
                                            </p:tgtEl>
                                            <p:attrNameLst>
                                              <p:attrName>ppt_y</p:attrName>
                                            </p:attrNameLst>
                                          </p:cBhvr>
                                          <p:tavLst>
                                            <p:tav tm="0">
                                              <p:val>
                                                <p:fltVal val="0.5"/>
                                              </p:val>
                                            </p:tav>
                                            <p:tav tm="100000">
                                              <p:val>
                                                <p:strVal val="#ppt_y"/>
                                              </p:val>
                                            </p:tav>
                                          </p:tavLst>
                                        </p:anim>
                                      </p:childTnLst>
                                    </p:cTn>
                                  </p:par>
                                  <p:par>
                                    <p:cTn id="29" presetID="23" presetClass="entr" presetSubtype="528"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p:cTn id="31" dur="500" fill="hold"/>
                                            <p:tgtEl>
                                              <p:spTgt spid="33"/>
                                            </p:tgtEl>
                                            <p:attrNameLst>
                                              <p:attrName>ppt_w</p:attrName>
                                            </p:attrNameLst>
                                          </p:cBhvr>
                                          <p:tavLst>
                                            <p:tav tm="0">
                                              <p:val>
                                                <p:fltVal val="0"/>
                                              </p:val>
                                            </p:tav>
                                            <p:tav tm="100000">
                                              <p:val>
                                                <p:strVal val="#ppt_w"/>
                                              </p:val>
                                            </p:tav>
                                          </p:tavLst>
                                        </p:anim>
                                        <p:anim calcmode="lin" valueType="num">
                                          <p:cBhvr>
                                            <p:cTn id="32" dur="500" fill="hold"/>
                                            <p:tgtEl>
                                              <p:spTgt spid="33"/>
                                            </p:tgtEl>
                                            <p:attrNameLst>
                                              <p:attrName>ppt_h</p:attrName>
                                            </p:attrNameLst>
                                          </p:cBhvr>
                                          <p:tavLst>
                                            <p:tav tm="0">
                                              <p:val>
                                                <p:fltVal val="0"/>
                                              </p:val>
                                            </p:tav>
                                            <p:tav tm="100000">
                                              <p:val>
                                                <p:strVal val="#ppt_h"/>
                                              </p:val>
                                            </p:tav>
                                          </p:tavLst>
                                        </p:anim>
                                        <p:anim calcmode="lin" valueType="num">
                                          <p:cBhvr>
                                            <p:cTn id="33" dur="500" fill="hold"/>
                                            <p:tgtEl>
                                              <p:spTgt spid="33"/>
                                            </p:tgtEl>
                                            <p:attrNameLst>
                                              <p:attrName>ppt_x</p:attrName>
                                            </p:attrNameLst>
                                          </p:cBhvr>
                                          <p:tavLst>
                                            <p:tav tm="0">
                                              <p:val>
                                                <p:fltVal val="0.5"/>
                                              </p:val>
                                            </p:tav>
                                            <p:tav tm="100000">
                                              <p:val>
                                                <p:strVal val="#ppt_x"/>
                                              </p:val>
                                            </p:tav>
                                          </p:tavLst>
                                        </p:anim>
                                        <p:anim calcmode="lin" valueType="num">
                                          <p:cBhvr>
                                            <p:cTn id="34" dur="500" fill="hold"/>
                                            <p:tgtEl>
                                              <p:spTgt spid="33"/>
                                            </p:tgtEl>
                                            <p:attrNameLst>
                                              <p:attrName>ppt_y</p:attrName>
                                            </p:attrNameLst>
                                          </p:cBhvr>
                                          <p:tavLst>
                                            <p:tav tm="0">
                                              <p:val>
                                                <p:fltVal val="0.5"/>
                                              </p:val>
                                            </p:tav>
                                            <p:tav tm="100000">
                                              <p:val>
                                                <p:strVal val="#ppt_y"/>
                                              </p:val>
                                            </p:tav>
                                          </p:tavLst>
                                        </p:anim>
                                      </p:childTnLst>
                                    </p:cTn>
                                  </p:par>
                                  <p:par>
                                    <p:cTn id="35" presetID="23" presetClass="entr" presetSubtype="528"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ppt_w</p:attrName>
                                            </p:attrNameLst>
                                          </p:cBhvr>
                                          <p:tavLst>
                                            <p:tav tm="0">
                                              <p:val>
                                                <p:fltVal val="0"/>
                                              </p:val>
                                            </p:tav>
                                            <p:tav tm="100000">
                                              <p:val>
                                                <p:strVal val="#ppt_w"/>
                                              </p:val>
                                            </p:tav>
                                          </p:tavLst>
                                        </p:anim>
                                        <p:anim calcmode="lin" valueType="num">
                                          <p:cBhvr>
                                            <p:cTn id="38" dur="500" fill="hold"/>
                                            <p:tgtEl>
                                              <p:spTgt spid="34"/>
                                            </p:tgtEl>
                                            <p:attrNameLst>
                                              <p:attrName>ppt_h</p:attrName>
                                            </p:attrNameLst>
                                          </p:cBhvr>
                                          <p:tavLst>
                                            <p:tav tm="0">
                                              <p:val>
                                                <p:fltVal val="0"/>
                                              </p:val>
                                            </p:tav>
                                            <p:tav tm="100000">
                                              <p:val>
                                                <p:strVal val="#ppt_h"/>
                                              </p:val>
                                            </p:tav>
                                          </p:tavLst>
                                        </p:anim>
                                        <p:anim calcmode="lin" valueType="num">
                                          <p:cBhvr>
                                            <p:cTn id="39" dur="500" fill="hold"/>
                                            <p:tgtEl>
                                              <p:spTgt spid="34"/>
                                            </p:tgtEl>
                                            <p:attrNameLst>
                                              <p:attrName>ppt_x</p:attrName>
                                            </p:attrNameLst>
                                          </p:cBhvr>
                                          <p:tavLst>
                                            <p:tav tm="0">
                                              <p:val>
                                                <p:fltVal val="0.5"/>
                                              </p:val>
                                            </p:tav>
                                            <p:tav tm="100000">
                                              <p:val>
                                                <p:strVal val="#ppt_x"/>
                                              </p:val>
                                            </p:tav>
                                          </p:tavLst>
                                        </p:anim>
                                        <p:anim calcmode="lin" valueType="num">
                                          <p:cBhvr>
                                            <p:cTn id="40" dur="500" fill="hold"/>
                                            <p:tgtEl>
                                              <p:spTgt spid="34"/>
                                            </p:tgtEl>
                                            <p:attrNameLst>
                                              <p:attrName>ppt_y</p:attrName>
                                            </p:attrNameLst>
                                          </p:cBhvr>
                                          <p:tavLst>
                                            <p:tav tm="0">
                                              <p:val>
                                                <p:fltVal val="0.5"/>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 fill="hold"/>
                                            <p:tgtEl>
                                              <p:spTgt spid="27"/>
                                            </p:tgtEl>
                                            <p:attrNameLst>
                                              <p:attrName>ppt_x</p:attrName>
                                            </p:attrNameLst>
                                          </p:cBhvr>
                                          <p:tavLst>
                                            <p:tav tm="0">
                                              <p:val>
                                                <p:strVal val="#ppt_x"/>
                                              </p:val>
                                            </p:tav>
                                            <p:tav tm="100000">
                                              <p:val>
                                                <p:strVal val="#ppt_x"/>
                                              </p:val>
                                            </p:tav>
                                          </p:tavLst>
                                        </p:anim>
                                        <p:anim calcmode="lin" valueType="num">
                                          <p:cBhvr additive="base">
                                            <p:cTn id="4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0" grpId="0" animBg="1"/>
          <p:bldP spid="31" grpId="0" animBg="1"/>
          <p:bldP spid="32" grpId="0" animBg="1"/>
          <p:bldP spid="33" grpId="0" animBg="1"/>
          <p:bldP spid="34" grpId="0" animBg="1"/>
          <p:bldP spid="27"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644864" y="588332"/>
            <a:ext cx="2072620" cy="4031672"/>
          </a:xfrm>
          <a:prstGeom prst="rect">
            <a:avLst/>
          </a:prstGeom>
        </p:spPr>
      </p:pic>
      <p:sp>
        <p:nvSpPr>
          <p:cNvPr id="15" name="六边形 14"/>
          <p:cNvSpPr/>
          <p:nvPr/>
        </p:nvSpPr>
        <p:spPr>
          <a:xfrm rot="5400000">
            <a:off x="4035131" y="-449969"/>
            <a:ext cx="875267" cy="754541"/>
          </a:xfrm>
          <a:prstGeom prst="hexagon">
            <a:avLst/>
          </a:prstGeom>
          <a:solidFill>
            <a:srgbClr val="FFC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六边形 15"/>
          <p:cNvSpPr/>
          <p:nvPr/>
        </p:nvSpPr>
        <p:spPr>
          <a:xfrm rot="3834956">
            <a:off x="-465848" y="513612"/>
            <a:ext cx="653193" cy="563098"/>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六边形 16"/>
          <p:cNvSpPr/>
          <p:nvPr/>
        </p:nvSpPr>
        <p:spPr>
          <a:xfrm rot="687596">
            <a:off x="8141844" y="4648628"/>
            <a:ext cx="2004311" cy="1727855"/>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六边形 17"/>
          <p:cNvSpPr/>
          <p:nvPr/>
        </p:nvSpPr>
        <p:spPr>
          <a:xfrm rot="687596">
            <a:off x="8666147" y="-18793"/>
            <a:ext cx="277567" cy="239282"/>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六边形 18"/>
          <p:cNvSpPr/>
          <p:nvPr/>
        </p:nvSpPr>
        <p:spPr>
          <a:xfrm rot="1762774">
            <a:off x="185265" y="4946668"/>
            <a:ext cx="595752" cy="513580"/>
          </a:xfrm>
          <a:prstGeom prst="hexagon">
            <a:avLst/>
          </a:prstGeom>
          <a:solidFill>
            <a:srgbClr val="FFC000">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六边形 19"/>
          <p:cNvSpPr/>
          <p:nvPr/>
        </p:nvSpPr>
        <p:spPr>
          <a:xfrm rot="1419650">
            <a:off x="128541" y="403790"/>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六边形 20"/>
          <p:cNvSpPr/>
          <p:nvPr/>
        </p:nvSpPr>
        <p:spPr>
          <a:xfrm rot="3185530">
            <a:off x="8924517" y="2395848"/>
            <a:ext cx="825184" cy="711366"/>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六边形 21"/>
          <p:cNvSpPr/>
          <p:nvPr/>
        </p:nvSpPr>
        <p:spPr>
          <a:xfrm rot="3061733">
            <a:off x="-77651" y="-71223"/>
            <a:ext cx="411838" cy="355033"/>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六边形 22"/>
          <p:cNvSpPr/>
          <p:nvPr/>
        </p:nvSpPr>
        <p:spPr>
          <a:xfrm rot="1419650">
            <a:off x="8431590" y="263081"/>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六边形 23"/>
          <p:cNvSpPr/>
          <p:nvPr/>
        </p:nvSpPr>
        <p:spPr>
          <a:xfrm rot="1419650">
            <a:off x="-9470" y="4799675"/>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六边形 24"/>
          <p:cNvSpPr/>
          <p:nvPr/>
        </p:nvSpPr>
        <p:spPr>
          <a:xfrm rot="3061733">
            <a:off x="7616753" y="4864723"/>
            <a:ext cx="411838" cy="355033"/>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六边形 25"/>
          <p:cNvSpPr/>
          <p:nvPr/>
        </p:nvSpPr>
        <p:spPr>
          <a:xfrm rot="1419650">
            <a:off x="8931567" y="3836873"/>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02545" y="312286"/>
            <a:ext cx="45719" cy="29801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216802" y="2143757"/>
            <a:ext cx="441434" cy="441434"/>
          </a:xfrm>
          <a:prstGeom prst="ellipse">
            <a:avLst/>
          </a:prstGeom>
          <a:solidFill>
            <a:srgbClr val="FFC000"/>
          </a:solidFill>
          <a:ln>
            <a:noFill/>
          </a:ln>
          <a:effectLst>
            <a:outerShdw blurRad="508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2996085" y="2902337"/>
            <a:ext cx="441434" cy="441434"/>
          </a:xfrm>
          <a:prstGeom prst="ellipse">
            <a:avLst/>
          </a:prstGeom>
          <a:solidFill>
            <a:srgbClr val="FFC000"/>
          </a:solidFill>
          <a:ln>
            <a:noFill/>
          </a:ln>
          <a:effectLst>
            <a:outerShdw blurRad="508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3230766" y="3750126"/>
            <a:ext cx="441434" cy="441434"/>
          </a:xfrm>
          <a:prstGeom prst="ellipse">
            <a:avLst/>
          </a:prstGeom>
          <a:solidFill>
            <a:srgbClr val="FFC000"/>
          </a:solidFill>
          <a:ln>
            <a:noFill/>
          </a:ln>
          <a:effectLst>
            <a:outerShdw blurRad="508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p:cNvGrpSpPr/>
          <p:nvPr/>
        </p:nvGrpSpPr>
        <p:grpSpPr>
          <a:xfrm>
            <a:off x="3649151" y="2275265"/>
            <a:ext cx="1695577" cy="1695578"/>
            <a:chOff x="3750339" y="1710888"/>
            <a:chExt cx="1358900" cy="1358900"/>
          </a:xfrm>
        </p:grpSpPr>
        <p:sp>
          <p:nvSpPr>
            <p:cNvPr id="2" name="椭圆 1"/>
            <p:cNvSpPr/>
            <p:nvPr/>
          </p:nvSpPr>
          <p:spPr>
            <a:xfrm>
              <a:off x="3750339" y="1710888"/>
              <a:ext cx="1358900" cy="1358900"/>
            </a:xfrm>
            <a:prstGeom prst="ellipse">
              <a:avLst/>
            </a:prstGeom>
            <a:solidFill>
              <a:srgbClr val="050505"/>
            </a:solidFill>
            <a:ln w="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071869" y="2131341"/>
              <a:ext cx="715839" cy="517994"/>
            </a:xfrm>
            <a:prstGeom prst="rect">
              <a:avLst/>
            </a:prstGeom>
          </p:spPr>
          <p:txBody>
            <a:bodyPr wrap="none">
              <a:spAutoFit/>
            </a:bodyPr>
            <a:lstStyle/>
            <a:p>
              <a:pPr algn="ctr"/>
              <a:r>
                <a:rPr lang="en-US" altLang="zh-CN" sz="3600" b="1" dirty="0" smtClean="0">
                  <a:solidFill>
                    <a:srgbClr val="FFC000"/>
                  </a:solidFill>
                  <a:latin typeface="微软雅黑 Light" panose="020B0502040204020203" pitchFamily="34" charset="-122"/>
                  <a:ea typeface="微软雅黑 Light" panose="020B0502040204020203" pitchFamily="34" charset="-122"/>
                </a:rPr>
                <a:t>60</a:t>
              </a:r>
              <a:r>
                <a:rPr lang="en-US" altLang="zh-CN" b="1" dirty="0" smtClean="0">
                  <a:solidFill>
                    <a:srgbClr val="FFC000"/>
                  </a:solidFill>
                  <a:latin typeface="微软雅黑 Light" panose="020B0502040204020203" pitchFamily="34" charset="-122"/>
                  <a:ea typeface="微软雅黑 Light" panose="020B0502040204020203" pitchFamily="34" charset="-122"/>
                </a:rPr>
                <a:t>%</a:t>
              </a:r>
              <a:endParaRPr lang="zh-CN" altLang="en-US" sz="3600" b="1" dirty="0">
                <a:solidFill>
                  <a:srgbClr val="FFC000"/>
                </a:solidFill>
                <a:latin typeface="微软雅黑 Light" panose="020B0502040204020203" pitchFamily="34" charset="-122"/>
                <a:ea typeface="微软雅黑 Light" panose="020B0502040204020203" pitchFamily="34" charset="-122"/>
              </a:endParaRPr>
            </a:p>
          </p:txBody>
        </p:sp>
      </p:grpSp>
      <p:sp>
        <p:nvSpPr>
          <p:cNvPr id="27" name="矩形 26"/>
          <p:cNvSpPr/>
          <p:nvPr/>
        </p:nvSpPr>
        <p:spPr>
          <a:xfrm>
            <a:off x="2002056" y="1417836"/>
            <a:ext cx="1709457" cy="338554"/>
          </a:xfrm>
          <a:prstGeom prst="rect">
            <a:avLst/>
          </a:prstGeom>
          <a:noFill/>
        </p:spPr>
        <p:txBody>
          <a:bodyPr wrap="square">
            <a:spAutoFit/>
          </a:bodyPr>
          <a:lstStyle/>
          <a:p>
            <a:pPr algn="ctr"/>
            <a:r>
              <a:rPr lang="zh-CN" altLang="en-US" sz="1600" b="1" dirty="0" smtClean="0">
                <a:solidFill>
                  <a:srgbClr val="FFC000"/>
                </a:solidFill>
                <a:latin typeface="微软雅黑 Light" panose="020B0502040204020203" pitchFamily="34" charset="-122"/>
                <a:ea typeface="微软雅黑 Light" panose="020B0502040204020203" pitchFamily="34" charset="-122"/>
              </a:rPr>
              <a:t>固定配置类文件</a:t>
            </a:r>
            <a:endParaRPr lang="zh-CN" altLang="en-US" sz="1600" b="1" dirty="0">
              <a:solidFill>
                <a:srgbClr val="FFC000"/>
              </a:solidFill>
              <a:latin typeface="微软雅黑 Light" panose="020B0502040204020203" pitchFamily="34" charset="-122"/>
              <a:ea typeface="微软雅黑 Light" panose="020B0502040204020203" pitchFamily="34" charset="-122"/>
            </a:endParaRPr>
          </a:p>
        </p:txBody>
      </p:sp>
      <p:sp>
        <p:nvSpPr>
          <p:cNvPr id="35" name="矩形 34"/>
          <p:cNvSpPr/>
          <p:nvPr/>
        </p:nvSpPr>
        <p:spPr>
          <a:xfrm>
            <a:off x="1844766" y="3459464"/>
            <a:ext cx="1709457" cy="338554"/>
          </a:xfrm>
          <a:prstGeom prst="rect">
            <a:avLst/>
          </a:prstGeom>
          <a:noFill/>
        </p:spPr>
        <p:txBody>
          <a:bodyPr wrap="square">
            <a:spAutoFit/>
          </a:bodyPr>
          <a:lstStyle/>
          <a:p>
            <a:pPr algn="ctr"/>
            <a:r>
              <a:rPr lang="zh-CN" altLang="en-US" sz="1600" b="1" dirty="0" smtClean="0">
                <a:solidFill>
                  <a:srgbClr val="FFC000"/>
                </a:solidFill>
                <a:latin typeface="微软雅黑 Light" panose="020B0502040204020203" pitchFamily="34" charset="-122"/>
                <a:ea typeface="微软雅黑 Light" panose="020B0502040204020203" pitchFamily="34" charset="-122"/>
              </a:rPr>
              <a:t>一般向子组件</a:t>
            </a:r>
            <a:endParaRPr lang="zh-CN" altLang="en-US" sz="1600" b="1" dirty="0">
              <a:solidFill>
                <a:srgbClr val="FFC000"/>
              </a:solidFill>
              <a:latin typeface="微软雅黑 Light" panose="020B0502040204020203" pitchFamily="34" charset="-122"/>
              <a:ea typeface="微软雅黑 Light" panose="020B0502040204020203" pitchFamily="34" charset="-122"/>
            </a:endParaRPr>
          </a:p>
        </p:txBody>
      </p:sp>
      <p:sp>
        <p:nvSpPr>
          <p:cNvPr id="36" name="矩形 35"/>
          <p:cNvSpPr/>
          <p:nvPr/>
        </p:nvSpPr>
        <p:spPr>
          <a:xfrm>
            <a:off x="1840047" y="4416834"/>
            <a:ext cx="1709457" cy="338554"/>
          </a:xfrm>
          <a:prstGeom prst="rect">
            <a:avLst/>
          </a:prstGeom>
          <a:noFill/>
        </p:spPr>
        <p:txBody>
          <a:bodyPr wrap="square">
            <a:spAutoFit/>
          </a:bodyPr>
          <a:lstStyle/>
          <a:p>
            <a:pPr algn="ctr"/>
            <a:r>
              <a:rPr lang="zh-CN" altLang="en-US" sz="1600" b="1" dirty="0" smtClean="0">
                <a:solidFill>
                  <a:srgbClr val="FFC000"/>
                </a:solidFill>
                <a:latin typeface="微软雅黑 Light" panose="020B0502040204020203" pitchFamily="34" charset="-122"/>
                <a:ea typeface="微软雅黑 Light" panose="020B0502040204020203" pitchFamily="34" charset="-122"/>
              </a:rPr>
              <a:t>路由配置文件</a:t>
            </a:r>
            <a:endParaRPr lang="zh-CN" altLang="en-US" sz="1600" b="1" dirty="0">
              <a:solidFill>
                <a:srgbClr val="FFC000"/>
              </a:solidFill>
              <a:latin typeface="微软雅黑 Light" panose="020B0502040204020203" pitchFamily="34" charset="-122"/>
              <a:ea typeface="微软雅黑 Light" panose="020B0502040204020203" pitchFamily="34" charset="-122"/>
            </a:endParaRPr>
          </a:p>
        </p:txBody>
      </p:sp>
      <p:sp>
        <p:nvSpPr>
          <p:cNvPr id="37" name="矩形 36"/>
          <p:cNvSpPr/>
          <p:nvPr/>
        </p:nvSpPr>
        <p:spPr>
          <a:xfrm>
            <a:off x="5068705" y="947540"/>
            <a:ext cx="1709457" cy="584775"/>
          </a:xfrm>
          <a:prstGeom prst="rect">
            <a:avLst/>
          </a:prstGeom>
          <a:noFill/>
        </p:spPr>
        <p:txBody>
          <a:bodyPr wrap="square">
            <a:spAutoFit/>
          </a:bodyPr>
          <a:lstStyle/>
          <a:p>
            <a:pPr algn="ctr"/>
            <a:r>
              <a:rPr lang="en-US" altLang="zh-CN" sz="1600" b="1" dirty="0" err="1" smtClean="0">
                <a:solidFill>
                  <a:srgbClr val="FFC000"/>
                </a:solidFill>
                <a:latin typeface="微软雅黑 Light" panose="020B0502040204020203" pitchFamily="34" charset="-122"/>
                <a:ea typeface="微软雅黑 Light" panose="020B0502040204020203" pitchFamily="34" charset="-122"/>
              </a:rPr>
              <a:t>Vuex</a:t>
            </a:r>
            <a:r>
              <a:rPr lang="zh-CN" altLang="en-US" sz="1600" b="1" dirty="0" smtClean="0">
                <a:solidFill>
                  <a:srgbClr val="FFC000"/>
                </a:solidFill>
                <a:latin typeface="微软雅黑 Light" panose="020B0502040204020203" pitchFamily="34" charset="-122"/>
                <a:ea typeface="微软雅黑 Light" panose="020B0502040204020203" pitchFamily="34" charset="-122"/>
              </a:rPr>
              <a:t>文件</a:t>
            </a:r>
            <a:r>
              <a:rPr lang="en-US" altLang="zh-CN" sz="1600" b="1" dirty="0" smtClean="0">
                <a:solidFill>
                  <a:srgbClr val="FFC000"/>
                </a:solidFill>
                <a:latin typeface="微软雅黑 Light" panose="020B0502040204020203" pitchFamily="34" charset="-122"/>
                <a:ea typeface="微软雅黑 Light" panose="020B0502040204020203" pitchFamily="34" charset="-122"/>
              </a:rPr>
              <a:t>module</a:t>
            </a:r>
            <a:r>
              <a:rPr lang="zh-CN" altLang="en-US" sz="1600" b="1" dirty="0">
                <a:solidFill>
                  <a:srgbClr val="FFC000"/>
                </a:solidFill>
                <a:latin typeface="微软雅黑 Light" panose="020B0502040204020203" pitchFamily="34" charset="-122"/>
                <a:ea typeface="微软雅黑 Light" panose="020B0502040204020203" pitchFamily="34" charset="-122"/>
              </a:rPr>
              <a:t>化</a:t>
            </a:r>
            <a:endParaRPr lang="zh-CN" altLang="en-US" sz="1600" b="1" dirty="0">
              <a:solidFill>
                <a:srgbClr val="FFC000"/>
              </a:solidFill>
              <a:latin typeface="微软雅黑 Light" panose="020B0502040204020203" pitchFamily="34" charset="-122"/>
              <a:ea typeface="微软雅黑 Light" panose="020B0502040204020203" pitchFamily="34" charset="-122"/>
            </a:endParaRPr>
          </a:p>
        </p:txBody>
      </p:sp>
      <p:sp>
        <p:nvSpPr>
          <p:cNvPr id="38" name="矩形 37"/>
          <p:cNvSpPr/>
          <p:nvPr/>
        </p:nvSpPr>
        <p:spPr>
          <a:xfrm>
            <a:off x="4943535" y="3334842"/>
            <a:ext cx="1709457" cy="338554"/>
          </a:xfrm>
          <a:prstGeom prst="rect">
            <a:avLst/>
          </a:prstGeom>
          <a:noFill/>
        </p:spPr>
        <p:txBody>
          <a:bodyPr wrap="square">
            <a:spAutoFit/>
          </a:bodyPr>
          <a:lstStyle/>
          <a:p>
            <a:pPr algn="ctr"/>
            <a:r>
              <a:rPr lang="zh-CN" altLang="en-US" sz="1600" b="1" dirty="0" smtClean="0">
                <a:solidFill>
                  <a:srgbClr val="FFC000"/>
                </a:solidFill>
                <a:latin typeface="微软雅黑 Light" panose="020B0502040204020203" pitchFamily="34" charset="-122"/>
                <a:ea typeface="微软雅黑 Light" panose="020B0502040204020203" pitchFamily="34" charset="-122"/>
              </a:rPr>
              <a:t>路由文件夹</a:t>
            </a:r>
            <a:r>
              <a:rPr lang="en-US" altLang="zh-CN" sz="1600" b="1" dirty="0" smtClean="0">
                <a:solidFill>
                  <a:srgbClr val="FFC000"/>
                </a:solidFill>
                <a:latin typeface="微软雅黑 Light" panose="020B0502040204020203" pitchFamily="34" charset="-122"/>
                <a:ea typeface="微软雅黑 Light" panose="020B0502040204020203" pitchFamily="34" charset="-122"/>
              </a:rPr>
              <a:t>views</a:t>
            </a:r>
            <a:endParaRPr lang="zh-CN" altLang="en-US" sz="1600" b="1" dirty="0">
              <a:solidFill>
                <a:srgbClr val="FFC000"/>
              </a:solidFill>
              <a:latin typeface="微软雅黑 Light" panose="020B0502040204020203" pitchFamily="34" charset="-122"/>
              <a:ea typeface="微软雅黑 Light" panose="020B0502040204020203" pitchFamily="34" charset="-122"/>
            </a:endParaRPr>
          </a:p>
        </p:txBody>
      </p:sp>
      <p:sp>
        <p:nvSpPr>
          <p:cNvPr id="39" name="矩形 38"/>
          <p:cNvSpPr/>
          <p:nvPr/>
        </p:nvSpPr>
        <p:spPr>
          <a:xfrm>
            <a:off x="3618035" y="560408"/>
            <a:ext cx="1709457" cy="338554"/>
          </a:xfrm>
          <a:prstGeom prst="rect">
            <a:avLst/>
          </a:prstGeom>
          <a:noFill/>
        </p:spPr>
        <p:txBody>
          <a:bodyPr wrap="square">
            <a:spAutoFit/>
          </a:bodyPr>
          <a:lstStyle/>
          <a:p>
            <a:pPr algn="ctr"/>
            <a:r>
              <a:rPr lang="zh-CN" altLang="en-US" sz="1600" b="1" dirty="0" smtClean="0">
                <a:solidFill>
                  <a:srgbClr val="FFC000"/>
                </a:solidFill>
                <a:latin typeface="微软雅黑 Light" panose="020B0502040204020203" pitchFamily="34" charset="-122"/>
                <a:ea typeface="微软雅黑 Light" panose="020B0502040204020203" pitchFamily="34" charset="-122"/>
              </a:rPr>
              <a:t>组件化配置</a:t>
            </a:r>
            <a:endParaRPr lang="zh-CN" altLang="en-US" sz="1600" b="1" dirty="0">
              <a:solidFill>
                <a:srgbClr val="FFC000"/>
              </a:solidFill>
              <a:latin typeface="微软雅黑 Light" panose="020B0502040204020203" pitchFamily="34" charset="-122"/>
              <a:ea typeface="微软雅黑 Light" panose="020B0502040204020203" pitchFamily="34" charset="-122"/>
            </a:endParaRPr>
          </a:p>
        </p:txBody>
      </p:sp>
      <p:pic>
        <p:nvPicPr>
          <p:cNvPr id="5" name="图片 4"/>
          <p:cNvPicPr>
            <a:picLocks noChangeAspect="1"/>
          </p:cNvPicPr>
          <p:nvPr/>
        </p:nvPicPr>
        <p:blipFill>
          <a:blip r:embed="rId4"/>
          <a:stretch>
            <a:fillRect/>
          </a:stretch>
        </p:blipFill>
        <p:spPr>
          <a:xfrm>
            <a:off x="6614694" y="576649"/>
            <a:ext cx="2102781" cy="4130240"/>
          </a:xfrm>
          <a:prstGeom prst="rect">
            <a:avLst/>
          </a:prstGeom>
        </p:spPr>
      </p:pic>
      <p:sp>
        <p:nvSpPr>
          <p:cNvPr id="41" name="矩形 40"/>
          <p:cNvSpPr/>
          <p:nvPr/>
        </p:nvSpPr>
        <p:spPr>
          <a:xfrm>
            <a:off x="4961744" y="4132537"/>
            <a:ext cx="1709457" cy="338554"/>
          </a:xfrm>
          <a:prstGeom prst="rect">
            <a:avLst/>
          </a:prstGeom>
          <a:noFill/>
        </p:spPr>
        <p:txBody>
          <a:bodyPr wrap="square">
            <a:spAutoFit/>
          </a:bodyPr>
          <a:lstStyle/>
          <a:p>
            <a:pPr algn="ctr"/>
            <a:r>
              <a:rPr lang="zh-CN" altLang="en-US" sz="1600" b="1" dirty="0">
                <a:solidFill>
                  <a:srgbClr val="FFC000"/>
                </a:solidFill>
                <a:latin typeface="微软雅黑 Light" panose="020B0502040204020203" pitchFamily="34" charset="-122"/>
                <a:ea typeface="微软雅黑 Light" panose="020B0502040204020203" pitchFamily="34" charset="-122"/>
              </a:rPr>
              <a:t>入口文件</a:t>
            </a:r>
            <a:endParaRPr lang="zh-CN" altLang="en-US" sz="1600" b="1" dirty="0">
              <a:solidFill>
                <a:srgbClr val="FFC000"/>
              </a:solidFill>
              <a:latin typeface="微软雅黑 Light" panose="020B0502040204020203" pitchFamily="34" charset="-122"/>
              <a:ea typeface="微软雅黑 Light" panose="020B0502040204020203" pitchFamily="34" charset="-122"/>
            </a:endParaRPr>
          </a:p>
        </p:txBody>
      </p:sp>
      <p:sp>
        <p:nvSpPr>
          <p:cNvPr id="42" name="矩形 41"/>
          <p:cNvSpPr/>
          <p:nvPr/>
        </p:nvSpPr>
        <p:spPr>
          <a:xfrm>
            <a:off x="5253231" y="2119502"/>
            <a:ext cx="1386390" cy="338554"/>
          </a:xfrm>
          <a:prstGeom prst="rect">
            <a:avLst/>
          </a:prstGeom>
          <a:noFill/>
        </p:spPr>
        <p:txBody>
          <a:bodyPr wrap="square">
            <a:spAutoFit/>
          </a:bodyPr>
          <a:lstStyle/>
          <a:p>
            <a:pPr algn="ctr"/>
            <a:r>
              <a:rPr lang="zh-CN" altLang="en-US" sz="1600" b="1" dirty="0" smtClean="0">
                <a:solidFill>
                  <a:srgbClr val="FFC000"/>
                </a:solidFill>
                <a:latin typeface="微软雅黑 Light" panose="020B0502040204020203" pitchFamily="34" charset="-122"/>
                <a:ea typeface="微软雅黑 Light" panose="020B0502040204020203" pitchFamily="34" charset="-122"/>
              </a:rPr>
              <a:t>工具包</a:t>
            </a:r>
            <a:endParaRPr lang="zh-CN" altLang="en-US" sz="1600" b="1" dirty="0">
              <a:solidFill>
                <a:srgbClr val="FFC000"/>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6720685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ppt_x</p:attrName>
                                            </p:attrNameLst>
                                          </p:cBhvr>
                                          <p:tavLst>
                                            <p:tav tm="0">
                                              <p:val>
                                                <p:fltVal val="0.5"/>
                                              </p:val>
                                            </p:tav>
                                            <p:tav tm="100000">
                                              <p:val>
                                                <p:strVal val="#ppt_x"/>
                                              </p:val>
                                            </p:tav>
                                          </p:tavLst>
                                        </p:anim>
                                        <p:anim calcmode="lin" valueType="num">
                                          <p:cBhvr>
                                            <p:cTn id="10" dur="500" fill="hold"/>
                                            <p:tgtEl>
                                              <p:spTgt spid="13"/>
                                            </p:tgtEl>
                                            <p:attrNameLst>
                                              <p:attrName>ppt_y</p:attrName>
                                            </p:attrNameLst>
                                          </p:cBhvr>
                                          <p:tavLst>
                                            <p:tav tm="0">
                                              <p:val>
                                                <p:fltVal val="0.5"/>
                                              </p:val>
                                            </p:tav>
                                            <p:tav tm="100000">
                                              <p:val>
                                                <p:strVal val="#ppt_y"/>
                                              </p:val>
                                            </p:tav>
                                          </p:tavLst>
                                        </p:anim>
                                      </p:childTnLst>
                                    </p:cTn>
                                  </p:par>
                                  <p:par>
                                    <p:cTn id="11" presetID="23" presetClass="entr" presetSubtype="528"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fill="hold"/>
                                            <p:tgtEl>
                                              <p:spTgt spid="30"/>
                                            </p:tgtEl>
                                            <p:attrNameLst>
                                              <p:attrName>ppt_w</p:attrName>
                                            </p:attrNameLst>
                                          </p:cBhvr>
                                          <p:tavLst>
                                            <p:tav tm="0">
                                              <p:val>
                                                <p:fltVal val="0"/>
                                              </p:val>
                                            </p:tav>
                                            <p:tav tm="100000">
                                              <p:val>
                                                <p:strVal val="#ppt_w"/>
                                              </p:val>
                                            </p:tav>
                                          </p:tavLst>
                                        </p:anim>
                                        <p:anim calcmode="lin" valueType="num">
                                          <p:cBhvr>
                                            <p:cTn id="14" dur="500" fill="hold"/>
                                            <p:tgtEl>
                                              <p:spTgt spid="30"/>
                                            </p:tgtEl>
                                            <p:attrNameLst>
                                              <p:attrName>ppt_h</p:attrName>
                                            </p:attrNameLst>
                                          </p:cBhvr>
                                          <p:tavLst>
                                            <p:tav tm="0">
                                              <p:val>
                                                <p:fltVal val="0"/>
                                              </p:val>
                                            </p:tav>
                                            <p:tav tm="100000">
                                              <p:val>
                                                <p:strVal val="#ppt_h"/>
                                              </p:val>
                                            </p:tav>
                                          </p:tavLst>
                                        </p:anim>
                                        <p:anim calcmode="lin" valueType="num">
                                          <p:cBhvr>
                                            <p:cTn id="15" dur="500" fill="hold"/>
                                            <p:tgtEl>
                                              <p:spTgt spid="30"/>
                                            </p:tgtEl>
                                            <p:attrNameLst>
                                              <p:attrName>ppt_x</p:attrName>
                                            </p:attrNameLst>
                                          </p:cBhvr>
                                          <p:tavLst>
                                            <p:tav tm="0">
                                              <p:val>
                                                <p:fltVal val="0.5"/>
                                              </p:val>
                                            </p:tav>
                                            <p:tav tm="100000">
                                              <p:val>
                                                <p:strVal val="#ppt_x"/>
                                              </p:val>
                                            </p:tav>
                                          </p:tavLst>
                                        </p:anim>
                                        <p:anim calcmode="lin" valueType="num">
                                          <p:cBhvr>
                                            <p:cTn id="16" dur="500" fill="hold"/>
                                            <p:tgtEl>
                                              <p:spTgt spid="30"/>
                                            </p:tgtEl>
                                            <p:attrNameLst>
                                              <p:attrName>ppt_y</p:attrName>
                                            </p:attrNameLst>
                                          </p:cBhvr>
                                          <p:tavLst>
                                            <p:tav tm="0">
                                              <p:val>
                                                <p:fltVal val="0.5"/>
                                              </p:val>
                                            </p:tav>
                                            <p:tav tm="100000">
                                              <p:val>
                                                <p:strVal val="#ppt_y"/>
                                              </p:val>
                                            </p:tav>
                                          </p:tavLst>
                                        </p:anim>
                                      </p:childTnLst>
                                    </p:cTn>
                                  </p:par>
                                  <p:par>
                                    <p:cTn id="17" presetID="23" presetClass="entr" presetSubtype="528"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fltVal val="0"/>
                                              </p:val>
                                            </p:tav>
                                            <p:tav tm="100000">
                                              <p:val>
                                                <p:strVal val="#ppt_w"/>
                                              </p:val>
                                            </p:tav>
                                          </p:tavLst>
                                        </p:anim>
                                        <p:anim calcmode="lin" valueType="num">
                                          <p:cBhvr>
                                            <p:cTn id="20" dur="500" fill="hold"/>
                                            <p:tgtEl>
                                              <p:spTgt spid="31"/>
                                            </p:tgtEl>
                                            <p:attrNameLst>
                                              <p:attrName>ppt_h</p:attrName>
                                            </p:attrNameLst>
                                          </p:cBhvr>
                                          <p:tavLst>
                                            <p:tav tm="0">
                                              <p:val>
                                                <p:fltVal val="0"/>
                                              </p:val>
                                            </p:tav>
                                            <p:tav tm="100000">
                                              <p:val>
                                                <p:strVal val="#ppt_h"/>
                                              </p:val>
                                            </p:tav>
                                          </p:tavLst>
                                        </p:anim>
                                        <p:anim calcmode="lin" valueType="num">
                                          <p:cBhvr>
                                            <p:cTn id="21" dur="500" fill="hold"/>
                                            <p:tgtEl>
                                              <p:spTgt spid="31"/>
                                            </p:tgtEl>
                                            <p:attrNameLst>
                                              <p:attrName>ppt_x</p:attrName>
                                            </p:attrNameLst>
                                          </p:cBhvr>
                                          <p:tavLst>
                                            <p:tav tm="0">
                                              <p:val>
                                                <p:fltVal val="0.5"/>
                                              </p:val>
                                            </p:tav>
                                            <p:tav tm="100000">
                                              <p:val>
                                                <p:strVal val="#ppt_x"/>
                                              </p:val>
                                            </p:tav>
                                          </p:tavLst>
                                        </p:anim>
                                        <p:anim calcmode="lin" valueType="num">
                                          <p:cBhvr>
                                            <p:cTn id="22" dur="500" fill="hold"/>
                                            <p:tgtEl>
                                              <p:spTgt spid="31"/>
                                            </p:tgtEl>
                                            <p:attrNameLst>
                                              <p:attrName>ppt_y</p:attrName>
                                            </p:attrNameLst>
                                          </p:cBhvr>
                                          <p:tavLst>
                                            <p:tav tm="0">
                                              <p:val>
                                                <p:fltVal val="0.5"/>
                                              </p:val>
                                            </p:tav>
                                            <p:tav tm="100000">
                                              <p:val>
                                                <p:strVal val="#ppt_y"/>
                                              </p:val>
                                            </p:tav>
                                          </p:tavLst>
                                        </p:anim>
                                      </p:childTnLst>
                                    </p:cTn>
                                  </p:par>
                                  <p:par>
                                    <p:cTn id="23" presetID="2" presetClass="entr" presetSubtype="4" fill="hold" grpId="0" nodeType="withEffect" p14:presetBounceEnd="34000">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14:bounceEnd="34000">
                                          <p:cBhvr additive="base">
                                            <p:cTn id="25" dur="500" fill="hold"/>
                                            <p:tgtEl>
                                              <p:spTgt spid="27"/>
                                            </p:tgtEl>
                                            <p:attrNameLst>
                                              <p:attrName>ppt_x</p:attrName>
                                            </p:attrNameLst>
                                          </p:cBhvr>
                                          <p:tavLst>
                                            <p:tav tm="0">
                                              <p:val>
                                                <p:strVal val="#ppt_x"/>
                                              </p:val>
                                            </p:tav>
                                            <p:tav tm="100000">
                                              <p:val>
                                                <p:strVal val="#ppt_x"/>
                                              </p:val>
                                            </p:tav>
                                          </p:tavLst>
                                        </p:anim>
                                        <p:anim calcmode="lin" valueType="num" p14:bounceEnd="34000">
                                          <p:cBhvr additive="base">
                                            <p:cTn id="26" dur="500" fill="hold"/>
                                            <p:tgtEl>
                                              <p:spTgt spid="2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14:presetBounceEnd="34000">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14:bounceEnd="34000">
                                          <p:cBhvr additive="base">
                                            <p:cTn id="29" dur="500" fill="hold"/>
                                            <p:tgtEl>
                                              <p:spTgt spid="35"/>
                                            </p:tgtEl>
                                            <p:attrNameLst>
                                              <p:attrName>ppt_x</p:attrName>
                                            </p:attrNameLst>
                                          </p:cBhvr>
                                          <p:tavLst>
                                            <p:tav tm="0">
                                              <p:val>
                                                <p:strVal val="#ppt_x"/>
                                              </p:val>
                                            </p:tav>
                                            <p:tav tm="100000">
                                              <p:val>
                                                <p:strVal val="#ppt_x"/>
                                              </p:val>
                                            </p:tav>
                                          </p:tavLst>
                                        </p:anim>
                                        <p:anim calcmode="lin" valueType="num" p14:bounceEnd="34000">
                                          <p:cBhvr additive="base">
                                            <p:cTn id="30" dur="500" fill="hold"/>
                                            <p:tgtEl>
                                              <p:spTgt spid="35"/>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14:presetBounceEnd="34000">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14:bounceEnd="34000">
                                          <p:cBhvr additive="base">
                                            <p:cTn id="33" dur="500" fill="hold"/>
                                            <p:tgtEl>
                                              <p:spTgt spid="36"/>
                                            </p:tgtEl>
                                            <p:attrNameLst>
                                              <p:attrName>ppt_x</p:attrName>
                                            </p:attrNameLst>
                                          </p:cBhvr>
                                          <p:tavLst>
                                            <p:tav tm="0">
                                              <p:val>
                                                <p:strVal val="#ppt_x"/>
                                              </p:val>
                                            </p:tav>
                                            <p:tav tm="100000">
                                              <p:val>
                                                <p:strVal val="#ppt_x"/>
                                              </p:val>
                                            </p:tav>
                                          </p:tavLst>
                                        </p:anim>
                                        <p:anim calcmode="lin" valueType="num" p14:bounceEnd="34000">
                                          <p:cBhvr additive="base">
                                            <p:cTn id="34" dur="500" fill="hold"/>
                                            <p:tgtEl>
                                              <p:spTgt spid="3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14:presetBounceEnd="34000">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14:bounceEnd="34000">
                                          <p:cBhvr additive="base">
                                            <p:cTn id="37" dur="500" fill="hold"/>
                                            <p:tgtEl>
                                              <p:spTgt spid="37"/>
                                            </p:tgtEl>
                                            <p:attrNameLst>
                                              <p:attrName>ppt_x</p:attrName>
                                            </p:attrNameLst>
                                          </p:cBhvr>
                                          <p:tavLst>
                                            <p:tav tm="0">
                                              <p:val>
                                                <p:strVal val="#ppt_x"/>
                                              </p:val>
                                            </p:tav>
                                            <p:tav tm="100000">
                                              <p:val>
                                                <p:strVal val="#ppt_x"/>
                                              </p:val>
                                            </p:tav>
                                          </p:tavLst>
                                        </p:anim>
                                        <p:anim calcmode="lin" valueType="num" p14:bounceEnd="34000">
                                          <p:cBhvr additive="base">
                                            <p:cTn id="38" dur="500" fill="hold"/>
                                            <p:tgtEl>
                                              <p:spTgt spid="3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14:presetBounceEnd="34000">
                                      <p:stCondLst>
                                        <p:cond delay="0"/>
                                      </p:stCondLst>
                                      <p:childTnLst>
                                        <p:set>
                                          <p:cBhvr>
                                            <p:cTn id="40" dur="1" fill="hold">
                                              <p:stCondLst>
                                                <p:cond delay="0"/>
                                              </p:stCondLst>
                                            </p:cTn>
                                            <p:tgtEl>
                                              <p:spTgt spid="38"/>
                                            </p:tgtEl>
                                            <p:attrNameLst>
                                              <p:attrName>style.visibility</p:attrName>
                                            </p:attrNameLst>
                                          </p:cBhvr>
                                          <p:to>
                                            <p:strVal val="visible"/>
                                          </p:to>
                                        </p:set>
                                        <p:anim calcmode="lin" valueType="num" p14:bounceEnd="34000">
                                          <p:cBhvr additive="base">
                                            <p:cTn id="41" dur="500" fill="hold"/>
                                            <p:tgtEl>
                                              <p:spTgt spid="38"/>
                                            </p:tgtEl>
                                            <p:attrNameLst>
                                              <p:attrName>ppt_x</p:attrName>
                                            </p:attrNameLst>
                                          </p:cBhvr>
                                          <p:tavLst>
                                            <p:tav tm="0">
                                              <p:val>
                                                <p:strVal val="#ppt_x"/>
                                              </p:val>
                                            </p:tav>
                                            <p:tav tm="100000">
                                              <p:val>
                                                <p:strVal val="#ppt_x"/>
                                              </p:val>
                                            </p:tav>
                                          </p:tavLst>
                                        </p:anim>
                                        <p:anim calcmode="lin" valueType="num" p14:bounceEnd="34000">
                                          <p:cBhvr additive="base">
                                            <p:cTn id="42" dur="500" fill="hold"/>
                                            <p:tgtEl>
                                              <p:spTgt spid="3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14:presetBounceEnd="34000">
                                      <p:stCondLst>
                                        <p:cond delay="0"/>
                                      </p:stCondLst>
                                      <p:childTnLst>
                                        <p:set>
                                          <p:cBhvr>
                                            <p:cTn id="44" dur="1" fill="hold">
                                              <p:stCondLst>
                                                <p:cond delay="0"/>
                                              </p:stCondLst>
                                            </p:cTn>
                                            <p:tgtEl>
                                              <p:spTgt spid="39"/>
                                            </p:tgtEl>
                                            <p:attrNameLst>
                                              <p:attrName>style.visibility</p:attrName>
                                            </p:attrNameLst>
                                          </p:cBhvr>
                                          <p:to>
                                            <p:strVal val="visible"/>
                                          </p:to>
                                        </p:set>
                                        <p:anim calcmode="lin" valueType="num" p14:bounceEnd="34000">
                                          <p:cBhvr additive="base">
                                            <p:cTn id="45" dur="500" fill="hold"/>
                                            <p:tgtEl>
                                              <p:spTgt spid="39"/>
                                            </p:tgtEl>
                                            <p:attrNameLst>
                                              <p:attrName>ppt_x</p:attrName>
                                            </p:attrNameLst>
                                          </p:cBhvr>
                                          <p:tavLst>
                                            <p:tav tm="0">
                                              <p:val>
                                                <p:strVal val="#ppt_x"/>
                                              </p:val>
                                            </p:tav>
                                            <p:tav tm="100000">
                                              <p:val>
                                                <p:strVal val="#ppt_x"/>
                                              </p:val>
                                            </p:tav>
                                          </p:tavLst>
                                        </p:anim>
                                        <p:anim calcmode="lin" valueType="num" p14:bounceEnd="34000">
                                          <p:cBhvr additive="base">
                                            <p:cTn id="46" dur="500" fill="hold"/>
                                            <p:tgtEl>
                                              <p:spTgt spid="39"/>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14:presetBounceEnd="34000">
                                      <p:stCondLst>
                                        <p:cond delay="0"/>
                                      </p:stCondLst>
                                      <p:childTnLst>
                                        <p:set>
                                          <p:cBhvr>
                                            <p:cTn id="48" dur="1" fill="hold">
                                              <p:stCondLst>
                                                <p:cond delay="0"/>
                                              </p:stCondLst>
                                            </p:cTn>
                                            <p:tgtEl>
                                              <p:spTgt spid="41"/>
                                            </p:tgtEl>
                                            <p:attrNameLst>
                                              <p:attrName>style.visibility</p:attrName>
                                            </p:attrNameLst>
                                          </p:cBhvr>
                                          <p:to>
                                            <p:strVal val="visible"/>
                                          </p:to>
                                        </p:set>
                                        <p:anim calcmode="lin" valueType="num" p14:bounceEnd="34000">
                                          <p:cBhvr additive="base">
                                            <p:cTn id="49" dur="500" fill="hold"/>
                                            <p:tgtEl>
                                              <p:spTgt spid="41"/>
                                            </p:tgtEl>
                                            <p:attrNameLst>
                                              <p:attrName>ppt_x</p:attrName>
                                            </p:attrNameLst>
                                          </p:cBhvr>
                                          <p:tavLst>
                                            <p:tav tm="0">
                                              <p:val>
                                                <p:strVal val="#ppt_x"/>
                                              </p:val>
                                            </p:tav>
                                            <p:tav tm="100000">
                                              <p:val>
                                                <p:strVal val="#ppt_x"/>
                                              </p:val>
                                            </p:tav>
                                          </p:tavLst>
                                        </p:anim>
                                        <p:anim calcmode="lin" valueType="num" p14:bounceEnd="34000">
                                          <p:cBhvr additive="base">
                                            <p:cTn id="50" dur="500" fill="hold"/>
                                            <p:tgtEl>
                                              <p:spTgt spid="41"/>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14:presetBounceEnd="34000">
                                      <p:stCondLst>
                                        <p:cond delay="0"/>
                                      </p:stCondLst>
                                      <p:childTnLst>
                                        <p:set>
                                          <p:cBhvr>
                                            <p:cTn id="52" dur="1" fill="hold">
                                              <p:stCondLst>
                                                <p:cond delay="0"/>
                                              </p:stCondLst>
                                            </p:cTn>
                                            <p:tgtEl>
                                              <p:spTgt spid="42"/>
                                            </p:tgtEl>
                                            <p:attrNameLst>
                                              <p:attrName>style.visibility</p:attrName>
                                            </p:attrNameLst>
                                          </p:cBhvr>
                                          <p:to>
                                            <p:strVal val="visible"/>
                                          </p:to>
                                        </p:set>
                                        <p:anim calcmode="lin" valueType="num" p14:bounceEnd="34000">
                                          <p:cBhvr additive="base">
                                            <p:cTn id="53" dur="500" fill="hold"/>
                                            <p:tgtEl>
                                              <p:spTgt spid="42"/>
                                            </p:tgtEl>
                                            <p:attrNameLst>
                                              <p:attrName>ppt_x</p:attrName>
                                            </p:attrNameLst>
                                          </p:cBhvr>
                                          <p:tavLst>
                                            <p:tav tm="0">
                                              <p:val>
                                                <p:strVal val="#ppt_x"/>
                                              </p:val>
                                            </p:tav>
                                            <p:tav tm="100000">
                                              <p:val>
                                                <p:strVal val="#ppt_x"/>
                                              </p:val>
                                            </p:tav>
                                          </p:tavLst>
                                        </p:anim>
                                        <p:anim calcmode="lin" valueType="num" p14:bounceEnd="34000">
                                          <p:cBhvr additive="base">
                                            <p:cTn id="54"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0" grpId="0" animBg="1"/>
          <p:bldP spid="31" grpId="0" animBg="1"/>
          <p:bldP spid="27" grpId="0"/>
          <p:bldP spid="35" grpId="0"/>
          <p:bldP spid="36" grpId="0"/>
          <p:bldP spid="37" grpId="0"/>
          <p:bldP spid="38" grpId="0"/>
          <p:bldP spid="39" grpId="0"/>
          <p:bldP spid="41" grpId="0"/>
          <p:bldP spid="4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ppt_x</p:attrName>
                                            </p:attrNameLst>
                                          </p:cBhvr>
                                          <p:tavLst>
                                            <p:tav tm="0">
                                              <p:val>
                                                <p:fltVal val="0.5"/>
                                              </p:val>
                                            </p:tav>
                                            <p:tav tm="100000">
                                              <p:val>
                                                <p:strVal val="#ppt_x"/>
                                              </p:val>
                                            </p:tav>
                                          </p:tavLst>
                                        </p:anim>
                                        <p:anim calcmode="lin" valueType="num">
                                          <p:cBhvr>
                                            <p:cTn id="10" dur="500" fill="hold"/>
                                            <p:tgtEl>
                                              <p:spTgt spid="13"/>
                                            </p:tgtEl>
                                            <p:attrNameLst>
                                              <p:attrName>ppt_y</p:attrName>
                                            </p:attrNameLst>
                                          </p:cBhvr>
                                          <p:tavLst>
                                            <p:tav tm="0">
                                              <p:val>
                                                <p:fltVal val="0.5"/>
                                              </p:val>
                                            </p:tav>
                                            <p:tav tm="100000">
                                              <p:val>
                                                <p:strVal val="#ppt_y"/>
                                              </p:val>
                                            </p:tav>
                                          </p:tavLst>
                                        </p:anim>
                                      </p:childTnLst>
                                    </p:cTn>
                                  </p:par>
                                  <p:par>
                                    <p:cTn id="11" presetID="23" presetClass="entr" presetSubtype="528"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fill="hold"/>
                                            <p:tgtEl>
                                              <p:spTgt spid="30"/>
                                            </p:tgtEl>
                                            <p:attrNameLst>
                                              <p:attrName>ppt_w</p:attrName>
                                            </p:attrNameLst>
                                          </p:cBhvr>
                                          <p:tavLst>
                                            <p:tav tm="0">
                                              <p:val>
                                                <p:fltVal val="0"/>
                                              </p:val>
                                            </p:tav>
                                            <p:tav tm="100000">
                                              <p:val>
                                                <p:strVal val="#ppt_w"/>
                                              </p:val>
                                            </p:tav>
                                          </p:tavLst>
                                        </p:anim>
                                        <p:anim calcmode="lin" valueType="num">
                                          <p:cBhvr>
                                            <p:cTn id="14" dur="500" fill="hold"/>
                                            <p:tgtEl>
                                              <p:spTgt spid="30"/>
                                            </p:tgtEl>
                                            <p:attrNameLst>
                                              <p:attrName>ppt_h</p:attrName>
                                            </p:attrNameLst>
                                          </p:cBhvr>
                                          <p:tavLst>
                                            <p:tav tm="0">
                                              <p:val>
                                                <p:fltVal val="0"/>
                                              </p:val>
                                            </p:tav>
                                            <p:tav tm="100000">
                                              <p:val>
                                                <p:strVal val="#ppt_h"/>
                                              </p:val>
                                            </p:tav>
                                          </p:tavLst>
                                        </p:anim>
                                        <p:anim calcmode="lin" valueType="num">
                                          <p:cBhvr>
                                            <p:cTn id="15" dur="500" fill="hold"/>
                                            <p:tgtEl>
                                              <p:spTgt spid="30"/>
                                            </p:tgtEl>
                                            <p:attrNameLst>
                                              <p:attrName>ppt_x</p:attrName>
                                            </p:attrNameLst>
                                          </p:cBhvr>
                                          <p:tavLst>
                                            <p:tav tm="0">
                                              <p:val>
                                                <p:fltVal val="0.5"/>
                                              </p:val>
                                            </p:tav>
                                            <p:tav tm="100000">
                                              <p:val>
                                                <p:strVal val="#ppt_x"/>
                                              </p:val>
                                            </p:tav>
                                          </p:tavLst>
                                        </p:anim>
                                        <p:anim calcmode="lin" valueType="num">
                                          <p:cBhvr>
                                            <p:cTn id="16" dur="500" fill="hold"/>
                                            <p:tgtEl>
                                              <p:spTgt spid="30"/>
                                            </p:tgtEl>
                                            <p:attrNameLst>
                                              <p:attrName>ppt_y</p:attrName>
                                            </p:attrNameLst>
                                          </p:cBhvr>
                                          <p:tavLst>
                                            <p:tav tm="0">
                                              <p:val>
                                                <p:fltVal val="0.5"/>
                                              </p:val>
                                            </p:tav>
                                            <p:tav tm="100000">
                                              <p:val>
                                                <p:strVal val="#ppt_y"/>
                                              </p:val>
                                            </p:tav>
                                          </p:tavLst>
                                        </p:anim>
                                      </p:childTnLst>
                                    </p:cTn>
                                  </p:par>
                                  <p:par>
                                    <p:cTn id="17" presetID="23" presetClass="entr" presetSubtype="528"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fltVal val="0"/>
                                              </p:val>
                                            </p:tav>
                                            <p:tav tm="100000">
                                              <p:val>
                                                <p:strVal val="#ppt_w"/>
                                              </p:val>
                                            </p:tav>
                                          </p:tavLst>
                                        </p:anim>
                                        <p:anim calcmode="lin" valueType="num">
                                          <p:cBhvr>
                                            <p:cTn id="20" dur="500" fill="hold"/>
                                            <p:tgtEl>
                                              <p:spTgt spid="31"/>
                                            </p:tgtEl>
                                            <p:attrNameLst>
                                              <p:attrName>ppt_h</p:attrName>
                                            </p:attrNameLst>
                                          </p:cBhvr>
                                          <p:tavLst>
                                            <p:tav tm="0">
                                              <p:val>
                                                <p:fltVal val="0"/>
                                              </p:val>
                                            </p:tav>
                                            <p:tav tm="100000">
                                              <p:val>
                                                <p:strVal val="#ppt_h"/>
                                              </p:val>
                                            </p:tav>
                                          </p:tavLst>
                                        </p:anim>
                                        <p:anim calcmode="lin" valueType="num">
                                          <p:cBhvr>
                                            <p:cTn id="21" dur="500" fill="hold"/>
                                            <p:tgtEl>
                                              <p:spTgt spid="31"/>
                                            </p:tgtEl>
                                            <p:attrNameLst>
                                              <p:attrName>ppt_x</p:attrName>
                                            </p:attrNameLst>
                                          </p:cBhvr>
                                          <p:tavLst>
                                            <p:tav tm="0">
                                              <p:val>
                                                <p:fltVal val="0.5"/>
                                              </p:val>
                                            </p:tav>
                                            <p:tav tm="100000">
                                              <p:val>
                                                <p:strVal val="#ppt_x"/>
                                              </p:val>
                                            </p:tav>
                                          </p:tavLst>
                                        </p:anim>
                                        <p:anim calcmode="lin" valueType="num">
                                          <p:cBhvr>
                                            <p:cTn id="22" dur="500" fill="hold"/>
                                            <p:tgtEl>
                                              <p:spTgt spid="31"/>
                                            </p:tgtEl>
                                            <p:attrNameLst>
                                              <p:attrName>ppt_y</p:attrName>
                                            </p:attrNameLst>
                                          </p:cBhvr>
                                          <p:tavLst>
                                            <p:tav tm="0">
                                              <p:val>
                                                <p:fltVal val="0.5"/>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500" fill="hold"/>
                                            <p:tgtEl>
                                              <p:spTgt spid="35"/>
                                            </p:tgtEl>
                                            <p:attrNameLst>
                                              <p:attrName>ppt_x</p:attrName>
                                            </p:attrNameLst>
                                          </p:cBhvr>
                                          <p:tavLst>
                                            <p:tav tm="0">
                                              <p:val>
                                                <p:strVal val="#ppt_x"/>
                                              </p:val>
                                            </p:tav>
                                            <p:tav tm="100000">
                                              <p:val>
                                                <p:strVal val="#ppt_x"/>
                                              </p:val>
                                            </p:tav>
                                          </p:tavLst>
                                        </p:anim>
                                        <p:anim calcmode="lin" valueType="num">
                                          <p:cBhvr additive="base">
                                            <p:cTn id="30" dur="500" fill="hold"/>
                                            <p:tgtEl>
                                              <p:spTgt spid="35"/>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500" fill="hold"/>
                                            <p:tgtEl>
                                              <p:spTgt spid="36"/>
                                            </p:tgtEl>
                                            <p:attrNameLst>
                                              <p:attrName>ppt_x</p:attrName>
                                            </p:attrNameLst>
                                          </p:cBhvr>
                                          <p:tavLst>
                                            <p:tav tm="0">
                                              <p:val>
                                                <p:strVal val="#ppt_x"/>
                                              </p:val>
                                            </p:tav>
                                            <p:tav tm="100000">
                                              <p:val>
                                                <p:strVal val="#ppt_x"/>
                                              </p:val>
                                            </p:tav>
                                          </p:tavLst>
                                        </p:anim>
                                        <p:anim calcmode="lin" valueType="num">
                                          <p:cBhvr additive="base">
                                            <p:cTn id="34" dur="500" fill="hold"/>
                                            <p:tgtEl>
                                              <p:spTgt spid="3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500" fill="hold"/>
                                            <p:tgtEl>
                                              <p:spTgt spid="37"/>
                                            </p:tgtEl>
                                            <p:attrNameLst>
                                              <p:attrName>ppt_x</p:attrName>
                                            </p:attrNameLst>
                                          </p:cBhvr>
                                          <p:tavLst>
                                            <p:tav tm="0">
                                              <p:val>
                                                <p:strVal val="#ppt_x"/>
                                              </p:val>
                                            </p:tav>
                                            <p:tav tm="100000">
                                              <p:val>
                                                <p:strVal val="#ppt_x"/>
                                              </p:val>
                                            </p:tav>
                                          </p:tavLst>
                                        </p:anim>
                                        <p:anim calcmode="lin" valueType="num">
                                          <p:cBhvr additive="base">
                                            <p:cTn id="38" dur="500" fill="hold"/>
                                            <p:tgtEl>
                                              <p:spTgt spid="3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 calcmode="lin" valueType="num">
                                          <p:cBhvr additive="base">
                                            <p:cTn id="41" dur="500" fill="hold"/>
                                            <p:tgtEl>
                                              <p:spTgt spid="38"/>
                                            </p:tgtEl>
                                            <p:attrNameLst>
                                              <p:attrName>ppt_x</p:attrName>
                                            </p:attrNameLst>
                                          </p:cBhvr>
                                          <p:tavLst>
                                            <p:tav tm="0">
                                              <p:val>
                                                <p:strVal val="#ppt_x"/>
                                              </p:val>
                                            </p:tav>
                                            <p:tav tm="100000">
                                              <p:val>
                                                <p:strVal val="#ppt_x"/>
                                              </p:val>
                                            </p:tav>
                                          </p:tavLst>
                                        </p:anim>
                                        <p:anim calcmode="lin" valueType="num">
                                          <p:cBhvr additive="base">
                                            <p:cTn id="42" dur="500" fill="hold"/>
                                            <p:tgtEl>
                                              <p:spTgt spid="3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anim calcmode="lin" valueType="num">
                                          <p:cBhvr additive="base">
                                            <p:cTn id="45" dur="500" fill="hold"/>
                                            <p:tgtEl>
                                              <p:spTgt spid="39"/>
                                            </p:tgtEl>
                                            <p:attrNameLst>
                                              <p:attrName>ppt_x</p:attrName>
                                            </p:attrNameLst>
                                          </p:cBhvr>
                                          <p:tavLst>
                                            <p:tav tm="0">
                                              <p:val>
                                                <p:strVal val="#ppt_x"/>
                                              </p:val>
                                            </p:tav>
                                            <p:tav tm="100000">
                                              <p:val>
                                                <p:strVal val="#ppt_x"/>
                                              </p:val>
                                            </p:tav>
                                          </p:tavLst>
                                        </p:anim>
                                        <p:anim calcmode="lin" valueType="num">
                                          <p:cBhvr additive="base">
                                            <p:cTn id="46" dur="500" fill="hold"/>
                                            <p:tgtEl>
                                              <p:spTgt spid="39"/>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 calcmode="lin" valueType="num">
                                          <p:cBhvr additive="base">
                                            <p:cTn id="49" dur="500" fill="hold"/>
                                            <p:tgtEl>
                                              <p:spTgt spid="41"/>
                                            </p:tgtEl>
                                            <p:attrNameLst>
                                              <p:attrName>ppt_x</p:attrName>
                                            </p:attrNameLst>
                                          </p:cBhvr>
                                          <p:tavLst>
                                            <p:tav tm="0">
                                              <p:val>
                                                <p:strVal val="#ppt_x"/>
                                              </p:val>
                                            </p:tav>
                                            <p:tav tm="100000">
                                              <p:val>
                                                <p:strVal val="#ppt_x"/>
                                              </p:val>
                                            </p:tav>
                                          </p:tavLst>
                                        </p:anim>
                                        <p:anim calcmode="lin" valueType="num">
                                          <p:cBhvr additive="base">
                                            <p:cTn id="50" dur="500" fill="hold"/>
                                            <p:tgtEl>
                                              <p:spTgt spid="41"/>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anim calcmode="lin" valueType="num">
                                          <p:cBhvr additive="base">
                                            <p:cTn id="53" dur="500" fill="hold"/>
                                            <p:tgtEl>
                                              <p:spTgt spid="42"/>
                                            </p:tgtEl>
                                            <p:attrNameLst>
                                              <p:attrName>ppt_x</p:attrName>
                                            </p:attrNameLst>
                                          </p:cBhvr>
                                          <p:tavLst>
                                            <p:tav tm="0">
                                              <p:val>
                                                <p:strVal val="#ppt_x"/>
                                              </p:val>
                                            </p:tav>
                                            <p:tav tm="100000">
                                              <p:val>
                                                <p:strVal val="#ppt_x"/>
                                              </p:val>
                                            </p:tav>
                                          </p:tavLst>
                                        </p:anim>
                                        <p:anim calcmode="lin" valueType="num">
                                          <p:cBhvr additive="base">
                                            <p:cTn id="54"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0" grpId="0" animBg="1"/>
          <p:bldP spid="31" grpId="0" animBg="1"/>
          <p:bldP spid="27" grpId="0"/>
          <p:bldP spid="35" grpId="0"/>
          <p:bldP spid="36" grpId="0"/>
          <p:bldP spid="37" grpId="0"/>
          <p:bldP spid="38" grpId="0"/>
          <p:bldP spid="39" grpId="0"/>
          <p:bldP spid="41" grpId="0"/>
          <p:bldP spid="42"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六边形 14"/>
          <p:cNvSpPr/>
          <p:nvPr/>
        </p:nvSpPr>
        <p:spPr>
          <a:xfrm rot="5400000">
            <a:off x="4035131" y="-449969"/>
            <a:ext cx="875267" cy="754541"/>
          </a:xfrm>
          <a:prstGeom prst="hexagon">
            <a:avLst/>
          </a:prstGeom>
          <a:solidFill>
            <a:srgbClr val="FFC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六边形 15"/>
          <p:cNvSpPr/>
          <p:nvPr/>
        </p:nvSpPr>
        <p:spPr>
          <a:xfrm rot="3834956">
            <a:off x="-465848" y="513612"/>
            <a:ext cx="653193" cy="563098"/>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六边形 16"/>
          <p:cNvSpPr/>
          <p:nvPr/>
        </p:nvSpPr>
        <p:spPr>
          <a:xfrm rot="687596">
            <a:off x="8141844" y="4648628"/>
            <a:ext cx="2004311" cy="1727855"/>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六边形 17"/>
          <p:cNvSpPr/>
          <p:nvPr/>
        </p:nvSpPr>
        <p:spPr>
          <a:xfrm rot="687596">
            <a:off x="8666147" y="-18793"/>
            <a:ext cx="277567" cy="239282"/>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六边形 18"/>
          <p:cNvSpPr/>
          <p:nvPr/>
        </p:nvSpPr>
        <p:spPr>
          <a:xfrm rot="1762774">
            <a:off x="185265" y="4946668"/>
            <a:ext cx="595752" cy="513580"/>
          </a:xfrm>
          <a:prstGeom prst="hexagon">
            <a:avLst/>
          </a:prstGeom>
          <a:solidFill>
            <a:srgbClr val="FFC000">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六边形 19"/>
          <p:cNvSpPr/>
          <p:nvPr/>
        </p:nvSpPr>
        <p:spPr>
          <a:xfrm rot="1419650">
            <a:off x="128541" y="403790"/>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六边形 20"/>
          <p:cNvSpPr/>
          <p:nvPr/>
        </p:nvSpPr>
        <p:spPr>
          <a:xfrm rot="3185530">
            <a:off x="8924517" y="2395848"/>
            <a:ext cx="825184" cy="711366"/>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六边形 21"/>
          <p:cNvSpPr/>
          <p:nvPr/>
        </p:nvSpPr>
        <p:spPr>
          <a:xfrm rot="3061733">
            <a:off x="-77651" y="-71223"/>
            <a:ext cx="411838" cy="355033"/>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六边形 22"/>
          <p:cNvSpPr/>
          <p:nvPr/>
        </p:nvSpPr>
        <p:spPr>
          <a:xfrm rot="1419650">
            <a:off x="8431590" y="263081"/>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六边形 23"/>
          <p:cNvSpPr/>
          <p:nvPr/>
        </p:nvSpPr>
        <p:spPr>
          <a:xfrm rot="1419650">
            <a:off x="-9470" y="4799675"/>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六边形 24"/>
          <p:cNvSpPr/>
          <p:nvPr/>
        </p:nvSpPr>
        <p:spPr>
          <a:xfrm rot="3061733">
            <a:off x="7616753" y="4864723"/>
            <a:ext cx="411838" cy="355033"/>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六边形 25"/>
          <p:cNvSpPr/>
          <p:nvPr/>
        </p:nvSpPr>
        <p:spPr>
          <a:xfrm rot="1419650">
            <a:off x="8931567" y="3836873"/>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02545" y="312286"/>
            <a:ext cx="45719" cy="29801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216802" y="2143757"/>
            <a:ext cx="441434" cy="441434"/>
          </a:xfrm>
          <a:prstGeom prst="ellipse">
            <a:avLst/>
          </a:prstGeom>
          <a:solidFill>
            <a:srgbClr val="FFC000"/>
          </a:solidFill>
          <a:ln>
            <a:noFill/>
          </a:ln>
          <a:effectLst>
            <a:outerShdw blurRad="508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2996085" y="2902337"/>
            <a:ext cx="441434" cy="441434"/>
          </a:xfrm>
          <a:prstGeom prst="ellipse">
            <a:avLst/>
          </a:prstGeom>
          <a:solidFill>
            <a:srgbClr val="FFC000"/>
          </a:solidFill>
          <a:ln>
            <a:noFill/>
          </a:ln>
          <a:effectLst>
            <a:outerShdw blurRad="508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3230766" y="3750126"/>
            <a:ext cx="441434" cy="441434"/>
          </a:xfrm>
          <a:prstGeom prst="ellipse">
            <a:avLst/>
          </a:prstGeom>
          <a:solidFill>
            <a:srgbClr val="FFC000"/>
          </a:solidFill>
          <a:ln>
            <a:noFill/>
          </a:ln>
          <a:effectLst>
            <a:outerShdw blurRad="508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5335648" y="2143757"/>
            <a:ext cx="441434" cy="441434"/>
          </a:xfrm>
          <a:prstGeom prst="ellipse">
            <a:avLst/>
          </a:prstGeom>
          <a:solidFill>
            <a:srgbClr val="FFC000"/>
          </a:solidFill>
          <a:ln>
            <a:noFill/>
          </a:ln>
          <a:effectLst>
            <a:outerShdw blurRad="508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5534133" y="2902337"/>
            <a:ext cx="441434" cy="441434"/>
          </a:xfrm>
          <a:prstGeom prst="ellipse">
            <a:avLst/>
          </a:prstGeom>
          <a:solidFill>
            <a:srgbClr val="FFC000"/>
          </a:solidFill>
          <a:ln>
            <a:noFill/>
          </a:ln>
          <a:effectLst>
            <a:outerShdw blurRad="508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5229428" y="3814907"/>
            <a:ext cx="441434" cy="441434"/>
          </a:xfrm>
          <a:prstGeom prst="ellipse">
            <a:avLst/>
          </a:prstGeom>
          <a:solidFill>
            <a:srgbClr val="FFC000"/>
          </a:solidFill>
          <a:ln>
            <a:noFill/>
          </a:ln>
          <a:effectLst>
            <a:outerShdw blurRad="508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p:cNvGrpSpPr/>
          <p:nvPr/>
        </p:nvGrpSpPr>
        <p:grpSpPr>
          <a:xfrm>
            <a:off x="3649151" y="2275265"/>
            <a:ext cx="1695577" cy="1695578"/>
            <a:chOff x="3750339" y="1710888"/>
            <a:chExt cx="1358900" cy="1358900"/>
          </a:xfrm>
        </p:grpSpPr>
        <p:sp>
          <p:nvSpPr>
            <p:cNvPr id="2" name="椭圆 1"/>
            <p:cNvSpPr/>
            <p:nvPr/>
          </p:nvSpPr>
          <p:spPr>
            <a:xfrm>
              <a:off x="3750339" y="1710888"/>
              <a:ext cx="1358900" cy="1358900"/>
            </a:xfrm>
            <a:prstGeom prst="ellipse">
              <a:avLst/>
            </a:prstGeom>
            <a:solidFill>
              <a:srgbClr val="050505"/>
            </a:solidFill>
            <a:ln w="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071869" y="2131341"/>
              <a:ext cx="715839" cy="517994"/>
            </a:xfrm>
            <a:prstGeom prst="rect">
              <a:avLst/>
            </a:prstGeom>
          </p:spPr>
          <p:txBody>
            <a:bodyPr wrap="none">
              <a:spAutoFit/>
            </a:bodyPr>
            <a:lstStyle/>
            <a:p>
              <a:pPr algn="ctr"/>
              <a:r>
                <a:rPr lang="en-US" altLang="zh-CN" sz="3600" b="1" dirty="0" smtClean="0">
                  <a:solidFill>
                    <a:srgbClr val="FFC000"/>
                  </a:solidFill>
                  <a:latin typeface="微软雅黑 Light" panose="020B0502040204020203" pitchFamily="34" charset="-122"/>
                  <a:ea typeface="微软雅黑 Light" panose="020B0502040204020203" pitchFamily="34" charset="-122"/>
                </a:rPr>
                <a:t>80</a:t>
              </a:r>
              <a:r>
                <a:rPr lang="en-US" altLang="zh-CN" b="1" dirty="0" smtClean="0">
                  <a:solidFill>
                    <a:srgbClr val="FFC000"/>
                  </a:solidFill>
                  <a:latin typeface="微软雅黑 Light" panose="020B0502040204020203" pitchFamily="34" charset="-122"/>
                  <a:ea typeface="微软雅黑 Light" panose="020B0502040204020203" pitchFamily="34" charset="-122"/>
                </a:rPr>
                <a:t>%</a:t>
              </a:r>
              <a:endParaRPr lang="zh-CN" altLang="en-US" sz="3600" b="1" dirty="0">
                <a:solidFill>
                  <a:srgbClr val="FFC000"/>
                </a:solidFill>
                <a:latin typeface="微软雅黑 Light" panose="020B0502040204020203" pitchFamily="34" charset="-122"/>
                <a:ea typeface="微软雅黑 Light" panose="020B0502040204020203" pitchFamily="34" charset="-122"/>
              </a:endParaRPr>
            </a:p>
          </p:txBody>
        </p:sp>
      </p:grpSp>
      <p:pic>
        <p:nvPicPr>
          <p:cNvPr id="3" name="图片 2"/>
          <p:cNvPicPr>
            <a:picLocks noChangeAspect="1"/>
          </p:cNvPicPr>
          <p:nvPr/>
        </p:nvPicPr>
        <p:blipFill>
          <a:blip r:embed="rId3"/>
          <a:stretch>
            <a:fillRect/>
          </a:stretch>
        </p:blipFill>
        <p:spPr>
          <a:xfrm>
            <a:off x="63976" y="281009"/>
            <a:ext cx="2346702" cy="3165210"/>
          </a:xfrm>
          <a:prstGeom prst="rect">
            <a:avLst/>
          </a:prstGeom>
        </p:spPr>
      </p:pic>
      <p:pic>
        <p:nvPicPr>
          <p:cNvPr id="5" name="图片 4"/>
          <p:cNvPicPr>
            <a:picLocks noChangeAspect="1"/>
          </p:cNvPicPr>
          <p:nvPr/>
        </p:nvPicPr>
        <p:blipFill>
          <a:blip r:embed="rId4"/>
          <a:stretch>
            <a:fillRect/>
          </a:stretch>
        </p:blipFill>
        <p:spPr>
          <a:xfrm>
            <a:off x="2408334" y="474909"/>
            <a:ext cx="1350494" cy="2966995"/>
          </a:xfrm>
          <a:prstGeom prst="rect">
            <a:avLst/>
          </a:prstGeom>
        </p:spPr>
      </p:pic>
      <p:sp>
        <p:nvSpPr>
          <p:cNvPr id="27" name="矩形 26"/>
          <p:cNvSpPr/>
          <p:nvPr/>
        </p:nvSpPr>
        <p:spPr>
          <a:xfrm>
            <a:off x="90143" y="3574059"/>
            <a:ext cx="3166790" cy="584775"/>
          </a:xfrm>
          <a:prstGeom prst="rect">
            <a:avLst/>
          </a:prstGeom>
          <a:noFill/>
        </p:spPr>
        <p:txBody>
          <a:bodyPr wrap="square">
            <a:spAutoFit/>
          </a:bodyPr>
          <a:lstStyle/>
          <a:p>
            <a:pPr algn="ctr"/>
            <a:r>
              <a:rPr lang="zh-CN" altLang="en-US" sz="1600" b="1" dirty="0" smtClean="0">
                <a:solidFill>
                  <a:srgbClr val="FFC000"/>
                </a:solidFill>
                <a:latin typeface="微软雅黑 Light" panose="020B0502040204020203" pitchFamily="34" charset="-122"/>
                <a:ea typeface="微软雅黑 Light" panose="020B0502040204020203" pitchFamily="34" charset="-122"/>
              </a:rPr>
              <a:t>后端提供路由元素必须的各项属性，提供</a:t>
            </a:r>
            <a:r>
              <a:rPr lang="en-US" altLang="zh-CN" sz="1600" b="1" dirty="0" smtClean="0">
                <a:solidFill>
                  <a:srgbClr val="FFC000"/>
                </a:solidFill>
                <a:latin typeface="微软雅黑 Light" panose="020B0502040204020203" pitchFamily="34" charset="-122"/>
                <a:ea typeface="微软雅黑 Light" panose="020B0502040204020203" pitchFamily="34" charset="-122"/>
              </a:rPr>
              <a:t>API</a:t>
            </a:r>
            <a:r>
              <a:rPr lang="zh-CN" altLang="en-US" sz="1600" b="1" dirty="0" smtClean="0">
                <a:solidFill>
                  <a:srgbClr val="FFC000"/>
                </a:solidFill>
                <a:latin typeface="微软雅黑 Light" panose="020B0502040204020203" pitchFamily="34" charset="-122"/>
                <a:ea typeface="微软雅黑 Light" panose="020B0502040204020203" pitchFamily="34" charset="-122"/>
              </a:rPr>
              <a:t>返回有规律的数组</a:t>
            </a:r>
            <a:endParaRPr lang="zh-CN" altLang="en-US" sz="1600" b="1" dirty="0">
              <a:solidFill>
                <a:srgbClr val="FFC000"/>
              </a:solidFill>
              <a:latin typeface="微软雅黑 Light" panose="020B0502040204020203" pitchFamily="34" charset="-122"/>
              <a:ea typeface="微软雅黑 Light" panose="020B0502040204020203" pitchFamily="34" charset="-122"/>
            </a:endParaRPr>
          </a:p>
        </p:txBody>
      </p:sp>
      <p:sp>
        <p:nvSpPr>
          <p:cNvPr id="35" name="矩形 34"/>
          <p:cNvSpPr/>
          <p:nvPr/>
        </p:nvSpPr>
        <p:spPr>
          <a:xfrm>
            <a:off x="97595" y="4191560"/>
            <a:ext cx="3166790" cy="584775"/>
          </a:xfrm>
          <a:prstGeom prst="rect">
            <a:avLst/>
          </a:prstGeom>
          <a:noFill/>
        </p:spPr>
        <p:txBody>
          <a:bodyPr wrap="square">
            <a:spAutoFit/>
          </a:bodyPr>
          <a:lstStyle/>
          <a:p>
            <a:pPr algn="ctr"/>
            <a:r>
              <a:rPr lang="zh-CN" altLang="en-US" sz="1600" b="1" dirty="0" smtClean="0">
                <a:solidFill>
                  <a:srgbClr val="FFC000"/>
                </a:solidFill>
                <a:latin typeface="微软雅黑 Light" panose="020B0502040204020203" pitchFamily="34" charset="-122"/>
                <a:ea typeface="微软雅黑 Light" panose="020B0502040204020203" pitchFamily="34" charset="-122"/>
              </a:rPr>
              <a:t>前端使用</a:t>
            </a:r>
            <a:r>
              <a:rPr lang="en-US" altLang="zh-CN" sz="1600" b="1" dirty="0" err="1" smtClean="0">
                <a:solidFill>
                  <a:srgbClr val="FFC000"/>
                </a:solidFill>
                <a:latin typeface="微软雅黑 Light" panose="020B0502040204020203" pitchFamily="34" charset="-122"/>
                <a:ea typeface="微软雅黑 Light" panose="020B0502040204020203" pitchFamily="34" charset="-122"/>
              </a:rPr>
              <a:t>axios</a:t>
            </a:r>
            <a:r>
              <a:rPr lang="zh-CN" altLang="en-US" sz="1600" b="1" dirty="0" smtClean="0">
                <a:solidFill>
                  <a:srgbClr val="FFC000"/>
                </a:solidFill>
                <a:latin typeface="微软雅黑 Light" panose="020B0502040204020203" pitchFamily="34" charset="-122"/>
                <a:ea typeface="微软雅黑 Light" panose="020B0502040204020203" pitchFamily="34" charset="-122"/>
              </a:rPr>
              <a:t>拦截</a:t>
            </a:r>
            <a:r>
              <a:rPr lang="en-US" altLang="zh-CN" sz="1600" b="1" dirty="0" smtClean="0">
                <a:solidFill>
                  <a:srgbClr val="FFC000"/>
                </a:solidFill>
                <a:latin typeface="微软雅黑 Light" panose="020B0502040204020203" pitchFamily="34" charset="-122"/>
                <a:ea typeface="微软雅黑 Light" panose="020B0502040204020203" pitchFamily="34" charset="-122"/>
              </a:rPr>
              <a:t>+</a:t>
            </a:r>
            <a:r>
              <a:rPr lang="zh-CN" altLang="en-US" sz="1600" b="1" dirty="0" smtClean="0">
                <a:solidFill>
                  <a:srgbClr val="FFC000"/>
                </a:solidFill>
                <a:latin typeface="微软雅黑 Light" panose="020B0502040204020203" pitchFamily="34" charset="-122"/>
                <a:ea typeface="微软雅黑 Light" panose="020B0502040204020203" pitchFamily="34" charset="-122"/>
              </a:rPr>
              <a:t>前置路由守卫</a:t>
            </a:r>
            <a:r>
              <a:rPr lang="en-US" altLang="zh-CN" sz="1600" b="1" dirty="0" smtClean="0">
                <a:solidFill>
                  <a:srgbClr val="FFC000"/>
                </a:solidFill>
                <a:latin typeface="微软雅黑 Light" panose="020B0502040204020203" pitchFamily="34" charset="-122"/>
                <a:ea typeface="微软雅黑 Light" panose="020B0502040204020203" pitchFamily="34" charset="-122"/>
              </a:rPr>
              <a:t>+</a:t>
            </a:r>
            <a:r>
              <a:rPr lang="zh-CN" altLang="en-US" sz="1600" b="1" dirty="0" smtClean="0">
                <a:solidFill>
                  <a:srgbClr val="FFC000"/>
                </a:solidFill>
                <a:latin typeface="微软雅黑 Light" panose="020B0502040204020203" pitchFamily="34" charset="-122"/>
                <a:ea typeface="微软雅黑 Light" panose="020B0502040204020203" pitchFamily="34" charset="-122"/>
              </a:rPr>
              <a:t>路由动态添加实现</a:t>
            </a:r>
            <a:endParaRPr lang="zh-CN" altLang="en-US" sz="1600" b="1" dirty="0">
              <a:solidFill>
                <a:srgbClr val="FFC000"/>
              </a:solidFill>
              <a:latin typeface="微软雅黑 Light" panose="020B0502040204020203" pitchFamily="34" charset="-122"/>
              <a:ea typeface="微软雅黑 Light" panose="020B0502040204020203" pitchFamily="34" charset="-122"/>
            </a:endParaRPr>
          </a:p>
        </p:txBody>
      </p:sp>
      <p:pic>
        <p:nvPicPr>
          <p:cNvPr id="7" name="图片 6"/>
          <p:cNvPicPr>
            <a:picLocks noChangeAspect="1"/>
          </p:cNvPicPr>
          <p:nvPr/>
        </p:nvPicPr>
        <p:blipFill>
          <a:blip r:embed="rId5"/>
          <a:stretch>
            <a:fillRect/>
          </a:stretch>
        </p:blipFill>
        <p:spPr>
          <a:xfrm>
            <a:off x="5443644" y="280006"/>
            <a:ext cx="3424919" cy="1695671"/>
          </a:xfrm>
          <a:prstGeom prst="rect">
            <a:avLst/>
          </a:prstGeom>
        </p:spPr>
      </p:pic>
      <p:pic>
        <p:nvPicPr>
          <p:cNvPr id="8" name="图片 7"/>
          <p:cNvPicPr>
            <a:picLocks noChangeAspect="1"/>
          </p:cNvPicPr>
          <p:nvPr/>
        </p:nvPicPr>
        <p:blipFill>
          <a:blip r:embed="rId6"/>
          <a:stretch>
            <a:fillRect/>
          </a:stretch>
        </p:blipFill>
        <p:spPr>
          <a:xfrm>
            <a:off x="5570505" y="2108355"/>
            <a:ext cx="3200755" cy="2206506"/>
          </a:xfrm>
          <a:prstGeom prst="rect">
            <a:avLst/>
          </a:prstGeom>
        </p:spPr>
      </p:pic>
      <p:sp>
        <p:nvSpPr>
          <p:cNvPr id="36" name="矩形 35"/>
          <p:cNvSpPr/>
          <p:nvPr/>
        </p:nvSpPr>
        <p:spPr>
          <a:xfrm>
            <a:off x="5500524" y="4437781"/>
            <a:ext cx="3449419" cy="338554"/>
          </a:xfrm>
          <a:prstGeom prst="rect">
            <a:avLst/>
          </a:prstGeom>
          <a:noFill/>
        </p:spPr>
        <p:txBody>
          <a:bodyPr wrap="square">
            <a:spAutoFit/>
          </a:bodyPr>
          <a:lstStyle/>
          <a:p>
            <a:pPr algn="ctr"/>
            <a:r>
              <a:rPr lang="zh-CN" altLang="en-US" sz="1600" b="1" dirty="0" smtClean="0">
                <a:solidFill>
                  <a:srgbClr val="FFC000"/>
                </a:solidFill>
                <a:latin typeface="微软雅黑 Light" panose="020B0502040204020203" pitchFamily="34" charset="-122"/>
                <a:ea typeface="微软雅黑 Light" panose="020B0502040204020203" pitchFamily="34" charset="-122"/>
              </a:rPr>
              <a:t>模块化的</a:t>
            </a:r>
            <a:r>
              <a:rPr lang="en-US" altLang="zh-CN" sz="1600" b="1" dirty="0" err="1" smtClean="0">
                <a:solidFill>
                  <a:srgbClr val="FFC000"/>
                </a:solidFill>
                <a:latin typeface="微软雅黑 Light" panose="020B0502040204020203" pitchFamily="34" charset="-122"/>
                <a:ea typeface="微软雅黑 Light" panose="020B0502040204020203" pitchFamily="34" charset="-122"/>
              </a:rPr>
              <a:t>vuex</a:t>
            </a:r>
            <a:r>
              <a:rPr lang="zh-CN" altLang="en-US" sz="1600" b="1" dirty="0" smtClean="0">
                <a:solidFill>
                  <a:srgbClr val="FFC000"/>
                </a:solidFill>
                <a:latin typeface="微软雅黑 Light" panose="020B0502040204020203" pitchFamily="34" charset="-122"/>
                <a:ea typeface="微软雅黑 Light" panose="020B0502040204020203" pitchFamily="34" charset="-122"/>
              </a:rPr>
              <a:t>提供信息的查询与计算</a:t>
            </a:r>
            <a:endParaRPr lang="zh-CN" altLang="en-US" sz="1600" b="1" dirty="0">
              <a:solidFill>
                <a:srgbClr val="FFC000"/>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2268409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ppt_x</p:attrName>
                                            </p:attrNameLst>
                                          </p:cBhvr>
                                          <p:tavLst>
                                            <p:tav tm="0">
                                              <p:val>
                                                <p:fltVal val="0.5"/>
                                              </p:val>
                                            </p:tav>
                                            <p:tav tm="100000">
                                              <p:val>
                                                <p:strVal val="#ppt_x"/>
                                              </p:val>
                                            </p:tav>
                                          </p:tavLst>
                                        </p:anim>
                                        <p:anim calcmode="lin" valueType="num">
                                          <p:cBhvr>
                                            <p:cTn id="10" dur="500" fill="hold"/>
                                            <p:tgtEl>
                                              <p:spTgt spid="13"/>
                                            </p:tgtEl>
                                            <p:attrNameLst>
                                              <p:attrName>ppt_y</p:attrName>
                                            </p:attrNameLst>
                                          </p:cBhvr>
                                          <p:tavLst>
                                            <p:tav tm="0">
                                              <p:val>
                                                <p:fltVal val="0.5"/>
                                              </p:val>
                                            </p:tav>
                                            <p:tav tm="100000">
                                              <p:val>
                                                <p:strVal val="#ppt_y"/>
                                              </p:val>
                                            </p:tav>
                                          </p:tavLst>
                                        </p:anim>
                                      </p:childTnLst>
                                    </p:cTn>
                                  </p:par>
                                  <p:par>
                                    <p:cTn id="11" presetID="23" presetClass="entr" presetSubtype="528"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fill="hold"/>
                                            <p:tgtEl>
                                              <p:spTgt spid="30"/>
                                            </p:tgtEl>
                                            <p:attrNameLst>
                                              <p:attrName>ppt_w</p:attrName>
                                            </p:attrNameLst>
                                          </p:cBhvr>
                                          <p:tavLst>
                                            <p:tav tm="0">
                                              <p:val>
                                                <p:fltVal val="0"/>
                                              </p:val>
                                            </p:tav>
                                            <p:tav tm="100000">
                                              <p:val>
                                                <p:strVal val="#ppt_w"/>
                                              </p:val>
                                            </p:tav>
                                          </p:tavLst>
                                        </p:anim>
                                        <p:anim calcmode="lin" valueType="num">
                                          <p:cBhvr>
                                            <p:cTn id="14" dur="500" fill="hold"/>
                                            <p:tgtEl>
                                              <p:spTgt spid="30"/>
                                            </p:tgtEl>
                                            <p:attrNameLst>
                                              <p:attrName>ppt_h</p:attrName>
                                            </p:attrNameLst>
                                          </p:cBhvr>
                                          <p:tavLst>
                                            <p:tav tm="0">
                                              <p:val>
                                                <p:fltVal val="0"/>
                                              </p:val>
                                            </p:tav>
                                            <p:tav tm="100000">
                                              <p:val>
                                                <p:strVal val="#ppt_h"/>
                                              </p:val>
                                            </p:tav>
                                          </p:tavLst>
                                        </p:anim>
                                        <p:anim calcmode="lin" valueType="num">
                                          <p:cBhvr>
                                            <p:cTn id="15" dur="500" fill="hold"/>
                                            <p:tgtEl>
                                              <p:spTgt spid="30"/>
                                            </p:tgtEl>
                                            <p:attrNameLst>
                                              <p:attrName>ppt_x</p:attrName>
                                            </p:attrNameLst>
                                          </p:cBhvr>
                                          <p:tavLst>
                                            <p:tav tm="0">
                                              <p:val>
                                                <p:fltVal val="0.5"/>
                                              </p:val>
                                            </p:tav>
                                            <p:tav tm="100000">
                                              <p:val>
                                                <p:strVal val="#ppt_x"/>
                                              </p:val>
                                            </p:tav>
                                          </p:tavLst>
                                        </p:anim>
                                        <p:anim calcmode="lin" valueType="num">
                                          <p:cBhvr>
                                            <p:cTn id="16" dur="500" fill="hold"/>
                                            <p:tgtEl>
                                              <p:spTgt spid="30"/>
                                            </p:tgtEl>
                                            <p:attrNameLst>
                                              <p:attrName>ppt_y</p:attrName>
                                            </p:attrNameLst>
                                          </p:cBhvr>
                                          <p:tavLst>
                                            <p:tav tm="0">
                                              <p:val>
                                                <p:fltVal val="0.5"/>
                                              </p:val>
                                            </p:tav>
                                            <p:tav tm="100000">
                                              <p:val>
                                                <p:strVal val="#ppt_y"/>
                                              </p:val>
                                            </p:tav>
                                          </p:tavLst>
                                        </p:anim>
                                      </p:childTnLst>
                                    </p:cTn>
                                  </p:par>
                                  <p:par>
                                    <p:cTn id="17" presetID="23" presetClass="entr" presetSubtype="528"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fltVal val="0"/>
                                              </p:val>
                                            </p:tav>
                                            <p:tav tm="100000">
                                              <p:val>
                                                <p:strVal val="#ppt_w"/>
                                              </p:val>
                                            </p:tav>
                                          </p:tavLst>
                                        </p:anim>
                                        <p:anim calcmode="lin" valueType="num">
                                          <p:cBhvr>
                                            <p:cTn id="20" dur="500" fill="hold"/>
                                            <p:tgtEl>
                                              <p:spTgt spid="31"/>
                                            </p:tgtEl>
                                            <p:attrNameLst>
                                              <p:attrName>ppt_h</p:attrName>
                                            </p:attrNameLst>
                                          </p:cBhvr>
                                          <p:tavLst>
                                            <p:tav tm="0">
                                              <p:val>
                                                <p:fltVal val="0"/>
                                              </p:val>
                                            </p:tav>
                                            <p:tav tm="100000">
                                              <p:val>
                                                <p:strVal val="#ppt_h"/>
                                              </p:val>
                                            </p:tav>
                                          </p:tavLst>
                                        </p:anim>
                                        <p:anim calcmode="lin" valueType="num">
                                          <p:cBhvr>
                                            <p:cTn id="21" dur="500" fill="hold"/>
                                            <p:tgtEl>
                                              <p:spTgt spid="31"/>
                                            </p:tgtEl>
                                            <p:attrNameLst>
                                              <p:attrName>ppt_x</p:attrName>
                                            </p:attrNameLst>
                                          </p:cBhvr>
                                          <p:tavLst>
                                            <p:tav tm="0">
                                              <p:val>
                                                <p:fltVal val="0.5"/>
                                              </p:val>
                                            </p:tav>
                                            <p:tav tm="100000">
                                              <p:val>
                                                <p:strVal val="#ppt_x"/>
                                              </p:val>
                                            </p:tav>
                                          </p:tavLst>
                                        </p:anim>
                                        <p:anim calcmode="lin" valueType="num">
                                          <p:cBhvr>
                                            <p:cTn id="22" dur="500" fill="hold"/>
                                            <p:tgtEl>
                                              <p:spTgt spid="31"/>
                                            </p:tgtEl>
                                            <p:attrNameLst>
                                              <p:attrName>ppt_y</p:attrName>
                                            </p:attrNameLst>
                                          </p:cBhvr>
                                          <p:tavLst>
                                            <p:tav tm="0">
                                              <p:val>
                                                <p:fltVal val="0.5"/>
                                              </p:val>
                                            </p:tav>
                                            <p:tav tm="100000">
                                              <p:val>
                                                <p:strVal val="#ppt_y"/>
                                              </p:val>
                                            </p:tav>
                                          </p:tavLst>
                                        </p:anim>
                                      </p:childTnLst>
                                    </p:cTn>
                                  </p:par>
                                  <p:par>
                                    <p:cTn id="23" presetID="23" presetClass="entr" presetSubtype="528"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p:cTn id="25" dur="500" fill="hold"/>
                                            <p:tgtEl>
                                              <p:spTgt spid="32"/>
                                            </p:tgtEl>
                                            <p:attrNameLst>
                                              <p:attrName>ppt_w</p:attrName>
                                            </p:attrNameLst>
                                          </p:cBhvr>
                                          <p:tavLst>
                                            <p:tav tm="0">
                                              <p:val>
                                                <p:fltVal val="0"/>
                                              </p:val>
                                            </p:tav>
                                            <p:tav tm="100000">
                                              <p:val>
                                                <p:strVal val="#ppt_w"/>
                                              </p:val>
                                            </p:tav>
                                          </p:tavLst>
                                        </p:anim>
                                        <p:anim calcmode="lin" valueType="num">
                                          <p:cBhvr>
                                            <p:cTn id="26" dur="500" fill="hold"/>
                                            <p:tgtEl>
                                              <p:spTgt spid="32"/>
                                            </p:tgtEl>
                                            <p:attrNameLst>
                                              <p:attrName>ppt_h</p:attrName>
                                            </p:attrNameLst>
                                          </p:cBhvr>
                                          <p:tavLst>
                                            <p:tav tm="0">
                                              <p:val>
                                                <p:fltVal val="0"/>
                                              </p:val>
                                            </p:tav>
                                            <p:tav tm="100000">
                                              <p:val>
                                                <p:strVal val="#ppt_h"/>
                                              </p:val>
                                            </p:tav>
                                          </p:tavLst>
                                        </p:anim>
                                        <p:anim calcmode="lin" valueType="num">
                                          <p:cBhvr>
                                            <p:cTn id="27" dur="500" fill="hold"/>
                                            <p:tgtEl>
                                              <p:spTgt spid="32"/>
                                            </p:tgtEl>
                                            <p:attrNameLst>
                                              <p:attrName>ppt_x</p:attrName>
                                            </p:attrNameLst>
                                          </p:cBhvr>
                                          <p:tavLst>
                                            <p:tav tm="0">
                                              <p:val>
                                                <p:fltVal val="0.5"/>
                                              </p:val>
                                            </p:tav>
                                            <p:tav tm="100000">
                                              <p:val>
                                                <p:strVal val="#ppt_x"/>
                                              </p:val>
                                            </p:tav>
                                          </p:tavLst>
                                        </p:anim>
                                        <p:anim calcmode="lin" valueType="num">
                                          <p:cBhvr>
                                            <p:cTn id="28" dur="500" fill="hold"/>
                                            <p:tgtEl>
                                              <p:spTgt spid="32"/>
                                            </p:tgtEl>
                                            <p:attrNameLst>
                                              <p:attrName>ppt_y</p:attrName>
                                            </p:attrNameLst>
                                          </p:cBhvr>
                                          <p:tavLst>
                                            <p:tav tm="0">
                                              <p:val>
                                                <p:fltVal val="0.5"/>
                                              </p:val>
                                            </p:tav>
                                            <p:tav tm="100000">
                                              <p:val>
                                                <p:strVal val="#ppt_y"/>
                                              </p:val>
                                            </p:tav>
                                          </p:tavLst>
                                        </p:anim>
                                      </p:childTnLst>
                                    </p:cTn>
                                  </p:par>
                                  <p:par>
                                    <p:cTn id="29" presetID="23" presetClass="entr" presetSubtype="528"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p:cTn id="31" dur="500" fill="hold"/>
                                            <p:tgtEl>
                                              <p:spTgt spid="33"/>
                                            </p:tgtEl>
                                            <p:attrNameLst>
                                              <p:attrName>ppt_w</p:attrName>
                                            </p:attrNameLst>
                                          </p:cBhvr>
                                          <p:tavLst>
                                            <p:tav tm="0">
                                              <p:val>
                                                <p:fltVal val="0"/>
                                              </p:val>
                                            </p:tav>
                                            <p:tav tm="100000">
                                              <p:val>
                                                <p:strVal val="#ppt_w"/>
                                              </p:val>
                                            </p:tav>
                                          </p:tavLst>
                                        </p:anim>
                                        <p:anim calcmode="lin" valueType="num">
                                          <p:cBhvr>
                                            <p:cTn id="32" dur="500" fill="hold"/>
                                            <p:tgtEl>
                                              <p:spTgt spid="33"/>
                                            </p:tgtEl>
                                            <p:attrNameLst>
                                              <p:attrName>ppt_h</p:attrName>
                                            </p:attrNameLst>
                                          </p:cBhvr>
                                          <p:tavLst>
                                            <p:tav tm="0">
                                              <p:val>
                                                <p:fltVal val="0"/>
                                              </p:val>
                                            </p:tav>
                                            <p:tav tm="100000">
                                              <p:val>
                                                <p:strVal val="#ppt_h"/>
                                              </p:val>
                                            </p:tav>
                                          </p:tavLst>
                                        </p:anim>
                                        <p:anim calcmode="lin" valueType="num">
                                          <p:cBhvr>
                                            <p:cTn id="33" dur="500" fill="hold"/>
                                            <p:tgtEl>
                                              <p:spTgt spid="33"/>
                                            </p:tgtEl>
                                            <p:attrNameLst>
                                              <p:attrName>ppt_x</p:attrName>
                                            </p:attrNameLst>
                                          </p:cBhvr>
                                          <p:tavLst>
                                            <p:tav tm="0">
                                              <p:val>
                                                <p:fltVal val="0.5"/>
                                              </p:val>
                                            </p:tav>
                                            <p:tav tm="100000">
                                              <p:val>
                                                <p:strVal val="#ppt_x"/>
                                              </p:val>
                                            </p:tav>
                                          </p:tavLst>
                                        </p:anim>
                                        <p:anim calcmode="lin" valueType="num">
                                          <p:cBhvr>
                                            <p:cTn id="34" dur="500" fill="hold"/>
                                            <p:tgtEl>
                                              <p:spTgt spid="33"/>
                                            </p:tgtEl>
                                            <p:attrNameLst>
                                              <p:attrName>ppt_y</p:attrName>
                                            </p:attrNameLst>
                                          </p:cBhvr>
                                          <p:tavLst>
                                            <p:tav tm="0">
                                              <p:val>
                                                <p:fltVal val="0.5"/>
                                              </p:val>
                                            </p:tav>
                                            <p:tav tm="100000">
                                              <p:val>
                                                <p:strVal val="#ppt_y"/>
                                              </p:val>
                                            </p:tav>
                                          </p:tavLst>
                                        </p:anim>
                                      </p:childTnLst>
                                    </p:cTn>
                                  </p:par>
                                  <p:par>
                                    <p:cTn id="35" presetID="23" presetClass="entr" presetSubtype="528"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ppt_w</p:attrName>
                                            </p:attrNameLst>
                                          </p:cBhvr>
                                          <p:tavLst>
                                            <p:tav tm="0">
                                              <p:val>
                                                <p:fltVal val="0"/>
                                              </p:val>
                                            </p:tav>
                                            <p:tav tm="100000">
                                              <p:val>
                                                <p:strVal val="#ppt_w"/>
                                              </p:val>
                                            </p:tav>
                                          </p:tavLst>
                                        </p:anim>
                                        <p:anim calcmode="lin" valueType="num">
                                          <p:cBhvr>
                                            <p:cTn id="38" dur="500" fill="hold"/>
                                            <p:tgtEl>
                                              <p:spTgt spid="34"/>
                                            </p:tgtEl>
                                            <p:attrNameLst>
                                              <p:attrName>ppt_h</p:attrName>
                                            </p:attrNameLst>
                                          </p:cBhvr>
                                          <p:tavLst>
                                            <p:tav tm="0">
                                              <p:val>
                                                <p:fltVal val="0"/>
                                              </p:val>
                                            </p:tav>
                                            <p:tav tm="100000">
                                              <p:val>
                                                <p:strVal val="#ppt_h"/>
                                              </p:val>
                                            </p:tav>
                                          </p:tavLst>
                                        </p:anim>
                                        <p:anim calcmode="lin" valueType="num">
                                          <p:cBhvr>
                                            <p:cTn id="39" dur="500" fill="hold"/>
                                            <p:tgtEl>
                                              <p:spTgt spid="34"/>
                                            </p:tgtEl>
                                            <p:attrNameLst>
                                              <p:attrName>ppt_x</p:attrName>
                                            </p:attrNameLst>
                                          </p:cBhvr>
                                          <p:tavLst>
                                            <p:tav tm="0">
                                              <p:val>
                                                <p:fltVal val="0.5"/>
                                              </p:val>
                                            </p:tav>
                                            <p:tav tm="100000">
                                              <p:val>
                                                <p:strVal val="#ppt_x"/>
                                              </p:val>
                                            </p:tav>
                                          </p:tavLst>
                                        </p:anim>
                                        <p:anim calcmode="lin" valueType="num">
                                          <p:cBhvr>
                                            <p:cTn id="40" dur="500" fill="hold"/>
                                            <p:tgtEl>
                                              <p:spTgt spid="34"/>
                                            </p:tgtEl>
                                            <p:attrNameLst>
                                              <p:attrName>ppt_y</p:attrName>
                                            </p:attrNameLst>
                                          </p:cBhvr>
                                          <p:tavLst>
                                            <p:tav tm="0">
                                              <p:val>
                                                <p:fltVal val="0.5"/>
                                              </p:val>
                                            </p:tav>
                                            <p:tav tm="100000">
                                              <p:val>
                                                <p:strVal val="#ppt_y"/>
                                              </p:val>
                                            </p:tav>
                                          </p:tavLst>
                                        </p:anim>
                                      </p:childTnLst>
                                    </p:cTn>
                                  </p:par>
                                  <p:par>
                                    <p:cTn id="41" presetID="2" presetClass="entr" presetSubtype="4" fill="hold" grpId="0" nodeType="withEffect" p14:presetBounceEnd="34000">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14:bounceEnd="34000">
                                          <p:cBhvr additive="base">
                                            <p:cTn id="43" dur="500" fill="hold"/>
                                            <p:tgtEl>
                                              <p:spTgt spid="27"/>
                                            </p:tgtEl>
                                            <p:attrNameLst>
                                              <p:attrName>ppt_x</p:attrName>
                                            </p:attrNameLst>
                                          </p:cBhvr>
                                          <p:tavLst>
                                            <p:tav tm="0">
                                              <p:val>
                                                <p:strVal val="#ppt_x"/>
                                              </p:val>
                                            </p:tav>
                                            <p:tav tm="100000">
                                              <p:val>
                                                <p:strVal val="#ppt_x"/>
                                              </p:val>
                                            </p:tav>
                                          </p:tavLst>
                                        </p:anim>
                                        <p:anim calcmode="lin" valueType="num" p14:bounceEnd="34000">
                                          <p:cBhvr additive="base">
                                            <p:cTn id="44" dur="500" fill="hold"/>
                                            <p:tgtEl>
                                              <p:spTgt spid="2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14:presetBounceEnd="34000">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14:bounceEnd="34000">
                                          <p:cBhvr additive="base">
                                            <p:cTn id="47" dur="500" fill="hold"/>
                                            <p:tgtEl>
                                              <p:spTgt spid="35"/>
                                            </p:tgtEl>
                                            <p:attrNameLst>
                                              <p:attrName>ppt_x</p:attrName>
                                            </p:attrNameLst>
                                          </p:cBhvr>
                                          <p:tavLst>
                                            <p:tav tm="0">
                                              <p:val>
                                                <p:strVal val="#ppt_x"/>
                                              </p:val>
                                            </p:tav>
                                            <p:tav tm="100000">
                                              <p:val>
                                                <p:strVal val="#ppt_x"/>
                                              </p:val>
                                            </p:tav>
                                          </p:tavLst>
                                        </p:anim>
                                        <p:anim calcmode="lin" valueType="num" p14:bounceEnd="34000">
                                          <p:cBhvr additive="base">
                                            <p:cTn id="48" dur="500" fill="hold"/>
                                            <p:tgtEl>
                                              <p:spTgt spid="3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14:presetBounceEnd="34000">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14:bounceEnd="34000">
                                          <p:cBhvr additive="base">
                                            <p:cTn id="51" dur="500" fill="hold"/>
                                            <p:tgtEl>
                                              <p:spTgt spid="36"/>
                                            </p:tgtEl>
                                            <p:attrNameLst>
                                              <p:attrName>ppt_x</p:attrName>
                                            </p:attrNameLst>
                                          </p:cBhvr>
                                          <p:tavLst>
                                            <p:tav tm="0">
                                              <p:val>
                                                <p:strVal val="#ppt_x"/>
                                              </p:val>
                                            </p:tav>
                                            <p:tav tm="100000">
                                              <p:val>
                                                <p:strVal val="#ppt_x"/>
                                              </p:val>
                                            </p:tav>
                                          </p:tavLst>
                                        </p:anim>
                                        <p:anim calcmode="lin" valueType="num" p14:bounceEnd="34000">
                                          <p:cBhvr additive="base">
                                            <p:cTn id="5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0" grpId="0" animBg="1"/>
          <p:bldP spid="31" grpId="0" animBg="1"/>
          <p:bldP spid="32" grpId="0" animBg="1"/>
          <p:bldP spid="33" grpId="0" animBg="1"/>
          <p:bldP spid="34" grpId="0" animBg="1"/>
          <p:bldP spid="27" grpId="0"/>
          <p:bldP spid="35" grpId="0"/>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ppt_x</p:attrName>
                                            </p:attrNameLst>
                                          </p:cBhvr>
                                          <p:tavLst>
                                            <p:tav tm="0">
                                              <p:val>
                                                <p:fltVal val="0.5"/>
                                              </p:val>
                                            </p:tav>
                                            <p:tav tm="100000">
                                              <p:val>
                                                <p:strVal val="#ppt_x"/>
                                              </p:val>
                                            </p:tav>
                                          </p:tavLst>
                                        </p:anim>
                                        <p:anim calcmode="lin" valueType="num">
                                          <p:cBhvr>
                                            <p:cTn id="10" dur="500" fill="hold"/>
                                            <p:tgtEl>
                                              <p:spTgt spid="13"/>
                                            </p:tgtEl>
                                            <p:attrNameLst>
                                              <p:attrName>ppt_y</p:attrName>
                                            </p:attrNameLst>
                                          </p:cBhvr>
                                          <p:tavLst>
                                            <p:tav tm="0">
                                              <p:val>
                                                <p:fltVal val="0.5"/>
                                              </p:val>
                                            </p:tav>
                                            <p:tav tm="100000">
                                              <p:val>
                                                <p:strVal val="#ppt_y"/>
                                              </p:val>
                                            </p:tav>
                                          </p:tavLst>
                                        </p:anim>
                                      </p:childTnLst>
                                    </p:cTn>
                                  </p:par>
                                  <p:par>
                                    <p:cTn id="11" presetID="23" presetClass="entr" presetSubtype="528"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fill="hold"/>
                                            <p:tgtEl>
                                              <p:spTgt spid="30"/>
                                            </p:tgtEl>
                                            <p:attrNameLst>
                                              <p:attrName>ppt_w</p:attrName>
                                            </p:attrNameLst>
                                          </p:cBhvr>
                                          <p:tavLst>
                                            <p:tav tm="0">
                                              <p:val>
                                                <p:fltVal val="0"/>
                                              </p:val>
                                            </p:tav>
                                            <p:tav tm="100000">
                                              <p:val>
                                                <p:strVal val="#ppt_w"/>
                                              </p:val>
                                            </p:tav>
                                          </p:tavLst>
                                        </p:anim>
                                        <p:anim calcmode="lin" valueType="num">
                                          <p:cBhvr>
                                            <p:cTn id="14" dur="500" fill="hold"/>
                                            <p:tgtEl>
                                              <p:spTgt spid="30"/>
                                            </p:tgtEl>
                                            <p:attrNameLst>
                                              <p:attrName>ppt_h</p:attrName>
                                            </p:attrNameLst>
                                          </p:cBhvr>
                                          <p:tavLst>
                                            <p:tav tm="0">
                                              <p:val>
                                                <p:fltVal val="0"/>
                                              </p:val>
                                            </p:tav>
                                            <p:tav tm="100000">
                                              <p:val>
                                                <p:strVal val="#ppt_h"/>
                                              </p:val>
                                            </p:tav>
                                          </p:tavLst>
                                        </p:anim>
                                        <p:anim calcmode="lin" valueType="num">
                                          <p:cBhvr>
                                            <p:cTn id="15" dur="500" fill="hold"/>
                                            <p:tgtEl>
                                              <p:spTgt spid="30"/>
                                            </p:tgtEl>
                                            <p:attrNameLst>
                                              <p:attrName>ppt_x</p:attrName>
                                            </p:attrNameLst>
                                          </p:cBhvr>
                                          <p:tavLst>
                                            <p:tav tm="0">
                                              <p:val>
                                                <p:fltVal val="0.5"/>
                                              </p:val>
                                            </p:tav>
                                            <p:tav tm="100000">
                                              <p:val>
                                                <p:strVal val="#ppt_x"/>
                                              </p:val>
                                            </p:tav>
                                          </p:tavLst>
                                        </p:anim>
                                        <p:anim calcmode="lin" valueType="num">
                                          <p:cBhvr>
                                            <p:cTn id="16" dur="500" fill="hold"/>
                                            <p:tgtEl>
                                              <p:spTgt spid="30"/>
                                            </p:tgtEl>
                                            <p:attrNameLst>
                                              <p:attrName>ppt_y</p:attrName>
                                            </p:attrNameLst>
                                          </p:cBhvr>
                                          <p:tavLst>
                                            <p:tav tm="0">
                                              <p:val>
                                                <p:fltVal val="0.5"/>
                                              </p:val>
                                            </p:tav>
                                            <p:tav tm="100000">
                                              <p:val>
                                                <p:strVal val="#ppt_y"/>
                                              </p:val>
                                            </p:tav>
                                          </p:tavLst>
                                        </p:anim>
                                      </p:childTnLst>
                                    </p:cTn>
                                  </p:par>
                                  <p:par>
                                    <p:cTn id="17" presetID="23" presetClass="entr" presetSubtype="528"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fltVal val="0"/>
                                              </p:val>
                                            </p:tav>
                                            <p:tav tm="100000">
                                              <p:val>
                                                <p:strVal val="#ppt_w"/>
                                              </p:val>
                                            </p:tav>
                                          </p:tavLst>
                                        </p:anim>
                                        <p:anim calcmode="lin" valueType="num">
                                          <p:cBhvr>
                                            <p:cTn id="20" dur="500" fill="hold"/>
                                            <p:tgtEl>
                                              <p:spTgt spid="31"/>
                                            </p:tgtEl>
                                            <p:attrNameLst>
                                              <p:attrName>ppt_h</p:attrName>
                                            </p:attrNameLst>
                                          </p:cBhvr>
                                          <p:tavLst>
                                            <p:tav tm="0">
                                              <p:val>
                                                <p:fltVal val="0"/>
                                              </p:val>
                                            </p:tav>
                                            <p:tav tm="100000">
                                              <p:val>
                                                <p:strVal val="#ppt_h"/>
                                              </p:val>
                                            </p:tav>
                                          </p:tavLst>
                                        </p:anim>
                                        <p:anim calcmode="lin" valueType="num">
                                          <p:cBhvr>
                                            <p:cTn id="21" dur="500" fill="hold"/>
                                            <p:tgtEl>
                                              <p:spTgt spid="31"/>
                                            </p:tgtEl>
                                            <p:attrNameLst>
                                              <p:attrName>ppt_x</p:attrName>
                                            </p:attrNameLst>
                                          </p:cBhvr>
                                          <p:tavLst>
                                            <p:tav tm="0">
                                              <p:val>
                                                <p:fltVal val="0.5"/>
                                              </p:val>
                                            </p:tav>
                                            <p:tav tm="100000">
                                              <p:val>
                                                <p:strVal val="#ppt_x"/>
                                              </p:val>
                                            </p:tav>
                                          </p:tavLst>
                                        </p:anim>
                                        <p:anim calcmode="lin" valueType="num">
                                          <p:cBhvr>
                                            <p:cTn id="22" dur="500" fill="hold"/>
                                            <p:tgtEl>
                                              <p:spTgt spid="31"/>
                                            </p:tgtEl>
                                            <p:attrNameLst>
                                              <p:attrName>ppt_y</p:attrName>
                                            </p:attrNameLst>
                                          </p:cBhvr>
                                          <p:tavLst>
                                            <p:tav tm="0">
                                              <p:val>
                                                <p:fltVal val="0.5"/>
                                              </p:val>
                                            </p:tav>
                                            <p:tav tm="100000">
                                              <p:val>
                                                <p:strVal val="#ppt_y"/>
                                              </p:val>
                                            </p:tav>
                                          </p:tavLst>
                                        </p:anim>
                                      </p:childTnLst>
                                    </p:cTn>
                                  </p:par>
                                  <p:par>
                                    <p:cTn id="23" presetID="23" presetClass="entr" presetSubtype="528"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p:cTn id="25" dur="500" fill="hold"/>
                                            <p:tgtEl>
                                              <p:spTgt spid="32"/>
                                            </p:tgtEl>
                                            <p:attrNameLst>
                                              <p:attrName>ppt_w</p:attrName>
                                            </p:attrNameLst>
                                          </p:cBhvr>
                                          <p:tavLst>
                                            <p:tav tm="0">
                                              <p:val>
                                                <p:fltVal val="0"/>
                                              </p:val>
                                            </p:tav>
                                            <p:tav tm="100000">
                                              <p:val>
                                                <p:strVal val="#ppt_w"/>
                                              </p:val>
                                            </p:tav>
                                          </p:tavLst>
                                        </p:anim>
                                        <p:anim calcmode="lin" valueType="num">
                                          <p:cBhvr>
                                            <p:cTn id="26" dur="500" fill="hold"/>
                                            <p:tgtEl>
                                              <p:spTgt spid="32"/>
                                            </p:tgtEl>
                                            <p:attrNameLst>
                                              <p:attrName>ppt_h</p:attrName>
                                            </p:attrNameLst>
                                          </p:cBhvr>
                                          <p:tavLst>
                                            <p:tav tm="0">
                                              <p:val>
                                                <p:fltVal val="0"/>
                                              </p:val>
                                            </p:tav>
                                            <p:tav tm="100000">
                                              <p:val>
                                                <p:strVal val="#ppt_h"/>
                                              </p:val>
                                            </p:tav>
                                          </p:tavLst>
                                        </p:anim>
                                        <p:anim calcmode="lin" valueType="num">
                                          <p:cBhvr>
                                            <p:cTn id="27" dur="500" fill="hold"/>
                                            <p:tgtEl>
                                              <p:spTgt spid="32"/>
                                            </p:tgtEl>
                                            <p:attrNameLst>
                                              <p:attrName>ppt_x</p:attrName>
                                            </p:attrNameLst>
                                          </p:cBhvr>
                                          <p:tavLst>
                                            <p:tav tm="0">
                                              <p:val>
                                                <p:fltVal val="0.5"/>
                                              </p:val>
                                            </p:tav>
                                            <p:tav tm="100000">
                                              <p:val>
                                                <p:strVal val="#ppt_x"/>
                                              </p:val>
                                            </p:tav>
                                          </p:tavLst>
                                        </p:anim>
                                        <p:anim calcmode="lin" valueType="num">
                                          <p:cBhvr>
                                            <p:cTn id="28" dur="500" fill="hold"/>
                                            <p:tgtEl>
                                              <p:spTgt spid="32"/>
                                            </p:tgtEl>
                                            <p:attrNameLst>
                                              <p:attrName>ppt_y</p:attrName>
                                            </p:attrNameLst>
                                          </p:cBhvr>
                                          <p:tavLst>
                                            <p:tav tm="0">
                                              <p:val>
                                                <p:fltVal val="0.5"/>
                                              </p:val>
                                            </p:tav>
                                            <p:tav tm="100000">
                                              <p:val>
                                                <p:strVal val="#ppt_y"/>
                                              </p:val>
                                            </p:tav>
                                          </p:tavLst>
                                        </p:anim>
                                      </p:childTnLst>
                                    </p:cTn>
                                  </p:par>
                                  <p:par>
                                    <p:cTn id="29" presetID="23" presetClass="entr" presetSubtype="528"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p:cTn id="31" dur="500" fill="hold"/>
                                            <p:tgtEl>
                                              <p:spTgt spid="33"/>
                                            </p:tgtEl>
                                            <p:attrNameLst>
                                              <p:attrName>ppt_w</p:attrName>
                                            </p:attrNameLst>
                                          </p:cBhvr>
                                          <p:tavLst>
                                            <p:tav tm="0">
                                              <p:val>
                                                <p:fltVal val="0"/>
                                              </p:val>
                                            </p:tav>
                                            <p:tav tm="100000">
                                              <p:val>
                                                <p:strVal val="#ppt_w"/>
                                              </p:val>
                                            </p:tav>
                                          </p:tavLst>
                                        </p:anim>
                                        <p:anim calcmode="lin" valueType="num">
                                          <p:cBhvr>
                                            <p:cTn id="32" dur="500" fill="hold"/>
                                            <p:tgtEl>
                                              <p:spTgt spid="33"/>
                                            </p:tgtEl>
                                            <p:attrNameLst>
                                              <p:attrName>ppt_h</p:attrName>
                                            </p:attrNameLst>
                                          </p:cBhvr>
                                          <p:tavLst>
                                            <p:tav tm="0">
                                              <p:val>
                                                <p:fltVal val="0"/>
                                              </p:val>
                                            </p:tav>
                                            <p:tav tm="100000">
                                              <p:val>
                                                <p:strVal val="#ppt_h"/>
                                              </p:val>
                                            </p:tav>
                                          </p:tavLst>
                                        </p:anim>
                                        <p:anim calcmode="lin" valueType="num">
                                          <p:cBhvr>
                                            <p:cTn id="33" dur="500" fill="hold"/>
                                            <p:tgtEl>
                                              <p:spTgt spid="33"/>
                                            </p:tgtEl>
                                            <p:attrNameLst>
                                              <p:attrName>ppt_x</p:attrName>
                                            </p:attrNameLst>
                                          </p:cBhvr>
                                          <p:tavLst>
                                            <p:tav tm="0">
                                              <p:val>
                                                <p:fltVal val="0.5"/>
                                              </p:val>
                                            </p:tav>
                                            <p:tav tm="100000">
                                              <p:val>
                                                <p:strVal val="#ppt_x"/>
                                              </p:val>
                                            </p:tav>
                                          </p:tavLst>
                                        </p:anim>
                                        <p:anim calcmode="lin" valueType="num">
                                          <p:cBhvr>
                                            <p:cTn id="34" dur="500" fill="hold"/>
                                            <p:tgtEl>
                                              <p:spTgt spid="33"/>
                                            </p:tgtEl>
                                            <p:attrNameLst>
                                              <p:attrName>ppt_y</p:attrName>
                                            </p:attrNameLst>
                                          </p:cBhvr>
                                          <p:tavLst>
                                            <p:tav tm="0">
                                              <p:val>
                                                <p:fltVal val="0.5"/>
                                              </p:val>
                                            </p:tav>
                                            <p:tav tm="100000">
                                              <p:val>
                                                <p:strVal val="#ppt_y"/>
                                              </p:val>
                                            </p:tav>
                                          </p:tavLst>
                                        </p:anim>
                                      </p:childTnLst>
                                    </p:cTn>
                                  </p:par>
                                  <p:par>
                                    <p:cTn id="35" presetID="23" presetClass="entr" presetSubtype="528"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ppt_w</p:attrName>
                                            </p:attrNameLst>
                                          </p:cBhvr>
                                          <p:tavLst>
                                            <p:tav tm="0">
                                              <p:val>
                                                <p:fltVal val="0"/>
                                              </p:val>
                                            </p:tav>
                                            <p:tav tm="100000">
                                              <p:val>
                                                <p:strVal val="#ppt_w"/>
                                              </p:val>
                                            </p:tav>
                                          </p:tavLst>
                                        </p:anim>
                                        <p:anim calcmode="lin" valueType="num">
                                          <p:cBhvr>
                                            <p:cTn id="38" dur="500" fill="hold"/>
                                            <p:tgtEl>
                                              <p:spTgt spid="34"/>
                                            </p:tgtEl>
                                            <p:attrNameLst>
                                              <p:attrName>ppt_h</p:attrName>
                                            </p:attrNameLst>
                                          </p:cBhvr>
                                          <p:tavLst>
                                            <p:tav tm="0">
                                              <p:val>
                                                <p:fltVal val="0"/>
                                              </p:val>
                                            </p:tav>
                                            <p:tav tm="100000">
                                              <p:val>
                                                <p:strVal val="#ppt_h"/>
                                              </p:val>
                                            </p:tav>
                                          </p:tavLst>
                                        </p:anim>
                                        <p:anim calcmode="lin" valueType="num">
                                          <p:cBhvr>
                                            <p:cTn id="39" dur="500" fill="hold"/>
                                            <p:tgtEl>
                                              <p:spTgt spid="34"/>
                                            </p:tgtEl>
                                            <p:attrNameLst>
                                              <p:attrName>ppt_x</p:attrName>
                                            </p:attrNameLst>
                                          </p:cBhvr>
                                          <p:tavLst>
                                            <p:tav tm="0">
                                              <p:val>
                                                <p:fltVal val="0.5"/>
                                              </p:val>
                                            </p:tav>
                                            <p:tav tm="100000">
                                              <p:val>
                                                <p:strVal val="#ppt_x"/>
                                              </p:val>
                                            </p:tav>
                                          </p:tavLst>
                                        </p:anim>
                                        <p:anim calcmode="lin" valueType="num">
                                          <p:cBhvr>
                                            <p:cTn id="40" dur="500" fill="hold"/>
                                            <p:tgtEl>
                                              <p:spTgt spid="34"/>
                                            </p:tgtEl>
                                            <p:attrNameLst>
                                              <p:attrName>ppt_y</p:attrName>
                                            </p:attrNameLst>
                                          </p:cBhvr>
                                          <p:tavLst>
                                            <p:tav tm="0">
                                              <p:val>
                                                <p:fltVal val="0.5"/>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 fill="hold"/>
                                            <p:tgtEl>
                                              <p:spTgt spid="27"/>
                                            </p:tgtEl>
                                            <p:attrNameLst>
                                              <p:attrName>ppt_x</p:attrName>
                                            </p:attrNameLst>
                                          </p:cBhvr>
                                          <p:tavLst>
                                            <p:tav tm="0">
                                              <p:val>
                                                <p:strVal val="#ppt_x"/>
                                              </p:val>
                                            </p:tav>
                                            <p:tav tm="100000">
                                              <p:val>
                                                <p:strVal val="#ppt_x"/>
                                              </p:val>
                                            </p:tav>
                                          </p:tavLst>
                                        </p:anim>
                                        <p:anim calcmode="lin" valueType="num">
                                          <p:cBhvr additive="base">
                                            <p:cTn id="44" dur="500" fill="hold"/>
                                            <p:tgtEl>
                                              <p:spTgt spid="2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additive="base">
                                            <p:cTn id="47" dur="500" fill="hold"/>
                                            <p:tgtEl>
                                              <p:spTgt spid="35"/>
                                            </p:tgtEl>
                                            <p:attrNameLst>
                                              <p:attrName>ppt_x</p:attrName>
                                            </p:attrNameLst>
                                          </p:cBhvr>
                                          <p:tavLst>
                                            <p:tav tm="0">
                                              <p:val>
                                                <p:strVal val="#ppt_x"/>
                                              </p:val>
                                            </p:tav>
                                            <p:tav tm="100000">
                                              <p:val>
                                                <p:strVal val="#ppt_x"/>
                                              </p:val>
                                            </p:tav>
                                          </p:tavLst>
                                        </p:anim>
                                        <p:anim calcmode="lin" valueType="num">
                                          <p:cBhvr additive="base">
                                            <p:cTn id="48" dur="500" fill="hold"/>
                                            <p:tgtEl>
                                              <p:spTgt spid="3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cBhvr additive="base">
                                            <p:cTn id="51" dur="500" fill="hold"/>
                                            <p:tgtEl>
                                              <p:spTgt spid="36"/>
                                            </p:tgtEl>
                                            <p:attrNameLst>
                                              <p:attrName>ppt_x</p:attrName>
                                            </p:attrNameLst>
                                          </p:cBhvr>
                                          <p:tavLst>
                                            <p:tav tm="0">
                                              <p:val>
                                                <p:strVal val="#ppt_x"/>
                                              </p:val>
                                            </p:tav>
                                            <p:tav tm="100000">
                                              <p:val>
                                                <p:strVal val="#ppt_x"/>
                                              </p:val>
                                            </p:tav>
                                          </p:tavLst>
                                        </p:anim>
                                        <p:anim calcmode="lin" valueType="num">
                                          <p:cBhvr additive="base">
                                            <p:cTn id="5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0" grpId="0" animBg="1"/>
          <p:bldP spid="31" grpId="0" animBg="1"/>
          <p:bldP spid="32" grpId="0" animBg="1"/>
          <p:bldP spid="33" grpId="0" animBg="1"/>
          <p:bldP spid="34" grpId="0" animBg="1"/>
          <p:bldP spid="27" grpId="0"/>
          <p:bldP spid="35" grpId="0"/>
          <p:bldP spid="36"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六边形 14"/>
          <p:cNvSpPr/>
          <p:nvPr/>
        </p:nvSpPr>
        <p:spPr>
          <a:xfrm rot="5400000">
            <a:off x="4035131" y="-449969"/>
            <a:ext cx="875267" cy="754541"/>
          </a:xfrm>
          <a:prstGeom prst="hexagon">
            <a:avLst/>
          </a:prstGeom>
          <a:solidFill>
            <a:srgbClr val="FFC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六边形 15"/>
          <p:cNvSpPr/>
          <p:nvPr/>
        </p:nvSpPr>
        <p:spPr>
          <a:xfrm rot="3834956">
            <a:off x="-465848" y="513612"/>
            <a:ext cx="653193" cy="563098"/>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六边形 16"/>
          <p:cNvSpPr/>
          <p:nvPr/>
        </p:nvSpPr>
        <p:spPr>
          <a:xfrm rot="687596">
            <a:off x="8141844" y="4648628"/>
            <a:ext cx="2004311" cy="1727855"/>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六边形 17"/>
          <p:cNvSpPr/>
          <p:nvPr/>
        </p:nvSpPr>
        <p:spPr>
          <a:xfrm rot="687596">
            <a:off x="8666147" y="-18793"/>
            <a:ext cx="277567" cy="239282"/>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六边形 18"/>
          <p:cNvSpPr/>
          <p:nvPr/>
        </p:nvSpPr>
        <p:spPr>
          <a:xfrm rot="1762774">
            <a:off x="185265" y="4946668"/>
            <a:ext cx="595752" cy="513580"/>
          </a:xfrm>
          <a:prstGeom prst="hexagon">
            <a:avLst/>
          </a:prstGeom>
          <a:solidFill>
            <a:srgbClr val="FFC000">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六边形 19"/>
          <p:cNvSpPr/>
          <p:nvPr/>
        </p:nvSpPr>
        <p:spPr>
          <a:xfrm rot="1419650">
            <a:off x="128541" y="403790"/>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六边形 20"/>
          <p:cNvSpPr/>
          <p:nvPr/>
        </p:nvSpPr>
        <p:spPr>
          <a:xfrm rot="3185530">
            <a:off x="8924517" y="2395848"/>
            <a:ext cx="825184" cy="711366"/>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六边形 21"/>
          <p:cNvSpPr/>
          <p:nvPr/>
        </p:nvSpPr>
        <p:spPr>
          <a:xfrm rot="3061733">
            <a:off x="-77651" y="-71223"/>
            <a:ext cx="411838" cy="355033"/>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六边形 22"/>
          <p:cNvSpPr/>
          <p:nvPr/>
        </p:nvSpPr>
        <p:spPr>
          <a:xfrm rot="1419650">
            <a:off x="8431590" y="263081"/>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六边形 23"/>
          <p:cNvSpPr/>
          <p:nvPr/>
        </p:nvSpPr>
        <p:spPr>
          <a:xfrm rot="1419650">
            <a:off x="-9470" y="4799675"/>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六边形 24"/>
          <p:cNvSpPr/>
          <p:nvPr/>
        </p:nvSpPr>
        <p:spPr>
          <a:xfrm rot="3061733">
            <a:off x="7616753" y="4864723"/>
            <a:ext cx="411838" cy="355033"/>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六边形 25"/>
          <p:cNvSpPr/>
          <p:nvPr/>
        </p:nvSpPr>
        <p:spPr>
          <a:xfrm rot="1419650">
            <a:off x="8931567" y="3836873"/>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02545" y="312286"/>
            <a:ext cx="45719" cy="29801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96617" y="312286"/>
            <a:ext cx="441434" cy="441434"/>
          </a:xfrm>
          <a:prstGeom prst="ellipse">
            <a:avLst/>
          </a:prstGeom>
          <a:solidFill>
            <a:srgbClr val="FFC000"/>
          </a:solidFill>
          <a:ln>
            <a:noFill/>
          </a:ln>
          <a:effectLst>
            <a:outerShdw blurRad="508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75900" y="1070866"/>
            <a:ext cx="441434" cy="441434"/>
          </a:xfrm>
          <a:prstGeom prst="ellipse">
            <a:avLst/>
          </a:prstGeom>
          <a:solidFill>
            <a:srgbClr val="FFC000"/>
          </a:solidFill>
          <a:ln>
            <a:noFill/>
          </a:ln>
          <a:effectLst>
            <a:outerShdw blurRad="508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10581" y="1918655"/>
            <a:ext cx="441434" cy="441434"/>
          </a:xfrm>
          <a:prstGeom prst="ellipse">
            <a:avLst/>
          </a:prstGeom>
          <a:solidFill>
            <a:srgbClr val="FFC000"/>
          </a:solidFill>
          <a:ln>
            <a:noFill/>
          </a:ln>
          <a:effectLst>
            <a:outerShdw blurRad="508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2515463" y="312286"/>
            <a:ext cx="441434" cy="441434"/>
          </a:xfrm>
          <a:prstGeom prst="ellipse">
            <a:avLst/>
          </a:prstGeom>
          <a:solidFill>
            <a:srgbClr val="FFC000"/>
          </a:solidFill>
          <a:ln>
            <a:noFill/>
          </a:ln>
          <a:effectLst>
            <a:outerShdw blurRad="508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2713948" y="1070866"/>
            <a:ext cx="441434" cy="441434"/>
          </a:xfrm>
          <a:prstGeom prst="ellipse">
            <a:avLst/>
          </a:prstGeom>
          <a:solidFill>
            <a:srgbClr val="FFC000"/>
          </a:solidFill>
          <a:ln>
            <a:noFill/>
          </a:ln>
          <a:effectLst>
            <a:outerShdw blurRad="508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2409243" y="1983436"/>
            <a:ext cx="441434" cy="441434"/>
          </a:xfrm>
          <a:prstGeom prst="ellipse">
            <a:avLst/>
          </a:prstGeom>
          <a:solidFill>
            <a:srgbClr val="FFC000"/>
          </a:solidFill>
          <a:ln>
            <a:noFill/>
          </a:ln>
          <a:effectLst>
            <a:outerShdw blurRad="50800" dist="127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p:cNvGrpSpPr/>
          <p:nvPr/>
        </p:nvGrpSpPr>
        <p:grpSpPr>
          <a:xfrm>
            <a:off x="828966" y="443794"/>
            <a:ext cx="1695577" cy="1695578"/>
            <a:chOff x="3750339" y="1710888"/>
            <a:chExt cx="1358900" cy="1358900"/>
          </a:xfrm>
        </p:grpSpPr>
        <p:sp>
          <p:nvSpPr>
            <p:cNvPr id="2" name="椭圆 1"/>
            <p:cNvSpPr/>
            <p:nvPr/>
          </p:nvSpPr>
          <p:spPr>
            <a:xfrm>
              <a:off x="3750339" y="1710888"/>
              <a:ext cx="1358900" cy="1358900"/>
            </a:xfrm>
            <a:prstGeom prst="ellipse">
              <a:avLst/>
            </a:prstGeom>
            <a:solidFill>
              <a:srgbClr val="050505"/>
            </a:solidFill>
            <a:ln w="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000566" y="2131341"/>
              <a:ext cx="858442" cy="517994"/>
            </a:xfrm>
            <a:prstGeom prst="rect">
              <a:avLst/>
            </a:prstGeom>
          </p:spPr>
          <p:txBody>
            <a:bodyPr wrap="none">
              <a:spAutoFit/>
            </a:bodyPr>
            <a:lstStyle/>
            <a:p>
              <a:pPr algn="ctr"/>
              <a:r>
                <a:rPr lang="en-US" altLang="zh-CN" sz="3600" b="1" dirty="0" smtClean="0">
                  <a:solidFill>
                    <a:srgbClr val="FFC000"/>
                  </a:solidFill>
                  <a:latin typeface="微软雅黑 Light" panose="020B0502040204020203" pitchFamily="34" charset="-122"/>
                  <a:ea typeface="微软雅黑 Light" panose="020B0502040204020203" pitchFamily="34" charset="-122"/>
                </a:rPr>
                <a:t>100</a:t>
              </a:r>
              <a:r>
                <a:rPr lang="en-US" altLang="zh-CN" b="1" dirty="0" smtClean="0">
                  <a:solidFill>
                    <a:srgbClr val="FFC000"/>
                  </a:solidFill>
                  <a:latin typeface="微软雅黑 Light" panose="020B0502040204020203" pitchFamily="34" charset="-122"/>
                  <a:ea typeface="微软雅黑 Light" panose="020B0502040204020203" pitchFamily="34" charset="-122"/>
                </a:rPr>
                <a:t>%</a:t>
              </a:r>
              <a:endParaRPr lang="zh-CN" altLang="en-US" sz="3600" b="1" dirty="0">
                <a:solidFill>
                  <a:srgbClr val="FFC000"/>
                </a:solidFill>
                <a:latin typeface="微软雅黑 Light" panose="020B0502040204020203" pitchFamily="34" charset="-122"/>
                <a:ea typeface="微软雅黑 Light" panose="020B0502040204020203" pitchFamily="34" charset="-122"/>
              </a:endParaRPr>
            </a:p>
          </p:txBody>
        </p:sp>
      </p:grpSp>
      <p:pic>
        <p:nvPicPr>
          <p:cNvPr id="3" name="图片 2"/>
          <p:cNvPicPr>
            <a:picLocks noChangeAspect="1"/>
          </p:cNvPicPr>
          <p:nvPr/>
        </p:nvPicPr>
        <p:blipFill>
          <a:blip r:embed="rId3"/>
          <a:stretch>
            <a:fillRect/>
          </a:stretch>
        </p:blipFill>
        <p:spPr>
          <a:xfrm>
            <a:off x="2524537" y="628074"/>
            <a:ext cx="6153216" cy="2666965"/>
          </a:xfrm>
          <a:prstGeom prst="rect">
            <a:avLst/>
          </a:prstGeom>
        </p:spPr>
      </p:pic>
      <p:sp>
        <p:nvSpPr>
          <p:cNvPr id="41" name="矩形 40"/>
          <p:cNvSpPr/>
          <p:nvPr/>
        </p:nvSpPr>
        <p:spPr>
          <a:xfrm>
            <a:off x="2850677" y="3596898"/>
            <a:ext cx="5392272" cy="338554"/>
          </a:xfrm>
          <a:prstGeom prst="rect">
            <a:avLst/>
          </a:prstGeom>
          <a:noFill/>
        </p:spPr>
        <p:txBody>
          <a:bodyPr wrap="square">
            <a:spAutoFit/>
          </a:bodyPr>
          <a:lstStyle/>
          <a:p>
            <a:pPr algn="ctr"/>
            <a:r>
              <a:rPr lang="zh-CN" altLang="en-US" sz="1600" b="1" dirty="0" smtClean="0">
                <a:solidFill>
                  <a:srgbClr val="FFC000"/>
                </a:solidFill>
                <a:latin typeface="微软雅黑 Light" panose="020B0502040204020203" pitchFamily="34" charset="-122"/>
                <a:ea typeface="微软雅黑 Light" panose="020B0502040204020203" pitchFamily="34" charset="-122"/>
              </a:rPr>
              <a:t>基于</a:t>
            </a:r>
            <a:r>
              <a:rPr lang="en-US" altLang="zh-CN" sz="1600" b="1" dirty="0" err="1" smtClean="0">
                <a:solidFill>
                  <a:srgbClr val="FFC000"/>
                </a:solidFill>
                <a:latin typeface="微软雅黑 Light" panose="020B0502040204020203" pitchFamily="34" charset="-122"/>
                <a:ea typeface="微软雅黑 Light" panose="020B0502040204020203" pitchFamily="34" charset="-122"/>
              </a:rPr>
              <a:t>Websocket</a:t>
            </a:r>
            <a:r>
              <a:rPr lang="zh-CN" altLang="en-US" sz="1600" b="1" dirty="0" smtClean="0">
                <a:solidFill>
                  <a:srgbClr val="FFC000"/>
                </a:solidFill>
                <a:latin typeface="微软雅黑 Light" panose="020B0502040204020203" pitchFamily="34" charset="-122"/>
                <a:ea typeface="微软雅黑 Light" panose="020B0502040204020203" pitchFamily="34" charset="-122"/>
              </a:rPr>
              <a:t>协议实现的双端通信</a:t>
            </a:r>
            <a:endParaRPr lang="zh-CN" altLang="en-US" sz="1600" b="1" dirty="0">
              <a:solidFill>
                <a:srgbClr val="FFC000"/>
              </a:solidFill>
              <a:latin typeface="微软雅黑 Light" panose="020B0502040204020203" pitchFamily="34" charset="-122"/>
              <a:ea typeface="微软雅黑 Light" panose="020B0502040204020203" pitchFamily="34" charset="-122"/>
            </a:endParaRPr>
          </a:p>
        </p:txBody>
      </p:sp>
      <p:sp>
        <p:nvSpPr>
          <p:cNvPr id="42" name="矩形 41"/>
          <p:cNvSpPr/>
          <p:nvPr/>
        </p:nvSpPr>
        <p:spPr>
          <a:xfrm>
            <a:off x="2850677" y="3970172"/>
            <a:ext cx="5392272" cy="584775"/>
          </a:xfrm>
          <a:prstGeom prst="rect">
            <a:avLst/>
          </a:prstGeom>
          <a:noFill/>
        </p:spPr>
        <p:txBody>
          <a:bodyPr wrap="square">
            <a:spAutoFit/>
          </a:bodyPr>
          <a:lstStyle/>
          <a:p>
            <a:pPr algn="ctr"/>
            <a:r>
              <a:rPr lang="zh-CN" altLang="en-US" sz="1600" b="1" dirty="0" smtClean="0">
                <a:solidFill>
                  <a:srgbClr val="FFC000"/>
                </a:solidFill>
                <a:latin typeface="微软雅黑 Light" panose="020B0502040204020203" pitchFamily="34" charset="-122"/>
                <a:ea typeface="微软雅黑 Light" panose="020B0502040204020203" pitchFamily="34" charset="-122"/>
              </a:rPr>
              <a:t>参考原生</a:t>
            </a:r>
            <a:r>
              <a:rPr lang="en-US" altLang="zh-CN" sz="1600" b="1" dirty="0" smtClean="0">
                <a:solidFill>
                  <a:srgbClr val="FFC000"/>
                </a:solidFill>
                <a:latin typeface="微软雅黑 Light" panose="020B0502040204020203" pitchFamily="34" charset="-122"/>
                <a:ea typeface="微软雅黑 Light" panose="020B0502040204020203" pitchFamily="34" charset="-122"/>
              </a:rPr>
              <a:t>WS</a:t>
            </a:r>
            <a:r>
              <a:rPr lang="zh-CN" altLang="en-US" sz="1600" b="1" dirty="0" smtClean="0">
                <a:solidFill>
                  <a:srgbClr val="FFC000"/>
                </a:solidFill>
                <a:latin typeface="微软雅黑 Light" panose="020B0502040204020203" pitchFamily="34" charset="-122"/>
                <a:ea typeface="微软雅黑 Light" panose="020B0502040204020203" pitchFamily="34" charset="-122"/>
              </a:rPr>
              <a:t>，</a:t>
            </a:r>
            <a:r>
              <a:rPr lang="en-US" altLang="zh-CN" sz="1600" b="1" dirty="0" err="1" smtClean="0">
                <a:solidFill>
                  <a:srgbClr val="FFC000"/>
                </a:solidFill>
                <a:latin typeface="微软雅黑 Light" panose="020B0502040204020203" pitchFamily="34" charset="-122"/>
                <a:ea typeface="微软雅黑 Light" panose="020B0502040204020203" pitchFamily="34" charset="-122"/>
              </a:rPr>
              <a:t>sockJS+stomp</a:t>
            </a:r>
            <a:r>
              <a:rPr lang="zh-CN" altLang="en-US" sz="1600" b="1" dirty="0" smtClean="0">
                <a:solidFill>
                  <a:srgbClr val="FFC000"/>
                </a:solidFill>
                <a:latin typeface="微软雅黑 Light" panose="020B0502040204020203" pitchFamily="34" charset="-122"/>
                <a:ea typeface="微软雅黑 Light" panose="020B0502040204020203" pitchFamily="34" charset="-122"/>
              </a:rPr>
              <a:t>，最后选择拥抱</a:t>
            </a:r>
            <a:r>
              <a:rPr lang="en-US" altLang="zh-CN" sz="1600" b="1" dirty="0" smtClean="0">
                <a:solidFill>
                  <a:srgbClr val="FFC000"/>
                </a:solidFill>
                <a:latin typeface="微软雅黑 Light" panose="020B0502040204020203" pitchFamily="34" charset="-122"/>
                <a:ea typeface="微软雅黑 Light" panose="020B0502040204020203" pitchFamily="34" charset="-122"/>
              </a:rPr>
              <a:t>Vue-Socket.io</a:t>
            </a:r>
            <a:r>
              <a:rPr lang="zh-CN" altLang="en-US" sz="1600" b="1" dirty="0" smtClean="0">
                <a:solidFill>
                  <a:srgbClr val="FFC000"/>
                </a:solidFill>
                <a:latin typeface="微软雅黑 Light" panose="020B0502040204020203" pitchFamily="34" charset="-122"/>
                <a:ea typeface="微软雅黑 Light" panose="020B0502040204020203" pitchFamily="34" charset="-122"/>
              </a:rPr>
              <a:t>和</a:t>
            </a:r>
            <a:r>
              <a:rPr lang="en-US" altLang="zh-CN" sz="1600" b="1" smtClean="0">
                <a:solidFill>
                  <a:srgbClr val="FFC000"/>
                </a:solidFill>
                <a:latin typeface="微软雅黑 Light" panose="020B0502040204020203" pitchFamily="34" charset="-122"/>
                <a:ea typeface="微软雅黑 Light" panose="020B0502040204020203" pitchFamily="34" charset="-122"/>
              </a:rPr>
              <a:t>Socket.io</a:t>
            </a:r>
            <a:endParaRPr lang="zh-CN" altLang="en-US" sz="1600" b="1" dirty="0">
              <a:solidFill>
                <a:srgbClr val="FFC000"/>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0937795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ppt_x</p:attrName>
                                            </p:attrNameLst>
                                          </p:cBhvr>
                                          <p:tavLst>
                                            <p:tav tm="0">
                                              <p:val>
                                                <p:fltVal val="0.5"/>
                                              </p:val>
                                            </p:tav>
                                            <p:tav tm="100000">
                                              <p:val>
                                                <p:strVal val="#ppt_x"/>
                                              </p:val>
                                            </p:tav>
                                          </p:tavLst>
                                        </p:anim>
                                        <p:anim calcmode="lin" valueType="num">
                                          <p:cBhvr>
                                            <p:cTn id="10" dur="500" fill="hold"/>
                                            <p:tgtEl>
                                              <p:spTgt spid="13"/>
                                            </p:tgtEl>
                                            <p:attrNameLst>
                                              <p:attrName>ppt_y</p:attrName>
                                            </p:attrNameLst>
                                          </p:cBhvr>
                                          <p:tavLst>
                                            <p:tav tm="0">
                                              <p:val>
                                                <p:fltVal val="0.5"/>
                                              </p:val>
                                            </p:tav>
                                            <p:tav tm="100000">
                                              <p:val>
                                                <p:strVal val="#ppt_y"/>
                                              </p:val>
                                            </p:tav>
                                          </p:tavLst>
                                        </p:anim>
                                      </p:childTnLst>
                                    </p:cTn>
                                  </p:par>
                                </p:childTnLst>
                              </p:cTn>
                            </p:par>
                            <p:par>
                              <p:cTn id="11" fill="hold">
                                <p:stCondLst>
                                  <p:cond delay="500"/>
                                </p:stCondLst>
                                <p:childTnLst>
                                  <p:par>
                                    <p:cTn id="12" presetID="23" presetClass="entr" presetSubtype="528"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anim calcmode="lin" valueType="num">
                                          <p:cBhvr>
                                            <p:cTn id="14" dur="500" fill="hold"/>
                                            <p:tgtEl>
                                              <p:spTgt spid="30"/>
                                            </p:tgtEl>
                                            <p:attrNameLst>
                                              <p:attrName>ppt_w</p:attrName>
                                            </p:attrNameLst>
                                          </p:cBhvr>
                                          <p:tavLst>
                                            <p:tav tm="0">
                                              <p:val>
                                                <p:fltVal val="0"/>
                                              </p:val>
                                            </p:tav>
                                            <p:tav tm="100000">
                                              <p:val>
                                                <p:strVal val="#ppt_w"/>
                                              </p:val>
                                            </p:tav>
                                          </p:tavLst>
                                        </p:anim>
                                        <p:anim calcmode="lin" valueType="num">
                                          <p:cBhvr>
                                            <p:cTn id="15" dur="500" fill="hold"/>
                                            <p:tgtEl>
                                              <p:spTgt spid="30"/>
                                            </p:tgtEl>
                                            <p:attrNameLst>
                                              <p:attrName>ppt_h</p:attrName>
                                            </p:attrNameLst>
                                          </p:cBhvr>
                                          <p:tavLst>
                                            <p:tav tm="0">
                                              <p:val>
                                                <p:fltVal val="0"/>
                                              </p:val>
                                            </p:tav>
                                            <p:tav tm="100000">
                                              <p:val>
                                                <p:strVal val="#ppt_h"/>
                                              </p:val>
                                            </p:tav>
                                          </p:tavLst>
                                        </p:anim>
                                        <p:anim calcmode="lin" valueType="num">
                                          <p:cBhvr>
                                            <p:cTn id="16" dur="500" fill="hold"/>
                                            <p:tgtEl>
                                              <p:spTgt spid="30"/>
                                            </p:tgtEl>
                                            <p:attrNameLst>
                                              <p:attrName>ppt_x</p:attrName>
                                            </p:attrNameLst>
                                          </p:cBhvr>
                                          <p:tavLst>
                                            <p:tav tm="0">
                                              <p:val>
                                                <p:fltVal val="0.5"/>
                                              </p:val>
                                            </p:tav>
                                            <p:tav tm="100000">
                                              <p:val>
                                                <p:strVal val="#ppt_x"/>
                                              </p:val>
                                            </p:tav>
                                          </p:tavLst>
                                        </p:anim>
                                        <p:anim calcmode="lin" valueType="num">
                                          <p:cBhvr>
                                            <p:cTn id="17" dur="500" fill="hold"/>
                                            <p:tgtEl>
                                              <p:spTgt spid="30"/>
                                            </p:tgtEl>
                                            <p:attrNameLst>
                                              <p:attrName>ppt_y</p:attrName>
                                            </p:attrNameLst>
                                          </p:cBhvr>
                                          <p:tavLst>
                                            <p:tav tm="0">
                                              <p:val>
                                                <p:fltVal val="0.5"/>
                                              </p:val>
                                            </p:tav>
                                            <p:tav tm="100000">
                                              <p:val>
                                                <p:strVal val="#ppt_y"/>
                                              </p:val>
                                            </p:tav>
                                          </p:tavLst>
                                        </p:anim>
                                      </p:childTnLst>
                                    </p:cTn>
                                  </p:par>
                                </p:childTnLst>
                              </p:cTn>
                            </p:par>
                            <p:par>
                              <p:cTn id="18" fill="hold">
                                <p:stCondLst>
                                  <p:cond delay="1000"/>
                                </p:stCondLst>
                                <p:childTnLst>
                                  <p:par>
                                    <p:cTn id="19" presetID="23" presetClass="entr" presetSubtype="528"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p:cTn id="21" dur="500" fill="hold"/>
                                            <p:tgtEl>
                                              <p:spTgt spid="31"/>
                                            </p:tgtEl>
                                            <p:attrNameLst>
                                              <p:attrName>ppt_w</p:attrName>
                                            </p:attrNameLst>
                                          </p:cBhvr>
                                          <p:tavLst>
                                            <p:tav tm="0">
                                              <p:val>
                                                <p:fltVal val="0"/>
                                              </p:val>
                                            </p:tav>
                                            <p:tav tm="100000">
                                              <p:val>
                                                <p:strVal val="#ppt_w"/>
                                              </p:val>
                                            </p:tav>
                                          </p:tavLst>
                                        </p:anim>
                                        <p:anim calcmode="lin" valueType="num">
                                          <p:cBhvr>
                                            <p:cTn id="22" dur="500" fill="hold"/>
                                            <p:tgtEl>
                                              <p:spTgt spid="31"/>
                                            </p:tgtEl>
                                            <p:attrNameLst>
                                              <p:attrName>ppt_h</p:attrName>
                                            </p:attrNameLst>
                                          </p:cBhvr>
                                          <p:tavLst>
                                            <p:tav tm="0">
                                              <p:val>
                                                <p:fltVal val="0"/>
                                              </p:val>
                                            </p:tav>
                                            <p:tav tm="100000">
                                              <p:val>
                                                <p:strVal val="#ppt_h"/>
                                              </p:val>
                                            </p:tav>
                                          </p:tavLst>
                                        </p:anim>
                                        <p:anim calcmode="lin" valueType="num">
                                          <p:cBhvr>
                                            <p:cTn id="23" dur="500" fill="hold"/>
                                            <p:tgtEl>
                                              <p:spTgt spid="31"/>
                                            </p:tgtEl>
                                            <p:attrNameLst>
                                              <p:attrName>ppt_x</p:attrName>
                                            </p:attrNameLst>
                                          </p:cBhvr>
                                          <p:tavLst>
                                            <p:tav tm="0">
                                              <p:val>
                                                <p:fltVal val="0.5"/>
                                              </p:val>
                                            </p:tav>
                                            <p:tav tm="100000">
                                              <p:val>
                                                <p:strVal val="#ppt_x"/>
                                              </p:val>
                                            </p:tav>
                                          </p:tavLst>
                                        </p:anim>
                                        <p:anim calcmode="lin" valueType="num">
                                          <p:cBhvr>
                                            <p:cTn id="24" dur="500" fill="hold"/>
                                            <p:tgtEl>
                                              <p:spTgt spid="31"/>
                                            </p:tgtEl>
                                            <p:attrNameLst>
                                              <p:attrName>ppt_y</p:attrName>
                                            </p:attrNameLst>
                                          </p:cBhvr>
                                          <p:tavLst>
                                            <p:tav tm="0">
                                              <p:val>
                                                <p:fltVal val="0.5"/>
                                              </p:val>
                                            </p:tav>
                                            <p:tav tm="100000">
                                              <p:val>
                                                <p:strVal val="#ppt_y"/>
                                              </p:val>
                                            </p:tav>
                                          </p:tavLst>
                                        </p:anim>
                                      </p:childTnLst>
                                    </p:cTn>
                                  </p:par>
                                </p:childTnLst>
                              </p:cTn>
                            </p:par>
                            <p:par>
                              <p:cTn id="25" fill="hold">
                                <p:stCondLst>
                                  <p:cond delay="1500"/>
                                </p:stCondLst>
                                <p:childTnLst>
                                  <p:par>
                                    <p:cTn id="26" presetID="23" presetClass="entr" presetSubtype="528" fill="hold" grpId="0" nodeType="afterEffect">
                                      <p:stCondLst>
                                        <p:cond delay="0"/>
                                      </p:stCondLst>
                                      <p:childTnLst>
                                        <p:set>
                                          <p:cBhvr>
                                            <p:cTn id="27" dur="1" fill="hold">
                                              <p:stCondLst>
                                                <p:cond delay="0"/>
                                              </p:stCondLst>
                                            </p:cTn>
                                            <p:tgtEl>
                                              <p:spTgt spid="32"/>
                                            </p:tgtEl>
                                            <p:attrNameLst>
                                              <p:attrName>style.visibility</p:attrName>
                                            </p:attrNameLst>
                                          </p:cBhvr>
                                          <p:to>
                                            <p:strVal val="visible"/>
                                          </p:to>
                                        </p:set>
                                        <p:anim calcmode="lin" valueType="num">
                                          <p:cBhvr>
                                            <p:cTn id="28" dur="500" fill="hold"/>
                                            <p:tgtEl>
                                              <p:spTgt spid="32"/>
                                            </p:tgtEl>
                                            <p:attrNameLst>
                                              <p:attrName>ppt_w</p:attrName>
                                            </p:attrNameLst>
                                          </p:cBhvr>
                                          <p:tavLst>
                                            <p:tav tm="0">
                                              <p:val>
                                                <p:fltVal val="0"/>
                                              </p:val>
                                            </p:tav>
                                            <p:tav tm="100000">
                                              <p:val>
                                                <p:strVal val="#ppt_w"/>
                                              </p:val>
                                            </p:tav>
                                          </p:tavLst>
                                        </p:anim>
                                        <p:anim calcmode="lin" valueType="num">
                                          <p:cBhvr>
                                            <p:cTn id="29" dur="500" fill="hold"/>
                                            <p:tgtEl>
                                              <p:spTgt spid="32"/>
                                            </p:tgtEl>
                                            <p:attrNameLst>
                                              <p:attrName>ppt_h</p:attrName>
                                            </p:attrNameLst>
                                          </p:cBhvr>
                                          <p:tavLst>
                                            <p:tav tm="0">
                                              <p:val>
                                                <p:fltVal val="0"/>
                                              </p:val>
                                            </p:tav>
                                            <p:tav tm="100000">
                                              <p:val>
                                                <p:strVal val="#ppt_h"/>
                                              </p:val>
                                            </p:tav>
                                          </p:tavLst>
                                        </p:anim>
                                        <p:anim calcmode="lin" valueType="num">
                                          <p:cBhvr>
                                            <p:cTn id="30" dur="500" fill="hold"/>
                                            <p:tgtEl>
                                              <p:spTgt spid="32"/>
                                            </p:tgtEl>
                                            <p:attrNameLst>
                                              <p:attrName>ppt_x</p:attrName>
                                            </p:attrNameLst>
                                          </p:cBhvr>
                                          <p:tavLst>
                                            <p:tav tm="0">
                                              <p:val>
                                                <p:fltVal val="0.5"/>
                                              </p:val>
                                            </p:tav>
                                            <p:tav tm="100000">
                                              <p:val>
                                                <p:strVal val="#ppt_x"/>
                                              </p:val>
                                            </p:tav>
                                          </p:tavLst>
                                        </p:anim>
                                        <p:anim calcmode="lin" valueType="num">
                                          <p:cBhvr>
                                            <p:cTn id="31" dur="500" fill="hold"/>
                                            <p:tgtEl>
                                              <p:spTgt spid="32"/>
                                            </p:tgtEl>
                                            <p:attrNameLst>
                                              <p:attrName>ppt_y</p:attrName>
                                            </p:attrNameLst>
                                          </p:cBhvr>
                                          <p:tavLst>
                                            <p:tav tm="0">
                                              <p:val>
                                                <p:fltVal val="0.5"/>
                                              </p:val>
                                            </p:tav>
                                            <p:tav tm="100000">
                                              <p:val>
                                                <p:strVal val="#ppt_y"/>
                                              </p:val>
                                            </p:tav>
                                          </p:tavLst>
                                        </p:anim>
                                      </p:childTnLst>
                                    </p:cTn>
                                  </p:par>
                                </p:childTnLst>
                              </p:cTn>
                            </p:par>
                            <p:par>
                              <p:cTn id="32" fill="hold">
                                <p:stCondLst>
                                  <p:cond delay="2000"/>
                                </p:stCondLst>
                                <p:childTnLst>
                                  <p:par>
                                    <p:cTn id="33" presetID="23" presetClass="entr" presetSubtype="528"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p:cTn id="35" dur="500" fill="hold"/>
                                            <p:tgtEl>
                                              <p:spTgt spid="33"/>
                                            </p:tgtEl>
                                            <p:attrNameLst>
                                              <p:attrName>ppt_w</p:attrName>
                                            </p:attrNameLst>
                                          </p:cBhvr>
                                          <p:tavLst>
                                            <p:tav tm="0">
                                              <p:val>
                                                <p:fltVal val="0"/>
                                              </p:val>
                                            </p:tav>
                                            <p:tav tm="100000">
                                              <p:val>
                                                <p:strVal val="#ppt_w"/>
                                              </p:val>
                                            </p:tav>
                                          </p:tavLst>
                                        </p:anim>
                                        <p:anim calcmode="lin" valueType="num">
                                          <p:cBhvr>
                                            <p:cTn id="36" dur="500" fill="hold"/>
                                            <p:tgtEl>
                                              <p:spTgt spid="33"/>
                                            </p:tgtEl>
                                            <p:attrNameLst>
                                              <p:attrName>ppt_h</p:attrName>
                                            </p:attrNameLst>
                                          </p:cBhvr>
                                          <p:tavLst>
                                            <p:tav tm="0">
                                              <p:val>
                                                <p:fltVal val="0"/>
                                              </p:val>
                                            </p:tav>
                                            <p:tav tm="100000">
                                              <p:val>
                                                <p:strVal val="#ppt_h"/>
                                              </p:val>
                                            </p:tav>
                                          </p:tavLst>
                                        </p:anim>
                                        <p:anim calcmode="lin" valueType="num">
                                          <p:cBhvr>
                                            <p:cTn id="37" dur="500" fill="hold"/>
                                            <p:tgtEl>
                                              <p:spTgt spid="33"/>
                                            </p:tgtEl>
                                            <p:attrNameLst>
                                              <p:attrName>ppt_x</p:attrName>
                                            </p:attrNameLst>
                                          </p:cBhvr>
                                          <p:tavLst>
                                            <p:tav tm="0">
                                              <p:val>
                                                <p:fltVal val="0.5"/>
                                              </p:val>
                                            </p:tav>
                                            <p:tav tm="100000">
                                              <p:val>
                                                <p:strVal val="#ppt_x"/>
                                              </p:val>
                                            </p:tav>
                                          </p:tavLst>
                                        </p:anim>
                                        <p:anim calcmode="lin" valueType="num">
                                          <p:cBhvr>
                                            <p:cTn id="38" dur="500" fill="hold"/>
                                            <p:tgtEl>
                                              <p:spTgt spid="33"/>
                                            </p:tgtEl>
                                            <p:attrNameLst>
                                              <p:attrName>ppt_y</p:attrName>
                                            </p:attrNameLst>
                                          </p:cBhvr>
                                          <p:tavLst>
                                            <p:tav tm="0">
                                              <p:val>
                                                <p:fltVal val="0.5"/>
                                              </p:val>
                                            </p:tav>
                                            <p:tav tm="100000">
                                              <p:val>
                                                <p:strVal val="#ppt_y"/>
                                              </p:val>
                                            </p:tav>
                                          </p:tavLst>
                                        </p:anim>
                                      </p:childTnLst>
                                    </p:cTn>
                                  </p:par>
                                </p:childTnLst>
                              </p:cTn>
                            </p:par>
                            <p:par>
                              <p:cTn id="39" fill="hold">
                                <p:stCondLst>
                                  <p:cond delay="2500"/>
                                </p:stCondLst>
                                <p:childTnLst>
                                  <p:par>
                                    <p:cTn id="40" presetID="23" presetClass="entr" presetSubtype="528"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p:cTn id="42" dur="500" fill="hold"/>
                                            <p:tgtEl>
                                              <p:spTgt spid="34"/>
                                            </p:tgtEl>
                                            <p:attrNameLst>
                                              <p:attrName>ppt_w</p:attrName>
                                            </p:attrNameLst>
                                          </p:cBhvr>
                                          <p:tavLst>
                                            <p:tav tm="0">
                                              <p:val>
                                                <p:fltVal val="0"/>
                                              </p:val>
                                            </p:tav>
                                            <p:tav tm="100000">
                                              <p:val>
                                                <p:strVal val="#ppt_w"/>
                                              </p:val>
                                            </p:tav>
                                          </p:tavLst>
                                        </p:anim>
                                        <p:anim calcmode="lin" valueType="num">
                                          <p:cBhvr>
                                            <p:cTn id="43" dur="500" fill="hold"/>
                                            <p:tgtEl>
                                              <p:spTgt spid="34"/>
                                            </p:tgtEl>
                                            <p:attrNameLst>
                                              <p:attrName>ppt_h</p:attrName>
                                            </p:attrNameLst>
                                          </p:cBhvr>
                                          <p:tavLst>
                                            <p:tav tm="0">
                                              <p:val>
                                                <p:fltVal val="0"/>
                                              </p:val>
                                            </p:tav>
                                            <p:tav tm="100000">
                                              <p:val>
                                                <p:strVal val="#ppt_h"/>
                                              </p:val>
                                            </p:tav>
                                          </p:tavLst>
                                        </p:anim>
                                        <p:anim calcmode="lin" valueType="num">
                                          <p:cBhvr>
                                            <p:cTn id="44" dur="500" fill="hold"/>
                                            <p:tgtEl>
                                              <p:spTgt spid="34"/>
                                            </p:tgtEl>
                                            <p:attrNameLst>
                                              <p:attrName>ppt_x</p:attrName>
                                            </p:attrNameLst>
                                          </p:cBhvr>
                                          <p:tavLst>
                                            <p:tav tm="0">
                                              <p:val>
                                                <p:fltVal val="0.5"/>
                                              </p:val>
                                            </p:tav>
                                            <p:tav tm="100000">
                                              <p:val>
                                                <p:strVal val="#ppt_x"/>
                                              </p:val>
                                            </p:tav>
                                          </p:tavLst>
                                        </p:anim>
                                        <p:anim calcmode="lin" valueType="num">
                                          <p:cBhvr>
                                            <p:cTn id="45" dur="500" fill="hold"/>
                                            <p:tgtEl>
                                              <p:spTgt spid="34"/>
                                            </p:tgtEl>
                                            <p:attrNameLst>
                                              <p:attrName>ppt_y</p:attrName>
                                            </p:attrNameLst>
                                          </p:cBhvr>
                                          <p:tavLst>
                                            <p:tav tm="0">
                                              <p:val>
                                                <p:fltVal val="0.5"/>
                                              </p:val>
                                            </p:tav>
                                            <p:tav tm="100000">
                                              <p:val>
                                                <p:strVal val="#ppt_y"/>
                                              </p:val>
                                            </p:tav>
                                          </p:tavLst>
                                        </p:anim>
                                      </p:childTnLst>
                                    </p:cTn>
                                  </p:par>
                                  <p:par>
                                    <p:cTn id="46" presetID="2" presetClass="entr" presetSubtype="4" fill="hold" grpId="0" nodeType="withEffect" p14:presetBounceEnd="34000">
                                      <p:stCondLst>
                                        <p:cond delay="0"/>
                                      </p:stCondLst>
                                      <p:childTnLst>
                                        <p:set>
                                          <p:cBhvr>
                                            <p:cTn id="47" dur="1" fill="hold">
                                              <p:stCondLst>
                                                <p:cond delay="0"/>
                                              </p:stCondLst>
                                            </p:cTn>
                                            <p:tgtEl>
                                              <p:spTgt spid="41"/>
                                            </p:tgtEl>
                                            <p:attrNameLst>
                                              <p:attrName>style.visibility</p:attrName>
                                            </p:attrNameLst>
                                          </p:cBhvr>
                                          <p:to>
                                            <p:strVal val="visible"/>
                                          </p:to>
                                        </p:set>
                                        <p:anim calcmode="lin" valueType="num" p14:bounceEnd="34000">
                                          <p:cBhvr additive="base">
                                            <p:cTn id="48" dur="500" fill="hold"/>
                                            <p:tgtEl>
                                              <p:spTgt spid="41"/>
                                            </p:tgtEl>
                                            <p:attrNameLst>
                                              <p:attrName>ppt_x</p:attrName>
                                            </p:attrNameLst>
                                          </p:cBhvr>
                                          <p:tavLst>
                                            <p:tav tm="0">
                                              <p:val>
                                                <p:strVal val="#ppt_x"/>
                                              </p:val>
                                            </p:tav>
                                            <p:tav tm="100000">
                                              <p:val>
                                                <p:strVal val="#ppt_x"/>
                                              </p:val>
                                            </p:tav>
                                          </p:tavLst>
                                        </p:anim>
                                        <p:anim calcmode="lin" valueType="num" p14:bounceEnd="34000">
                                          <p:cBhvr additive="base">
                                            <p:cTn id="49" dur="500" fill="hold"/>
                                            <p:tgtEl>
                                              <p:spTgt spid="41"/>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14:presetBounceEnd="34000">
                                      <p:stCondLst>
                                        <p:cond delay="0"/>
                                      </p:stCondLst>
                                      <p:childTnLst>
                                        <p:set>
                                          <p:cBhvr>
                                            <p:cTn id="51" dur="1" fill="hold">
                                              <p:stCondLst>
                                                <p:cond delay="0"/>
                                              </p:stCondLst>
                                            </p:cTn>
                                            <p:tgtEl>
                                              <p:spTgt spid="42"/>
                                            </p:tgtEl>
                                            <p:attrNameLst>
                                              <p:attrName>style.visibility</p:attrName>
                                            </p:attrNameLst>
                                          </p:cBhvr>
                                          <p:to>
                                            <p:strVal val="visible"/>
                                          </p:to>
                                        </p:set>
                                        <p:anim calcmode="lin" valueType="num" p14:bounceEnd="34000">
                                          <p:cBhvr additive="base">
                                            <p:cTn id="52" dur="500" fill="hold"/>
                                            <p:tgtEl>
                                              <p:spTgt spid="42"/>
                                            </p:tgtEl>
                                            <p:attrNameLst>
                                              <p:attrName>ppt_x</p:attrName>
                                            </p:attrNameLst>
                                          </p:cBhvr>
                                          <p:tavLst>
                                            <p:tav tm="0">
                                              <p:val>
                                                <p:strVal val="#ppt_x"/>
                                              </p:val>
                                            </p:tav>
                                            <p:tav tm="100000">
                                              <p:val>
                                                <p:strVal val="#ppt_x"/>
                                              </p:val>
                                            </p:tav>
                                          </p:tavLst>
                                        </p:anim>
                                        <p:anim calcmode="lin" valueType="num" p14:bounceEnd="34000">
                                          <p:cBhvr additive="base">
                                            <p:cTn id="53"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0" grpId="0" animBg="1"/>
          <p:bldP spid="31" grpId="0" animBg="1"/>
          <p:bldP spid="32" grpId="0" animBg="1"/>
          <p:bldP spid="33" grpId="0" animBg="1"/>
          <p:bldP spid="34" grpId="0" animBg="1"/>
          <p:bldP spid="41" grpId="0"/>
          <p:bldP spid="4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ppt_x</p:attrName>
                                            </p:attrNameLst>
                                          </p:cBhvr>
                                          <p:tavLst>
                                            <p:tav tm="0">
                                              <p:val>
                                                <p:fltVal val="0.5"/>
                                              </p:val>
                                            </p:tav>
                                            <p:tav tm="100000">
                                              <p:val>
                                                <p:strVal val="#ppt_x"/>
                                              </p:val>
                                            </p:tav>
                                          </p:tavLst>
                                        </p:anim>
                                        <p:anim calcmode="lin" valueType="num">
                                          <p:cBhvr>
                                            <p:cTn id="10" dur="500" fill="hold"/>
                                            <p:tgtEl>
                                              <p:spTgt spid="13"/>
                                            </p:tgtEl>
                                            <p:attrNameLst>
                                              <p:attrName>ppt_y</p:attrName>
                                            </p:attrNameLst>
                                          </p:cBhvr>
                                          <p:tavLst>
                                            <p:tav tm="0">
                                              <p:val>
                                                <p:fltVal val="0.5"/>
                                              </p:val>
                                            </p:tav>
                                            <p:tav tm="100000">
                                              <p:val>
                                                <p:strVal val="#ppt_y"/>
                                              </p:val>
                                            </p:tav>
                                          </p:tavLst>
                                        </p:anim>
                                      </p:childTnLst>
                                    </p:cTn>
                                  </p:par>
                                </p:childTnLst>
                              </p:cTn>
                            </p:par>
                            <p:par>
                              <p:cTn id="11" fill="hold">
                                <p:stCondLst>
                                  <p:cond delay="500"/>
                                </p:stCondLst>
                                <p:childTnLst>
                                  <p:par>
                                    <p:cTn id="12" presetID="23" presetClass="entr" presetSubtype="528"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anim calcmode="lin" valueType="num">
                                          <p:cBhvr>
                                            <p:cTn id="14" dur="500" fill="hold"/>
                                            <p:tgtEl>
                                              <p:spTgt spid="30"/>
                                            </p:tgtEl>
                                            <p:attrNameLst>
                                              <p:attrName>ppt_w</p:attrName>
                                            </p:attrNameLst>
                                          </p:cBhvr>
                                          <p:tavLst>
                                            <p:tav tm="0">
                                              <p:val>
                                                <p:fltVal val="0"/>
                                              </p:val>
                                            </p:tav>
                                            <p:tav tm="100000">
                                              <p:val>
                                                <p:strVal val="#ppt_w"/>
                                              </p:val>
                                            </p:tav>
                                          </p:tavLst>
                                        </p:anim>
                                        <p:anim calcmode="lin" valueType="num">
                                          <p:cBhvr>
                                            <p:cTn id="15" dur="500" fill="hold"/>
                                            <p:tgtEl>
                                              <p:spTgt spid="30"/>
                                            </p:tgtEl>
                                            <p:attrNameLst>
                                              <p:attrName>ppt_h</p:attrName>
                                            </p:attrNameLst>
                                          </p:cBhvr>
                                          <p:tavLst>
                                            <p:tav tm="0">
                                              <p:val>
                                                <p:fltVal val="0"/>
                                              </p:val>
                                            </p:tav>
                                            <p:tav tm="100000">
                                              <p:val>
                                                <p:strVal val="#ppt_h"/>
                                              </p:val>
                                            </p:tav>
                                          </p:tavLst>
                                        </p:anim>
                                        <p:anim calcmode="lin" valueType="num">
                                          <p:cBhvr>
                                            <p:cTn id="16" dur="500" fill="hold"/>
                                            <p:tgtEl>
                                              <p:spTgt spid="30"/>
                                            </p:tgtEl>
                                            <p:attrNameLst>
                                              <p:attrName>ppt_x</p:attrName>
                                            </p:attrNameLst>
                                          </p:cBhvr>
                                          <p:tavLst>
                                            <p:tav tm="0">
                                              <p:val>
                                                <p:fltVal val="0.5"/>
                                              </p:val>
                                            </p:tav>
                                            <p:tav tm="100000">
                                              <p:val>
                                                <p:strVal val="#ppt_x"/>
                                              </p:val>
                                            </p:tav>
                                          </p:tavLst>
                                        </p:anim>
                                        <p:anim calcmode="lin" valueType="num">
                                          <p:cBhvr>
                                            <p:cTn id="17" dur="500" fill="hold"/>
                                            <p:tgtEl>
                                              <p:spTgt spid="30"/>
                                            </p:tgtEl>
                                            <p:attrNameLst>
                                              <p:attrName>ppt_y</p:attrName>
                                            </p:attrNameLst>
                                          </p:cBhvr>
                                          <p:tavLst>
                                            <p:tav tm="0">
                                              <p:val>
                                                <p:fltVal val="0.5"/>
                                              </p:val>
                                            </p:tav>
                                            <p:tav tm="100000">
                                              <p:val>
                                                <p:strVal val="#ppt_y"/>
                                              </p:val>
                                            </p:tav>
                                          </p:tavLst>
                                        </p:anim>
                                      </p:childTnLst>
                                    </p:cTn>
                                  </p:par>
                                </p:childTnLst>
                              </p:cTn>
                            </p:par>
                            <p:par>
                              <p:cTn id="18" fill="hold">
                                <p:stCondLst>
                                  <p:cond delay="1000"/>
                                </p:stCondLst>
                                <p:childTnLst>
                                  <p:par>
                                    <p:cTn id="19" presetID="23" presetClass="entr" presetSubtype="528"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p:cTn id="21" dur="500" fill="hold"/>
                                            <p:tgtEl>
                                              <p:spTgt spid="31"/>
                                            </p:tgtEl>
                                            <p:attrNameLst>
                                              <p:attrName>ppt_w</p:attrName>
                                            </p:attrNameLst>
                                          </p:cBhvr>
                                          <p:tavLst>
                                            <p:tav tm="0">
                                              <p:val>
                                                <p:fltVal val="0"/>
                                              </p:val>
                                            </p:tav>
                                            <p:tav tm="100000">
                                              <p:val>
                                                <p:strVal val="#ppt_w"/>
                                              </p:val>
                                            </p:tav>
                                          </p:tavLst>
                                        </p:anim>
                                        <p:anim calcmode="lin" valueType="num">
                                          <p:cBhvr>
                                            <p:cTn id="22" dur="500" fill="hold"/>
                                            <p:tgtEl>
                                              <p:spTgt spid="31"/>
                                            </p:tgtEl>
                                            <p:attrNameLst>
                                              <p:attrName>ppt_h</p:attrName>
                                            </p:attrNameLst>
                                          </p:cBhvr>
                                          <p:tavLst>
                                            <p:tav tm="0">
                                              <p:val>
                                                <p:fltVal val="0"/>
                                              </p:val>
                                            </p:tav>
                                            <p:tav tm="100000">
                                              <p:val>
                                                <p:strVal val="#ppt_h"/>
                                              </p:val>
                                            </p:tav>
                                          </p:tavLst>
                                        </p:anim>
                                        <p:anim calcmode="lin" valueType="num">
                                          <p:cBhvr>
                                            <p:cTn id="23" dur="500" fill="hold"/>
                                            <p:tgtEl>
                                              <p:spTgt spid="31"/>
                                            </p:tgtEl>
                                            <p:attrNameLst>
                                              <p:attrName>ppt_x</p:attrName>
                                            </p:attrNameLst>
                                          </p:cBhvr>
                                          <p:tavLst>
                                            <p:tav tm="0">
                                              <p:val>
                                                <p:fltVal val="0.5"/>
                                              </p:val>
                                            </p:tav>
                                            <p:tav tm="100000">
                                              <p:val>
                                                <p:strVal val="#ppt_x"/>
                                              </p:val>
                                            </p:tav>
                                          </p:tavLst>
                                        </p:anim>
                                        <p:anim calcmode="lin" valueType="num">
                                          <p:cBhvr>
                                            <p:cTn id="24" dur="500" fill="hold"/>
                                            <p:tgtEl>
                                              <p:spTgt spid="31"/>
                                            </p:tgtEl>
                                            <p:attrNameLst>
                                              <p:attrName>ppt_y</p:attrName>
                                            </p:attrNameLst>
                                          </p:cBhvr>
                                          <p:tavLst>
                                            <p:tav tm="0">
                                              <p:val>
                                                <p:fltVal val="0.5"/>
                                              </p:val>
                                            </p:tav>
                                            <p:tav tm="100000">
                                              <p:val>
                                                <p:strVal val="#ppt_y"/>
                                              </p:val>
                                            </p:tav>
                                          </p:tavLst>
                                        </p:anim>
                                      </p:childTnLst>
                                    </p:cTn>
                                  </p:par>
                                </p:childTnLst>
                              </p:cTn>
                            </p:par>
                            <p:par>
                              <p:cTn id="25" fill="hold">
                                <p:stCondLst>
                                  <p:cond delay="1500"/>
                                </p:stCondLst>
                                <p:childTnLst>
                                  <p:par>
                                    <p:cTn id="26" presetID="23" presetClass="entr" presetSubtype="528" fill="hold" grpId="0" nodeType="afterEffect">
                                      <p:stCondLst>
                                        <p:cond delay="0"/>
                                      </p:stCondLst>
                                      <p:childTnLst>
                                        <p:set>
                                          <p:cBhvr>
                                            <p:cTn id="27" dur="1" fill="hold">
                                              <p:stCondLst>
                                                <p:cond delay="0"/>
                                              </p:stCondLst>
                                            </p:cTn>
                                            <p:tgtEl>
                                              <p:spTgt spid="32"/>
                                            </p:tgtEl>
                                            <p:attrNameLst>
                                              <p:attrName>style.visibility</p:attrName>
                                            </p:attrNameLst>
                                          </p:cBhvr>
                                          <p:to>
                                            <p:strVal val="visible"/>
                                          </p:to>
                                        </p:set>
                                        <p:anim calcmode="lin" valueType="num">
                                          <p:cBhvr>
                                            <p:cTn id="28" dur="500" fill="hold"/>
                                            <p:tgtEl>
                                              <p:spTgt spid="32"/>
                                            </p:tgtEl>
                                            <p:attrNameLst>
                                              <p:attrName>ppt_w</p:attrName>
                                            </p:attrNameLst>
                                          </p:cBhvr>
                                          <p:tavLst>
                                            <p:tav tm="0">
                                              <p:val>
                                                <p:fltVal val="0"/>
                                              </p:val>
                                            </p:tav>
                                            <p:tav tm="100000">
                                              <p:val>
                                                <p:strVal val="#ppt_w"/>
                                              </p:val>
                                            </p:tav>
                                          </p:tavLst>
                                        </p:anim>
                                        <p:anim calcmode="lin" valueType="num">
                                          <p:cBhvr>
                                            <p:cTn id="29" dur="500" fill="hold"/>
                                            <p:tgtEl>
                                              <p:spTgt spid="32"/>
                                            </p:tgtEl>
                                            <p:attrNameLst>
                                              <p:attrName>ppt_h</p:attrName>
                                            </p:attrNameLst>
                                          </p:cBhvr>
                                          <p:tavLst>
                                            <p:tav tm="0">
                                              <p:val>
                                                <p:fltVal val="0"/>
                                              </p:val>
                                            </p:tav>
                                            <p:tav tm="100000">
                                              <p:val>
                                                <p:strVal val="#ppt_h"/>
                                              </p:val>
                                            </p:tav>
                                          </p:tavLst>
                                        </p:anim>
                                        <p:anim calcmode="lin" valueType="num">
                                          <p:cBhvr>
                                            <p:cTn id="30" dur="500" fill="hold"/>
                                            <p:tgtEl>
                                              <p:spTgt spid="32"/>
                                            </p:tgtEl>
                                            <p:attrNameLst>
                                              <p:attrName>ppt_x</p:attrName>
                                            </p:attrNameLst>
                                          </p:cBhvr>
                                          <p:tavLst>
                                            <p:tav tm="0">
                                              <p:val>
                                                <p:fltVal val="0.5"/>
                                              </p:val>
                                            </p:tav>
                                            <p:tav tm="100000">
                                              <p:val>
                                                <p:strVal val="#ppt_x"/>
                                              </p:val>
                                            </p:tav>
                                          </p:tavLst>
                                        </p:anim>
                                        <p:anim calcmode="lin" valueType="num">
                                          <p:cBhvr>
                                            <p:cTn id="31" dur="500" fill="hold"/>
                                            <p:tgtEl>
                                              <p:spTgt spid="32"/>
                                            </p:tgtEl>
                                            <p:attrNameLst>
                                              <p:attrName>ppt_y</p:attrName>
                                            </p:attrNameLst>
                                          </p:cBhvr>
                                          <p:tavLst>
                                            <p:tav tm="0">
                                              <p:val>
                                                <p:fltVal val="0.5"/>
                                              </p:val>
                                            </p:tav>
                                            <p:tav tm="100000">
                                              <p:val>
                                                <p:strVal val="#ppt_y"/>
                                              </p:val>
                                            </p:tav>
                                          </p:tavLst>
                                        </p:anim>
                                      </p:childTnLst>
                                    </p:cTn>
                                  </p:par>
                                </p:childTnLst>
                              </p:cTn>
                            </p:par>
                            <p:par>
                              <p:cTn id="32" fill="hold">
                                <p:stCondLst>
                                  <p:cond delay="2000"/>
                                </p:stCondLst>
                                <p:childTnLst>
                                  <p:par>
                                    <p:cTn id="33" presetID="23" presetClass="entr" presetSubtype="528"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p:cTn id="35" dur="500" fill="hold"/>
                                            <p:tgtEl>
                                              <p:spTgt spid="33"/>
                                            </p:tgtEl>
                                            <p:attrNameLst>
                                              <p:attrName>ppt_w</p:attrName>
                                            </p:attrNameLst>
                                          </p:cBhvr>
                                          <p:tavLst>
                                            <p:tav tm="0">
                                              <p:val>
                                                <p:fltVal val="0"/>
                                              </p:val>
                                            </p:tav>
                                            <p:tav tm="100000">
                                              <p:val>
                                                <p:strVal val="#ppt_w"/>
                                              </p:val>
                                            </p:tav>
                                          </p:tavLst>
                                        </p:anim>
                                        <p:anim calcmode="lin" valueType="num">
                                          <p:cBhvr>
                                            <p:cTn id="36" dur="500" fill="hold"/>
                                            <p:tgtEl>
                                              <p:spTgt spid="33"/>
                                            </p:tgtEl>
                                            <p:attrNameLst>
                                              <p:attrName>ppt_h</p:attrName>
                                            </p:attrNameLst>
                                          </p:cBhvr>
                                          <p:tavLst>
                                            <p:tav tm="0">
                                              <p:val>
                                                <p:fltVal val="0"/>
                                              </p:val>
                                            </p:tav>
                                            <p:tav tm="100000">
                                              <p:val>
                                                <p:strVal val="#ppt_h"/>
                                              </p:val>
                                            </p:tav>
                                          </p:tavLst>
                                        </p:anim>
                                        <p:anim calcmode="lin" valueType="num">
                                          <p:cBhvr>
                                            <p:cTn id="37" dur="500" fill="hold"/>
                                            <p:tgtEl>
                                              <p:spTgt spid="33"/>
                                            </p:tgtEl>
                                            <p:attrNameLst>
                                              <p:attrName>ppt_x</p:attrName>
                                            </p:attrNameLst>
                                          </p:cBhvr>
                                          <p:tavLst>
                                            <p:tav tm="0">
                                              <p:val>
                                                <p:fltVal val="0.5"/>
                                              </p:val>
                                            </p:tav>
                                            <p:tav tm="100000">
                                              <p:val>
                                                <p:strVal val="#ppt_x"/>
                                              </p:val>
                                            </p:tav>
                                          </p:tavLst>
                                        </p:anim>
                                        <p:anim calcmode="lin" valueType="num">
                                          <p:cBhvr>
                                            <p:cTn id="38" dur="500" fill="hold"/>
                                            <p:tgtEl>
                                              <p:spTgt spid="33"/>
                                            </p:tgtEl>
                                            <p:attrNameLst>
                                              <p:attrName>ppt_y</p:attrName>
                                            </p:attrNameLst>
                                          </p:cBhvr>
                                          <p:tavLst>
                                            <p:tav tm="0">
                                              <p:val>
                                                <p:fltVal val="0.5"/>
                                              </p:val>
                                            </p:tav>
                                            <p:tav tm="100000">
                                              <p:val>
                                                <p:strVal val="#ppt_y"/>
                                              </p:val>
                                            </p:tav>
                                          </p:tavLst>
                                        </p:anim>
                                      </p:childTnLst>
                                    </p:cTn>
                                  </p:par>
                                </p:childTnLst>
                              </p:cTn>
                            </p:par>
                            <p:par>
                              <p:cTn id="39" fill="hold">
                                <p:stCondLst>
                                  <p:cond delay="2500"/>
                                </p:stCondLst>
                                <p:childTnLst>
                                  <p:par>
                                    <p:cTn id="40" presetID="23" presetClass="entr" presetSubtype="528"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p:cTn id="42" dur="500" fill="hold"/>
                                            <p:tgtEl>
                                              <p:spTgt spid="34"/>
                                            </p:tgtEl>
                                            <p:attrNameLst>
                                              <p:attrName>ppt_w</p:attrName>
                                            </p:attrNameLst>
                                          </p:cBhvr>
                                          <p:tavLst>
                                            <p:tav tm="0">
                                              <p:val>
                                                <p:fltVal val="0"/>
                                              </p:val>
                                            </p:tav>
                                            <p:tav tm="100000">
                                              <p:val>
                                                <p:strVal val="#ppt_w"/>
                                              </p:val>
                                            </p:tav>
                                          </p:tavLst>
                                        </p:anim>
                                        <p:anim calcmode="lin" valueType="num">
                                          <p:cBhvr>
                                            <p:cTn id="43" dur="500" fill="hold"/>
                                            <p:tgtEl>
                                              <p:spTgt spid="34"/>
                                            </p:tgtEl>
                                            <p:attrNameLst>
                                              <p:attrName>ppt_h</p:attrName>
                                            </p:attrNameLst>
                                          </p:cBhvr>
                                          <p:tavLst>
                                            <p:tav tm="0">
                                              <p:val>
                                                <p:fltVal val="0"/>
                                              </p:val>
                                            </p:tav>
                                            <p:tav tm="100000">
                                              <p:val>
                                                <p:strVal val="#ppt_h"/>
                                              </p:val>
                                            </p:tav>
                                          </p:tavLst>
                                        </p:anim>
                                        <p:anim calcmode="lin" valueType="num">
                                          <p:cBhvr>
                                            <p:cTn id="44" dur="500" fill="hold"/>
                                            <p:tgtEl>
                                              <p:spTgt spid="34"/>
                                            </p:tgtEl>
                                            <p:attrNameLst>
                                              <p:attrName>ppt_x</p:attrName>
                                            </p:attrNameLst>
                                          </p:cBhvr>
                                          <p:tavLst>
                                            <p:tav tm="0">
                                              <p:val>
                                                <p:fltVal val="0.5"/>
                                              </p:val>
                                            </p:tav>
                                            <p:tav tm="100000">
                                              <p:val>
                                                <p:strVal val="#ppt_x"/>
                                              </p:val>
                                            </p:tav>
                                          </p:tavLst>
                                        </p:anim>
                                        <p:anim calcmode="lin" valueType="num">
                                          <p:cBhvr>
                                            <p:cTn id="45" dur="500" fill="hold"/>
                                            <p:tgtEl>
                                              <p:spTgt spid="34"/>
                                            </p:tgtEl>
                                            <p:attrNameLst>
                                              <p:attrName>ppt_y</p:attrName>
                                            </p:attrNameLst>
                                          </p:cBhvr>
                                          <p:tavLst>
                                            <p:tav tm="0">
                                              <p:val>
                                                <p:fltVal val="0.5"/>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anim calcmode="lin" valueType="num">
                                          <p:cBhvr additive="base">
                                            <p:cTn id="48" dur="500" fill="hold"/>
                                            <p:tgtEl>
                                              <p:spTgt spid="41"/>
                                            </p:tgtEl>
                                            <p:attrNameLst>
                                              <p:attrName>ppt_x</p:attrName>
                                            </p:attrNameLst>
                                          </p:cBhvr>
                                          <p:tavLst>
                                            <p:tav tm="0">
                                              <p:val>
                                                <p:strVal val="#ppt_x"/>
                                              </p:val>
                                            </p:tav>
                                            <p:tav tm="100000">
                                              <p:val>
                                                <p:strVal val="#ppt_x"/>
                                              </p:val>
                                            </p:tav>
                                          </p:tavLst>
                                        </p:anim>
                                        <p:anim calcmode="lin" valueType="num">
                                          <p:cBhvr additive="base">
                                            <p:cTn id="49" dur="500" fill="hold"/>
                                            <p:tgtEl>
                                              <p:spTgt spid="41"/>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 calcmode="lin" valueType="num">
                                          <p:cBhvr additive="base">
                                            <p:cTn id="52" dur="500" fill="hold"/>
                                            <p:tgtEl>
                                              <p:spTgt spid="42"/>
                                            </p:tgtEl>
                                            <p:attrNameLst>
                                              <p:attrName>ppt_x</p:attrName>
                                            </p:attrNameLst>
                                          </p:cBhvr>
                                          <p:tavLst>
                                            <p:tav tm="0">
                                              <p:val>
                                                <p:strVal val="#ppt_x"/>
                                              </p:val>
                                            </p:tav>
                                            <p:tav tm="100000">
                                              <p:val>
                                                <p:strVal val="#ppt_x"/>
                                              </p:val>
                                            </p:tav>
                                          </p:tavLst>
                                        </p:anim>
                                        <p:anim calcmode="lin" valueType="num">
                                          <p:cBhvr additive="base">
                                            <p:cTn id="53"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0" grpId="0" animBg="1"/>
          <p:bldP spid="31" grpId="0" animBg="1"/>
          <p:bldP spid="32" grpId="0" animBg="1"/>
          <p:bldP spid="33" grpId="0" animBg="1"/>
          <p:bldP spid="34" grpId="0" animBg="1"/>
          <p:bldP spid="41" grpId="0"/>
          <p:bldP spid="42"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p:nvSpPr>
        <p:spPr>
          <a:xfrm rot="3363366">
            <a:off x="944618" y="2441473"/>
            <a:ext cx="148152" cy="127717"/>
          </a:xfrm>
          <a:prstGeom prst="hexagon">
            <a:avLst/>
          </a:prstGeom>
          <a:solidFill>
            <a:srgbClr val="FFC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rot="3185530">
            <a:off x="821789" y="913938"/>
            <a:ext cx="205131" cy="176837"/>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六边形 3"/>
          <p:cNvSpPr/>
          <p:nvPr/>
        </p:nvSpPr>
        <p:spPr>
          <a:xfrm rot="3061733">
            <a:off x="6936045" y="514115"/>
            <a:ext cx="292284" cy="251969"/>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rot="687596">
            <a:off x="7597804" y="4573879"/>
            <a:ext cx="380893" cy="328356"/>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六边形 5"/>
          <p:cNvSpPr/>
          <p:nvPr/>
        </p:nvSpPr>
        <p:spPr>
          <a:xfrm rot="687596">
            <a:off x="8932520" y="44243"/>
            <a:ext cx="422958" cy="364619"/>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六边形 6"/>
          <p:cNvSpPr/>
          <p:nvPr/>
        </p:nvSpPr>
        <p:spPr>
          <a:xfrm rot="5400000">
            <a:off x="3349321" y="1515236"/>
            <a:ext cx="2246888" cy="1936973"/>
          </a:xfrm>
          <a:prstGeom prst="hexagon">
            <a:avLst/>
          </a:prstGeom>
          <a:solidFill>
            <a:srgbClr val="050505">
              <a:alpha val="69000"/>
            </a:srgbClr>
          </a:solidFill>
          <a:ln>
            <a:noFill/>
          </a:ln>
          <a:effectLst>
            <a:outerShdw blurRad="2921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六边形 7"/>
          <p:cNvSpPr/>
          <p:nvPr/>
        </p:nvSpPr>
        <p:spPr>
          <a:xfrm rot="1419650" flipV="1">
            <a:off x="3171181" y="1393972"/>
            <a:ext cx="204921" cy="176656"/>
          </a:xfrm>
          <a:prstGeom prst="hexagon">
            <a:avLst/>
          </a:prstGeom>
          <a:solidFill>
            <a:srgbClr val="FFC000">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六边形 8"/>
          <p:cNvSpPr/>
          <p:nvPr/>
        </p:nvSpPr>
        <p:spPr>
          <a:xfrm rot="1419650">
            <a:off x="8102525" y="906103"/>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p:cNvSpPr/>
          <p:nvPr/>
        </p:nvSpPr>
        <p:spPr>
          <a:xfrm rot="3185530">
            <a:off x="8210905" y="4357255"/>
            <a:ext cx="317736" cy="273910"/>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3504278" y="2551416"/>
            <a:ext cx="1897304" cy="400110"/>
          </a:xfrm>
          <a:prstGeom prst="rect">
            <a:avLst/>
          </a:prstGeom>
        </p:spPr>
        <p:txBody>
          <a:bodyPr wrap="square">
            <a:spAutoFit/>
          </a:bodyPr>
          <a:lstStyle/>
          <a:p>
            <a:pPr algn="ctr"/>
            <a:r>
              <a:rPr lang="zh-CN" altLang="en-US" sz="2000" b="1" smtClean="0">
                <a:solidFill>
                  <a:srgbClr val="FFC000"/>
                </a:solidFill>
                <a:latin typeface="微软雅黑 Light" panose="020B0502040204020203" pitchFamily="34" charset="-122"/>
                <a:ea typeface="微软雅黑 Light" panose="020B0502040204020203" pitchFamily="34" charset="-122"/>
              </a:rPr>
              <a:t>收获感悟</a:t>
            </a:r>
            <a:endParaRPr lang="zh-CN" altLang="en-US" sz="2000" b="1" dirty="0">
              <a:solidFill>
                <a:srgbClr val="FFC000"/>
              </a:solidFill>
              <a:latin typeface="微软雅黑 Light" panose="020B0502040204020203" pitchFamily="34" charset="-122"/>
              <a:ea typeface="微软雅黑 Light" panose="020B0502040204020203" pitchFamily="34" charset="-122"/>
            </a:endParaRPr>
          </a:p>
        </p:txBody>
      </p:sp>
      <p:sp>
        <p:nvSpPr>
          <p:cNvPr id="14" name="Freeform 1645"/>
          <p:cNvSpPr>
            <a:spLocks noEditPoints="1"/>
          </p:cNvSpPr>
          <p:nvPr/>
        </p:nvSpPr>
        <p:spPr bwMode="auto">
          <a:xfrm>
            <a:off x="4196289" y="1935404"/>
            <a:ext cx="552951" cy="516359"/>
          </a:xfrm>
          <a:custGeom>
            <a:avLst/>
            <a:gdLst>
              <a:gd name="T0" fmla="*/ 104 w 154"/>
              <a:gd name="T1" fmla="*/ 69 h 144"/>
              <a:gd name="T2" fmla="*/ 115 w 154"/>
              <a:gd name="T3" fmla="*/ 66 h 144"/>
              <a:gd name="T4" fmla="*/ 149 w 154"/>
              <a:gd name="T5" fmla="*/ 6 h 144"/>
              <a:gd name="T6" fmla="*/ 129 w 154"/>
              <a:gd name="T7" fmla="*/ 6 h 144"/>
              <a:gd name="T8" fmla="*/ 119 w 154"/>
              <a:gd name="T9" fmla="*/ 6 h 144"/>
              <a:gd name="T10" fmla="*/ 119 w 154"/>
              <a:gd name="T11" fmla="*/ 0 h 144"/>
              <a:gd name="T12" fmla="*/ 35 w 154"/>
              <a:gd name="T13" fmla="*/ 0 h 144"/>
              <a:gd name="T14" fmla="*/ 35 w 154"/>
              <a:gd name="T15" fmla="*/ 6 h 144"/>
              <a:gd name="T16" fmla="*/ 25 w 154"/>
              <a:gd name="T17" fmla="*/ 6 h 144"/>
              <a:gd name="T18" fmla="*/ 5 w 154"/>
              <a:gd name="T19" fmla="*/ 6 h 144"/>
              <a:gd name="T20" fmla="*/ 39 w 154"/>
              <a:gd name="T21" fmla="*/ 66 h 144"/>
              <a:gd name="T22" fmla="*/ 50 w 154"/>
              <a:gd name="T23" fmla="*/ 69 h 144"/>
              <a:gd name="T24" fmla="*/ 71 w 154"/>
              <a:gd name="T25" fmla="*/ 83 h 144"/>
              <a:gd name="T26" fmla="*/ 71 w 154"/>
              <a:gd name="T27" fmla="*/ 126 h 144"/>
              <a:gd name="T28" fmla="*/ 35 w 154"/>
              <a:gd name="T29" fmla="*/ 144 h 144"/>
              <a:gd name="T30" fmla="*/ 119 w 154"/>
              <a:gd name="T31" fmla="*/ 144 h 144"/>
              <a:gd name="T32" fmla="*/ 83 w 154"/>
              <a:gd name="T33" fmla="*/ 126 h 144"/>
              <a:gd name="T34" fmla="*/ 83 w 154"/>
              <a:gd name="T35" fmla="*/ 83 h 144"/>
              <a:gd name="T36" fmla="*/ 104 w 154"/>
              <a:gd name="T37" fmla="*/ 69 h 144"/>
              <a:gd name="T38" fmla="*/ 119 w 154"/>
              <a:gd name="T39" fmla="*/ 26 h 144"/>
              <a:gd name="T40" fmla="*/ 119 w 154"/>
              <a:gd name="T41" fmla="*/ 12 h 144"/>
              <a:gd name="T42" fmla="*/ 129 w 154"/>
              <a:gd name="T43" fmla="*/ 12 h 144"/>
              <a:gd name="T44" fmla="*/ 143 w 154"/>
              <a:gd name="T45" fmla="*/ 12 h 144"/>
              <a:gd name="T46" fmla="*/ 113 w 154"/>
              <a:gd name="T47" fmla="*/ 60 h 144"/>
              <a:gd name="T48" fmla="*/ 109 w 154"/>
              <a:gd name="T49" fmla="*/ 62 h 144"/>
              <a:gd name="T50" fmla="*/ 119 w 154"/>
              <a:gd name="T51" fmla="*/ 26 h 144"/>
              <a:gd name="T52" fmla="*/ 41 w 154"/>
              <a:gd name="T53" fmla="*/ 60 h 144"/>
              <a:gd name="T54" fmla="*/ 11 w 154"/>
              <a:gd name="T55" fmla="*/ 12 h 144"/>
              <a:gd name="T56" fmla="*/ 25 w 154"/>
              <a:gd name="T57" fmla="*/ 12 h 144"/>
              <a:gd name="T58" fmla="*/ 35 w 154"/>
              <a:gd name="T59" fmla="*/ 12 h 144"/>
              <a:gd name="T60" fmla="*/ 35 w 154"/>
              <a:gd name="T61" fmla="*/ 26 h 144"/>
              <a:gd name="T62" fmla="*/ 45 w 154"/>
              <a:gd name="T63" fmla="*/ 62 h 144"/>
              <a:gd name="T64" fmla="*/ 41 w 154"/>
              <a:gd name="T65" fmla="*/ 60 h 144"/>
              <a:gd name="T66" fmla="*/ 77 w 154"/>
              <a:gd name="T67" fmla="*/ 53 h 144"/>
              <a:gd name="T68" fmla="*/ 58 w 154"/>
              <a:gd name="T69" fmla="*/ 66 h 144"/>
              <a:gd name="T70" fmla="*/ 65 w 154"/>
              <a:gd name="T71" fmla="*/ 44 h 144"/>
              <a:gd name="T72" fmla="*/ 47 w 154"/>
              <a:gd name="T73" fmla="*/ 31 h 144"/>
              <a:gd name="T74" fmla="*/ 70 w 154"/>
              <a:gd name="T75" fmla="*/ 30 h 144"/>
              <a:gd name="T76" fmla="*/ 77 w 154"/>
              <a:gd name="T77" fmla="*/ 9 h 144"/>
              <a:gd name="T78" fmla="*/ 84 w 154"/>
              <a:gd name="T79" fmla="*/ 30 h 144"/>
              <a:gd name="T80" fmla="*/ 107 w 154"/>
              <a:gd name="T81" fmla="*/ 31 h 144"/>
              <a:gd name="T82" fmla="*/ 89 w 154"/>
              <a:gd name="T83" fmla="*/ 44 h 144"/>
              <a:gd name="T84" fmla="*/ 96 w 154"/>
              <a:gd name="T85" fmla="*/ 66 h 144"/>
              <a:gd name="T86" fmla="*/ 77 w 154"/>
              <a:gd name="T87" fmla="*/ 5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4" h="144">
                <a:moveTo>
                  <a:pt x="104" y="69"/>
                </a:moveTo>
                <a:cubicBezTo>
                  <a:pt x="107" y="69"/>
                  <a:pt x="110" y="68"/>
                  <a:pt x="115" y="66"/>
                </a:cubicBezTo>
                <a:cubicBezTo>
                  <a:pt x="154" y="54"/>
                  <a:pt x="149" y="6"/>
                  <a:pt x="149" y="6"/>
                </a:cubicBezTo>
                <a:cubicBezTo>
                  <a:pt x="129" y="6"/>
                  <a:pt x="129" y="6"/>
                  <a:pt x="129" y="6"/>
                </a:cubicBezTo>
                <a:cubicBezTo>
                  <a:pt x="119" y="6"/>
                  <a:pt x="119" y="6"/>
                  <a:pt x="119" y="6"/>
                </a:cubicBezTo>
                <a:cubicBezTo>
                  <a:pt x="119" y="0"/>
                  <a:pt x="119" y="0"/>
                  <a:pt x="119" y="0"/>
                </a:cubicBezTo>
                <a:cubicBezTo>
                  <a:pt x="35" y="0"/>
                  <a:pt x="35" y="0"/>
                  <a:pt x="35" y="0"/>
                </a:cubicBezTo>
                <a:cubicBezTo>
                  <a:pt x="35" y="6"/>
                  <a:pt x="35" y="6"/>
                  <a:pt x="35" y="6"/>
                </a:cubicBezTo>
                <a:cubicBezTo>
                  <a:pt x="25" y="6"/>
                  <a:pt x="25" y="6"/>
                  <a:pt x="25" y="6"/>
                </a:cubicBezTo>
                <a:cubicBezTo>
                  <a:pt x="5" y="6"/>
                  <a:pt x="5" y="6"/>
                  <a:pt x="5" y="6"/>
                </a:cubicBezTo>
                <a:cubicBezTo>
                  <a:pt x="5" y="6"/>
                  <a:pt x="0" y="54"/>
                  <a:pt x="39" y="66"/>
                </a:cubicBezTo>
                <a:cubicBezTo>
                  <a:pt x="43" y="67"/>
                  <a:pt x="47" y="69"/>
                  <a:pt x="50" y="69"/>
                </a:cubicBezTo>
                <a:cubicBezTo>
                  <a:pt x="56" y="76"/>
                  <a:pt x="63" y="82"/>
                  <a:pt x="71" y="83"/>
                </a:cubicBezTo>
                <a:cubicBezTo>
                  <a:pt x="71" y="126"/>
                  <a:pt x="71" y="126"/>
                  <a:pt x="71" y="126"/>
                </a:cubicBezTo>
                <a:cubicBezTo>
                  <a:pt x="51" y="127"/>
                  <a:pt x="35" y="135"/>
                  <a:pt x="35" y="144"/>
                </a:cubicBezTo>
                <a:cubicBezTo>
                  <a:pt x="119" y="144"/>
                  <a:pt x="119" y="144"/>
                  <a:pt x="119" y="144"/>
                </a:cubicBezTo>
                <a:cubicBezTo>
                  <a:pt x="119" y="135"/>
                  <a:pt x="103" y="127"/>
                  <a:pt x="83" y="126"/>
                </a:cubicBezTo>
                <a:cubicBezTo>
                  <a:pt x="83" y="83"/>
                  <a:pt x="83" y="83"/>
                  <a:pt x="83" y="83"/>
                </a:cubicBezTo>
                <a:cubicBezTo>
                  <a:pt x="91" y="82"/>
                  <a:pt x="98" y="77"/>
                  <a:pt x="104" y="69"/>
                </a:cubicBezTo>
                <a:moveTo>
                  <a:pt x="119" y="26"/>
                </a:moveTo>
                <a:cubicBezTo>
                  <a:pt x="119" y="12"/>
                  <a:pt x="119" y="12"/>
                  <a:pt x="119" y="12"/>
                </a:cubicBezTo>
                <a:cubicBezTo>
                  <a:pt x="129" y="12"/>
                  <a:pt x="129" y="12"/>
                  <a:pt x="129" y="12"/>
                </a:cubicBezTo>
                <a:cubicBezTo>
                  <a:pt x="143" y="12"/>
                  <a:pt x="143" y="12"/>
                  <a:pt x="143" y="12"/>
                </a:cubicBezTo>
                <a:cubicBezTo>
                  <a:pt x="143" y="24"/>
                  <a:pt x="140" y="52"/>
                  <a:pt x="113" y="60"/>
                </a:cubicBezTo>
                <a:cubicBezTo>
                  <a:pt x="112" y="61"/>
                  <a:pt x="111" y="61"/>
                  <a:pt x="109" y="62"/>
                </a:cubicBezTo>
                <a:cubicBezTo>
                  <a:pt x="115" y="51"/>
                  <a:pt x="119" y="38"/>
                  <a:pt x="119" y="26"/>
                </a:cubicBezTo>
                <a:close/>
                <a:moveTo>
                  <a:pt x="41" y="60"/>
                </a:moveTo>
                <a:cubicBezTo>
                  <a:pt x="14" y="52"/>
                  <a:pt x="11" y="24"/>
                  <a:pt x="11" y="12"/>
                </a:cubicBezTo>
                <a:cubicBezTo>
                  <a:pt x="25" y="12"/>
                  <a:pt x="25" y="12"/>
                  <a:pt x="25" y="12"/>
                </a:cubicBezTo>
                <a:cubicBezTo>
                  <a:pt x="35" y="12"/>
                  <a:pt x="35" y="12"/>
                  <a:pt x="35" y="12"/>
                </a:cubicBezTo>
                <a:cubicBezTo>
                  <a:pt x="35" y="26"/>
                  <a:pt x="35" y="26"/>
                  <a:pt x="35" y="26"/>
                </a:cubicBezTo>
                <a:cubicBezTo>
                  <a:pt x="35" y="38"/>
                  <a:pt x="39" y="51"/>
                  <a:pt x="45" y="62"/>
                </a:cubicBezTo>
                <a:cubicBezTo>
                  <a:pt x="43" y="61"/>
                  <a:pt x="42" y="61"/>
                  <a:pt x="41" y="60"/>
                </a:cubicBezTo>
                <a:moveTo>
                  <a:pt x="77" y="53"/>
                </a:moveTo>
                <a:cubicBezTo>
                  <a:pt x="58" y="66"/>
                  <a:pt x="58" y="66"/>
                  <a:pt x="58" y="66"/>
                </a:cubicBezTo>
                <a:cubicBezTo>
                  <a:pt x="65" y="44"/>
                  <a:pt x="65" y="44"/>
                  <a:pt x="65" y="44"/>
                </a:cubicBezTo>
                <a:cubicBezTo>
                  <a:pt x="47" y="31"/>
                  <a:pt x="47" y="31"/>
                  <a:pt x="47" y="31"/>
                </a:cubicBezTo>
                <a:cubicBezTo>
                  <a:pt x="70" y="30"/>
                  <a:pt x="70" y="30"/>
                  <a:pt x="70" y="30"/>
                </a:cubicBezTo>
                <a:cubicBezTo>
                  <a:pt x="77" y="9"/>
                  <a:pt x="77" y="9"/>
                  <a:pt x="77" y="9"/>
                </a:cubicBezTo>
                <a:cubicBezTo>
                  <a:pt x="84" y="30"/>
                  <a:pt x="84" y="30"/>
                  <a:pt x="84" y="30"/>
                </a:cubicBezTo>
                <a:cubicBezTo>
                  <a:pt x="107" y="31"/>
                  <a:pt x="107" y="31"/>
                  <a:pt x="107" y="31"/>
                </a:cubicBezTo>
                <a:cubicBezTo>
                  <a:pt x="89" y="44"/>
                  <a:pt x="89" y="44"/>
                  <a:pt x="89" y="44"/>
                </a:cubicBezTo>
                <a:cubicBezTo>
                  <a:pt x="96" y="66"/>
                  <a:pt x="96" y="66"/>
                  <a:pt x="96" y="66"/>
                </a:cubicBezTo>
                <a:lnTo>
                  <a:pt x="77" y="53"/>
                </a:ln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5" name="六边形 14"/>
          <p:cNvSpPr/>
          <p:nvPr/>
        </p:nvSpPr>
        <p:spPr>
          <a:xfrm rot="1419650" flipV="1">
            <a:off x="5509019" y="2819655"/>
            <a:ext cx="204921" cy="176656"/>
          </a:xfrm>
          <a:prstGeom prst="hexagon">
            <a:avLst/>
          </a:prstGeom>
          <a:solidFill>
            <a:srgbClr val="FFC000">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六边形 15"/>
          <p:cNvSpPr/>
          <p:nvPr/>
        </p:nvSpPr>
        <p:spPr>
          <a:xfrm rot="3185530">
            <a:off x="-448583" y="3516586"/>
            <a:ext cx="897162" cy="773415"/>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ustDataLst>
      <p:tags r:id="rId1"/>
    </p:custDataLst>
    <p:extLst>
      <p:ext uri="{BB962C8B-B14F-4D97-AF65-F5344CB8AC3E}">
        <p14:creationId xmlns:p14="http://schemas.microsoft.com/office/powerpoint/2010/main" val="757212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00" fill="hold"/>
                                            <p:tgtEl>
                                              <p:spTgt spid="7"/>
                                            </p:tgtEl>
                                            <p:attrNameLst>
                                              <p:attrName>ppt_w</p:attrName>
                                            </p:attrNameLst>
                                          </p:cBhvr>
                                          <p:tavLst>
                                            <p:tav tm="0">
                                              <p:val>
                                                <p:fltVal val="0"/>
                                              </p:val>
                                            </p:tav>
                                            <p:tav tm="100000">
                                              <p:val>
                                                <p:strVal val="#ppt_w"/>
                                              </p:val>
                                            </p:tav>
                                          </p:tavLst>
                                        </p:anim>
                                        <p:anim calcmode="lin" valueType="num">
                                          <p:cBhvr>
                                            <p:cTn id="8" dur="200" fill="hold"/>
                                            <p:tgtEl>
                                              <p:spTgt spid="7"/>
                                            </p:tgtEl>
                                            <p:attrNameLst>
                                              <p:attrName>ppt_h</p:attrName>
                                            </p:attrNameLst>
                                          </p:cBhvr>
                                          <p:tavLst>
                                            <p:tav tm="0">
                                              <p:val>
                                                <p:strVal val="#ppt_h"/>
                                              </p:val>
                                            </p:tav>
                                            <p:tav tm="100000">
                                              <p:val>
                                                <p:strVal val="#ppt_h"/>
                                              </p:val>
                                            </p:tav>
                                          </p:tavLst>
                                        </p:anim>
                                      </p:childTnLst>
                                    </p:cTn>
                                  </p:par>
                                  <p:par>
                                    <p:cTn id="9" presetID="8" presetClass="emph" presetSubtype="0" fill="hold" grpId="1" nodeType="withEffect" p14:presetBounceEnd="26000">
                                      <p:stCondLst>
                                        <p:cond delay="0"/>
                                      </p:stCondLst>
                                      <p:childTnLst>
                                        <p:animRot by="10800000" p14:bounceEnd="26000">
                                          <p:cBhvr>
                                            <p:cTn id="10" dur="1000" fill="hold"/>
                                            <p:tgtEl>
                                              <p:spTgt spid="7"/>
                                            </p:tgtEl>
                                            <p:attrNameLst>
                                              <p:attrName>r</p:attrName>
                                            </p:attrNameLst>
                                          </p:cBhvr>
                                        </p:animRot>
                                      </p:childTnLst>
                                    </p:cTn>
                                  </p:par>
                                </p:childTnLst>
                              </p:cTn>
                            </p:par>
                            <p:par>
                              <p:cTn id="11" fill="hold">
                                <p:stCondLst>
                                  <p:cond delay="1000"/>
                                </p:stCondLst>
                                <p:childTnLst>
                                  <p:par>
                                    <p:cTn id="12" presetID="23" presetClass="entr" presetSubtype="528"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 calcmode="lin" valueType="num">
                                          <p:cBhvr>
                                            <p:cTn id="16" dur="500" fill="hold"/>
                                            <p:tgtEl>
                                              <p:spTgt spid="8"/>
                                            </p:tgtEl>
                                            <p:attrNameLst>
                                              <p:attrName>ppt_x</p:attrName>
                                            </p:attrNameLst>
                                          </p:cBhvr>
                                          <p:tavLst>
                                            <p:tav tm="0">
                                              <p:val>
                                                <p:fltVal val="0.5"/>
                                              </p:val>
                                            </p:tav>
                                            <p:tav tm="100000">
                                              <p:val>
                                                <p:strVal val="#ppt_x"/>
                                              </p:val>
                                            </p:tav>
                                          </p:tavLst>
                                        </p:anim>
                                        <p:anim calcmode="lin" valueType="num">
                                          <p:cBhvr>
                                            <p:cTn id="17" dur="500" fill="hold"/>
                                            <p:tgtEl>
                                              <p:spTgt spid="8"/>
                                            </p:tgtEl>
                                            <p:attrNameLst>
                                              <p:attrName>ppt_y</p:attrName>
                                            </p:attrNameLst>
                                          </p:cBhvr>
                                          <p:tavLst>
                                            <p:tav tm="0">
                                              <p:val>
                                                <p:fltVal val="0.5"/>
                                              </p:val>
                                            </p:tav>
                                            <p:tav tm="100000">
                                              <p:val>
                                                <p:strVal val="#ppt_y"/>
                                              </p:val>
                                            </p:tav>
                                          </p:tavLst>
                                        </p:anim>
                                      </p:childTnLst>
                                    </p:cTn>
                                  </p:par>
                                  <p:par>
                                    <p:cTn id="18" presetID="23" presetClass="entr" presetSubtype="528"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500" fill="hold"/>
                                            <p:tgtEl>
                                              <p:spTgt spid="15"/>
                                            </p:tgtEl>
                                            <p:attrNameLst>
                                              <p:attrName>ppt_w</p:attrName>
                                            </p:attrNameLst>
                                          </p:cBhvr>
                                          <p:tavLst>
                                            <p:tav tm="0">
                                              <p:val>
                                                <p:fltVal val="0"/>
                                              </p:val>
                                            </p:tav>
                                            <p:tav tm="100000">
                                              <p:val>
                                                <p:strVal val="#ppt_w"/>
                                              </p:val>
                                            </p:tav>
                                          </p:tavLst>
                                        </p:anim>
                                        <p:anim calcmode="lin" valueType="num">
                                          <p:cBhvr>
                                            <p:cTn id="21" dur="500" fill="hold"/>
                                            <p:tgtEl>
                                              <p:spTgt spid="15"/>
                                            </p:tgtEl>
                                            <p:attrNameLst>
                                              <p:attrName>ppt_h</p:attrName>
                                            </p:attrNameLst>
                                          </p:cBhvr>
                                          <p:tavLst>
                                            <p:tav tm="0">
                                              <p:val>
                                                <p:fltVal val="0"/>
                                              </p:val>
                                            </p:tav>
                                            <p:tav tm="100000">
                                              <p:val>
                                                <p:strVal val="#ppt_h"/>
                                              </p:val>
                                            </p:tav>
                                          </p:tavLst>
                                        </p:anim>
                                        <p:anim calcmode="lin" valueType="num">
                                          <p:cBhvr>
                                            <p:cTn id="22" dur="500" fill="hold"/>
                                            <p:tgtEl>
                                              <p:spTgt spid="15"/>
                                            </p:tgtEl>
                                            <p:attrNameLst>
                                              <p:attrName>ppt_x</p:attrName>
                                            </p:attrNameLst>
                                          </p:cBhvr>
                                          <p:tavLst>
                                            <p:tav tm="0">
                                              <p:val>
                                                <p:fltVal val="0.5"/>
                                              </p:val>
                                            </p:tav>
                                            <p:tav tm="100000">
                                              <p:val>
                                                <p:strVal val="#ppt_x"/>
                                              </p:val>
                                            </p:tav>
                                          </p:tavLst>
                                        </p:anim>
                                        <p:anim calcmode="lin" valueType="num">
                                          <p:cBhvr>
                                            <p:cTn id="23" dur="500" fill="hold"/>
                                            <p:tgtEl>
                                              <p:spTgt spid="15"/>
                                            </p:tgtEl>
                                            <p:attrNameLst>
                                              <p:attrName>ppt_y</p:attrName>
                                            </p:attrNameLst>
                                          </p:cBhvr>
                                          <p:tavLst>
                                            <p:tav tm="0">
                                              <p:val>
                                                <p:fltVal val="0.5"/>
                                              </p:val>
                                            </p:tav>
                                            <p:tav tm="100000">
                                              <p:val>
                                                <p:strVal val="#ppt_y"/>
                                              </p:val>
                                            </p:tav>
                                          </p:tavLst>
                                        </p:anim>
                                      </p:childTnLst>
                                    </p:cTn>
                                  </p:par>
                                  <p:par>
                                    <p:cTn id="24" presetID="23" presetClass="entr" presetSubtype="528"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ppt_w</p:attrName>
                                            </p:attrNameLst>
                                          </p:cBhvr>
                                          <p:tavLst>
                                            <p:tav tm="0">
                                              <p:val>
                                                <p:fltVal val="0"/>
                                              </p:val>
                                            </p:tav>
                                            <p:tav tm="100000">
                                              <p:val>
                                                <p:strVal val="#ppt_w"/>
                                              </p:val>
                                            </p:tav>
                                          </p:tavLst>
                                        </p:anim>
                                        <p:anim calcmode="lin" valueType="num">
                                          <p:cBhvr>
                                            <p:cTn id="27" dur="500" fill="hold"/>
                                            <p:tgtEl>
                                              <p:spTgt spid="4"/>
                                            </p:tgtEl>
                                            <p:attrNameLst>
                                              <p:attrName>ppt_h</p:attrName>
                                            </p:attrNameLst>
                                          </p:cBhvr>
                                          <p:tavLst>
                                            <p:tav tm="0">
                                              <p:val>
                                                <p:fltVal val="0"/>
                                              </p:val>
                                            </p:tav>
                                            <p:tav tm="100000">
                                              <p:val>
                                                <p:strVal val="#ppt_h"/>
                                              </p:val>
                                            </p:tav>
                                          </p:tavLst>
                                        </p:anim>
                                        <p:anim calcmode="lin" valueType="num">
                                          <p:cBhvr>
                                            <p:cTn id="28" dur="500" fill="hold"/>
                                            <p:tgtEl>
                                              <p:spTgt spid="4"/>
                                            </p:tgtEl>
                                            <p:attrNameLst>
                                              <p:attrName>ppt_x</p:attrName>
                                            </p:attrNameLst>
                                          </p:cBhvr>
                                          <p:tavLst>
                                            <p:tav tm="0">
                                              <p:val>
                                                <p:fltVal val="0.5"/>
                                              </p:val>
                                            </p:tav>
                                            <p:tav tm="100000">
                                              <p:val>
                                                <p:strVal val="#ppt_x"/>
                                              </p:val>
                                            </p:tav>
                                          </p:tavLst>
                                        </p:anim>
                                        <p:anim calcmode="lin" valueType="num">
                                          <p:cBhvr>
                                            <p:cTn id="29" dur="500" fill="hold"/>
                                            <p:tgtEl>
                                              <p:spTgt spid="4"/>
                                            </p:tgtEl>
                                            <p:attrNameLst>
                                              <p:attrName>ppt_y</p:attrName>
                                            </p:attrNameLst>
                                          </p:cBhvr>
                                          <p:tavLst>
                                            <p:tav tm="0">
                                              <p:val>
                                                <p:fltVal val="0.5"/>
                                              </p:val>
                                            </p:tav>
                                            <p:tav tm="100000">
                                              <p:val>
                                                <p:strVal val="#ppt_y"/>
                                              </p:val>
                                            </p:tav>
                                          </p:tavLst>
                                        </p:anim>
                                      </p:childTnLst>
                                    </p:cTn>
                                  </p:par>
                                  <p:par>
                                    <p:cTn id="30" presetID="23" presetClass="entr" presetSubtype="528"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ppt_w</p:attrName>
                                            </p:attrNameLst>
                                          </p:cBhvr>
                                          <p:tavLst>
                                            <p:tav tm="0">
                                              <p:val>
                                                <p:fltVal val="0"/>
                                              </p:val>
                                            </p:tav>
                                            <p:tav tm="100000">
                                              <p:val>
                                                <p:strVal val="#ppt_w"/>
                                              </p:val>
                                            </p:tav>
                                          </p:tavLst>
                                        </p:anim>
                                        <p:anim calcmode="lin" valueType="num">
                                          <p:cBhvr>
                                            <p:cTn id="33" dur="500" fill="hold"/>
                                            <p:tgtEl>
                                              <p:spTgt spid="6"/>
                                            </p:tgtEl>
                                            <p:attrNameLst>
                                              <p:attrName>ppt_h</p:attrName>
                                            </p:attrNameLst>
                                          </p:cBhvr>
                                          <p:tavLst>
                                            <p:tav tm="0">
                                              <p:val>
                                                <p:fltVal val="0"/>
                                              </p:val>
                                            </p:tav>
                                            <p:tav tm="100000">
                                              <p:val>
                                                <p:strVal val="#ppt_h"/>
                                              </p:val>
                                            </p:tav>
                                          </p:tavLst>
                                        </p:anim>
                                        <p:anim calcmode="lin" valueType="num">
                                          <p:cBhvr>
                                            <p:cTn id="34" dur="500" fill="hold"/>
                                            <p:tgtEl>
                                              <p:spTgt spid="6"/>
                                            </p:tgtEl>
                                            <p:attrNameLst>
                                              <p:attrName>ppt_x</p:attrName>
                                            </p:attrNameLst>
                                          </p:cBhvr>
                                          <p:tavLst>
                                            <p:tav tm="0">
                                              <p:val>
                                                <p:fltVal val="0.5"/>
                                              </p:val>
                                            </p:tav>
                                            <p:tav tm="100000">
                                              <p:val>
                                                <p:strVal val="#ppt_x"/>
                                              </p:val>
                                            </p:tav>
                                          </p:tavLst>
                                        </p:anim>
                                        <p:anim calcmode="lin" valueType="num">
                                          <p:cBhvr>
                                            <p:cTn id="35" dur="500" fill="hold"/>
                                            <p:tgtEl>
                                              <p:spTgt spid="6"/>
                                            </p:tgtEl>
                                            <p:attrNameLst>
                                              <p:attrName>ppt_y</p:attrName>
                                            </p:attrNameLst>
                                          </p:cBhvr>
                                          <p:tavLst>
                                            <p:tav tm="0">
                                              <p:val>
                                                <p:fltVal val="0.5"/>
                                              </p:val>
                                            </p:tav>
                                            <p:tav tm="100000">
                                              <p:val>
                                                <p:strVal val="#ppt_y"/>
                                              </p:val>
                                            </p:tav>
                                          </p:tavLst>
                                        </p:anim>
                                      </p:childTnLst>
                                    </p:cTn>
                                  </p:par>
                                  <p:par>
                                    <p:cTn id="36" presetID="23" presetClass="entr" presetSubtype="528"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p:cTn id="38" dur="500" fill="hold"/>
                                            <p:tgtEl>
                                              <p:spTgt spid="9"/>
                                            </p:tgtEl>
                                            <p:attrNameLst>
                                              <p:attrName>ppt_w</p:attrName>
                                            </p:attrNameLst>
                                          </p:cBhvr>
                                          <p:tavLst>
                                            <p:tav tm="0">
                                              <p:val>
                                                <p:fltVal val="0"/>
                                              </p:val>
                                            </p:tav>
                                            <p:tav tm="100000">
                                              <p:val>
                                                <p:strVal val="#ppt_w"/>
                                              </p:val>
                                            </p:tav>
                                          </p:tavLst>
                                        </p:anim>
                                        <p:anim calcmode="lin" valueType="num">
                                          <p:cBhvr>
                                            <p:cTn id="39" dur="500" fill="hold"/>
                                            <p:tgtEl>
                                              <p:spTgt spid="9"/>
                                            </p:tgtEl>
                                            <p:attrNameLst>
                                              <p:attrName>ppt_h</p:attrName>
                                            </p:attrNameLst>
                                          </p:cBhvr>
                                          <p:tavLst>
                                            <p:tav tm="0">
                                              <p:val>
                                                <p:fltVal val="0"/>
                                              </p:val>
                                            </p:tav>
                                            <p:tav tm="100000">
                                              <p:val>
                                                <p:strVal val="#ppt_h"/>
                                              </p:val>
                                            </p:tav>
                                          </p:tavLst>
                                        </p:anim>
                                        <p:anim calcmode="lin" valueType="num">
                                          <p:cBhvr>
                                            <p:cTn id="40" dur="500" fill="hold"/>
                                            <p:tgtEl>
                                              <p:spTgt spid="9"/>
                                            </p:tgtEl>
                                            <p:attrNameLst>
                                              <p:attrName>ppt_x</p:attrName>
                                            </p:attrNameLst>
                                          </p:cBhvr>
                                          <p:tavLst>
                                            <p:tav tm="0">
                                              <p:val>
                                                <p:fltVal val="0.5"/>
                                              </p:val>
                                            </p:tav>
                                            <p:tav tm="100000">
                                              <p:val>
                                                <p:strVal val="#ppt_x"/>
                                              </p:val>
                                            </p:tav>
                                          </p:tavLst>
                                        </p:anim>
                                        <p:anim calcmode="lin" valueType="num">
                                          <p:cBhvr>
                                            <p:cTn id="41" dur="500" fill="hold"/>
                                            <p:tgtEl>
                                              <p:spTgt spid="9"/>
                                            </p:tgtEl>
                                            <p:attrNameLst>
                                              <p:attrName>ppt_y</p:attrName>
                                            </p:attrNameLst>
                                          </p:cBhvr>
                                          <p:tavLst>
                                            <p:tav tm="0">
                                              <p:val>
                                                <p:fltVal val="0.5"/>
                                              </p:val>
                                            </p:tav>
                                            <p:tav tm="100000">
                                              <p:val>
                                                <p:strVal val="#ppt_y"/>
                                              </p:val>
                                            </p:tav>
                                          </p:tavLst>
                                        </p:anim>
                                      </p:childTnLst>
                                    </p:cTn>
                                  </p:par>
                                  <p:par>
                                    <p:cTn id="42" presetID="23" presetClass="entr" presetSubtype="528" fill="hold" grpId="0" nodeType="with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p:cTn id="44" dur="500" fill="hold"/>
                                            <p:tgtEl>
                                              <p:spTgt spid="5"/>
                                            </p:tgtEl>
                                            <p:attrNameLst>
                                              <p:attrName>ppt_w</p:attrName>
                                            </p:attrNameLst>
                                          </p:cBhvr>
                                          <p:tavLst>
                                            <p:tav tm="0">
                                              <p:val>
                                                <p:fltVal val="0"/>
                                              </p:val>
                                            </p:tav>
                                            <p:tav tm="100000">
                                              <p:val>
                                                <p:strVal val="#ppt_w"/>
                                              </p:val>
                                            </p:tav>
                                          </p:tavLst>
                                        </p:anim>
                                        <p:anim calcmode="lin" valueType="num">
                                          <p:cBhvr>
                                            <p:cTn id="45" dur="500" fill="hold"/>
                                            <p:tgtEl>
                                              <p:spTgt spid="5"/>
                                            </p:tgtEl>
                                            <p:attrNameLst>
                                              <p:attrName>ppt_h</p:attrName>
                                            </p:attrNameLst>
                                          </p:cBhvr>
                                          <p:tavLst>
                                            <p:tav tm="0">
                                              <p:val>
                                                <p:fltVal val="0"/>
                                              </p:val>
                                            </p:tav>
                                            <p:tav tm="100000">
                                              <p:val>
                                                <p:strVal val="#ppt_h"/>
                                              </p:val>
                                            </p:tav>
                                          </p:tavLst>
                                        </p:anim>
                                        <p:anim calcmode="lin" valueType="num">
                                          <p:cBhvr>
                                            <p:cTn id="46" dur="500" fill="hold"/>
                                            <p:tgtEl>
                                              <p:spTgt spid="5"/>
                                            </p:tgtEl>
                                            <p:attrNameLst>
                                              <p:attrName>ppt_x</p:attrName>
                                            </p:attrNameLst>
                                          </p:cBhvr>
                                          <p:tavLst>
                                            <p:tav tm="0">
                                              <p:val>
                                                <p:fltVal val="0.5"/>
                                              </p:val>
                                            </p:tav>
                                            <p:tav tm="100000">
                                              <p:val>
                                                <p:strVal val="#ppt_x"/>
                                              </p:val>
                                            </p:tav>
                                          </p:tavLst>
                                        </p:anim>
                                        <p:anim calcmode="lin" valueType="num">
                                          <p:cBhvr>
                                            <p:cTn id="47" dur="500" fill="hold"/>
                                            <p:tgtEl>
                                              <p:spTgt spid="5"/>
                                            </p:tgtEl>
                                            <p:attrNameLst>
                                              <p:attrName>ppt_y</p:attrName>
                                            </p:attrNameLst>
                                          </p:cBhvr>
                                          <p:tavLst>
                                            <p:tav tm="0">
                                              <p:val>
                                                <p:fltVal val="0.5"/>
                                              </p:val>
                                            </p:tav>
                                            <p:tav tm="100000">
                                              <p:val>
                                                <p:strVal val="#ppt_y"/>
                                              </p:val>
                                            </p:tav>
                                          </p:tavLst>
                                        </p:anim>
                                      </p:childTnLst>
                                    </p:cTn>
                                  </p:par>
                                  <p:par>
                                    <p:cTn id="48" presetID="23" presetClass="entr" presetSubtype="528"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p:cTn id="50" dur="500" fill="hold"/>
                                            <p:tgtEl>
                                              <p:spTgt spid="10"/>
                                            </p:tgtEl>
                                            <p:attrNameLst>
                                              <p:attrName>ppt_w</p:attrName>
                                            </p:attrNameLst>
                                          </p:cBhvr>
                                          <p:tavLst>
                                            <p:tav tm="0">
                                              <p:val>
                                                <p:fltVal val="0"/>
                                              </p:val>
                                            </p:tav>
                                            <p:tav tm="100000">
                                              <p:val>
                                                <p:strVal val="#ppt_w"/>
                                              </p:val>
                                            </p:tav>
                                          </p:tavLst>
                                        </p:anim>
                                        <p:anim calcmode="lin" valueType="num">
                                          <p:cBhvr>
                                            <p:cTn id="51" dur="500" fill="hold"/>
                                            <p:tgtEl>
                                              <p:spTgt spid="10"/>
                                            </p:tgtEl>
                                            <p:attrNameLst>
                                              <p:attrName>ppt_h</p:attrName>
                                            </p:attrNameLst>
                                          </p:cBhvr>
                                          <p:tavLst>
                                            <p:tav tm="0">
                                              <p:val>
                                                <p:fltVal val="0"/>
                                              </p:val>
                                            </p:tav>
                                            <p:tav tm="100000">
                                              <p:val>
                                                <p:strVal val="#ppt_h"/>
                                              </p:val>
                                            </p:tav>
                                          </p:tavLst>
                                        </p:anim>
                                        <p:anim calcmode="lin" valueType="num">
                                          <p:cBhvr>
                                            <p:cTn id="52" dur="500" fill="hold"/>
                                            <p:tgtEl>
                                              <p:spTgt spid="10"/>
                                            </p:tgtEl>
                                            <p:attrNameLst>
                                              <p:attrName>ppt_x</p:attrName>
                                            </p:attrNameLst>
                                          </p:cBhvr>
                                          <p:tavLst>
                                            <p:tav tm="0">
                                              <p:val>
                                                <p:fltVal val="0.5"/>
                                              </p:val>
                                            </p:tav>
                                            <p:tav tm="100000">
                                              <p:val>
                                                <p:strVal val="#ppt_x"/>
                                              </p:val>
                                            </p:tav>
                                          </p:tavLst>
                                        </p:anim>
                                        <p:anim calcmode="lin" valueType="num">
                                          <p:cBhvr>
                                            <p:cTn id="53" dur="500" fill="hold"/>
                                            <p:tgtEl>
                                              <p:spTgt spid="10"/>
                                            </p:tgtEl>
                                            <p:attrNameLst>
                                              <p:attrName>ppt_y</p:attrName>
                                            </p:attrNameLst>
                                          </p:cBhvr>
                                          <p:tavLst>
                                            <p:tav tm="0">
                                              <p:val>
                                                <p:fltVal val="0.5"/>
                                              </p:val>
                                            </p:tav>
                                            <p:tav tm="100000">
                                              <p:val>
                                                <p:strVal val="#ppt_y"/>
                                              </p:val>
                                            </p:tav>
                                          </p:tavLst>
                                        </p:anim>
                                      </p:childTnLst>
                                    </p:cTn>
                                  </p:par>
                                  <p:par>
                                    <p:cTn id="54" presetID="23" presetClass="entr" presetSubtype="528" fill="hold" grpId="0" nodeType="with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p:cTn id="56" dur="500" fill="hold"/>
                                            <p:tgtEl>
                                              <p:spTgt spid="2"/>
                                            </p:tgtEl>
                                            <p:attrNameLst>
                                              <p:attrName>ppt_w</p:attrName>
                                            </p:attrNameLst>
                                          </p:cBhvr>
                                          <p:tavLst>
                                            <p:tav tm="0">
                                              <p:val>
                                                <p:fltVal val="0"/>
                                              </p:val>
                                            </p:tav>
                                            <p:tav tm="100000">
                                              <p:val>
                                                <p:strVal val="#ppt_w"/>
                                              </p:val>
                                            </p:tav>
                                          </p:tavLst>
                                        </p:anim>
                                        <p:anim calcmode="lin" valueType="num">
                                          <p:cBhvr>
                                            <p:cTn id="57" dur="500" fill="hold"/>
                                            <p:tgtEl>
                                              <p:spTgt spid="2"/>
                                            </p:tgtEl>
                                            <p:attrNameLst>
                                              <p:attrName>ppt_h</p:attrName>
                                            </p:attrNameLst>
                                          </p:cBhvr>
                                          <p:tavLst>
                                            <p:tav tm="0">
                                              <p:val>
                                                <p:fltVal val="0"/>
                                              </p:val>
                                            </p:tav>
                                            <p:tav tm="100000">
                                              <p:val>
                                                <p:strVal val="#ppt_h"/>
                                              </p:val>
                                            </p:tav>
                                          </p:tavLst>
                                        </p:anim>
                                        <p:anim calcmode="lin" valueType="num">
                                          <p:cBhvr>
                                            <p:cTn id="58" dur="500" fill="hold"/>
                                            <p:tgtEl>
                                              <p:spTgt spid="2"/>
                                            </p:tgtEl>
                                            <p:attrNameLst>
                                              <p:attrName>ppt_x</p:attrName>
                                            </p:attrNameLst>
                                          </p:cBhvr>
                                          <p:tavLst>
                                            <p:tav tm="0">
                                              <p:val>
                                                <p:fltVal val="0.5"/>
                                              </p:val>
                                            </p:tav>
                                            <p:tav tm="100000">
                                              <p:val>
                                                <p:strVal val="#ppt_x"/>
                                              </p:val>
                                            </p:tav>
                                          </p:tavLst>
                                        </p:anim>
                                        <p:anim calcmode="lin" valueType="num">
                                          <p:cBhvr>
                                            <p:cTn id="59" dur="500" fill="hold"/>
                                            <p:tgtEl>
                                              <p:spTgt spid="2"/>
                                            </p:tgtEl>
                                            <p:attrNameLst>
                                              <p:attrName>ppt_y</p:attrName>
                                            </p:attrNameLst>
                                          </p:cBhvr>
                                          <p:tavLst>
                                            <p:tav tm="0">
                                              <p:val>
                                                <p:fltVal val="0.5"/>
                                              </p:val>
                                            </p:tav>
                                            <p:tav tm="100000">
                                              <p:val>
                                                <p:strVal val="#ppt_y"/>
                                              </p:val>
                                            </p:tav>
                                          </p:tavLst>
                                        </p:anim>
                                      </p:childTnLst>
                                    </p:cTn>
                                  </p:par>
                                  <p:par>
                                    <p:cTn id="60" presetID="23" presetClass="entr" presetSubtype="528" fill="hold" grpId="0" nodeType="withEffect">
                                      <p:stCondLst>
                                        <p:cond delay="0"/>
                                      </p:stCondLst>
                                      <p:childTnLst>
                                        <p:set>
                                          <p:cBhvr>
                                            <p:cTn id="61" dur="1" fill="hold">
                                              <p:stCondLst>
                                                <p:cond delay="0"/>
                                              </p:stCondLst>
                                            </p:cTn>
                                            <p:tgtEl>
                                              <p:spTgt spid="3"/>
                                            </p:tgtEl>
                                            <p:attrNameLst>
                                              <p:attrName>style.visibility</p:attrName>
                                            </p:attrNameLst>
                                          </p:cBhvr>
                                          <p:to>
                                            <p:strVal val="visible"/>
                                          </p:to>
                                        </p:set>
                                        <p:anim calcmode="lin" valueType="num">
                                          <p:cBhvr>
                                            <p:cTn id="62" dur="500" fill="hold"/>
                                            <p:tgtEl>
                                              <p:spTgt spid="3"/>
                                            </p:tgtEl>
                                            <p:attrNameLst>
                                              <p:attrName>ppt_w</p:attrName>
                                            </p:attrNameLst>
                                          </p:cBhvr>
                                          <p:tavLst>
                                            <p:tav tm="0">
                                              <p:val>
                                                <p:fltVal val="0"/>
                                              </p:val>
                                            </p:tav>
                                            <p:tav tm="100000">
                                              <p:val>
                                                <p:strVal val="#ppt_w"/>
                                              </p:val>
                                            </p:tav>
                                          </p:tavLst>
                                        </p:anim>
                                        <p:anim calcmode="lin" valueType="num">
                                          <p:cBhvr>
                                            <p:cTn id="63" dur="500" fill="hold"/>
                                            <p:tgtEl>
                                              <p:spTgt spid="3"/>
                                            </p:tgtEl>
                                            <p:attrNameLst>
                                              <p:attrName>ppt_h</p:attrName>
                                            </p:attrNameLst>
                                          </p:cBhvr>
                                          <p:tavLst>
                                            <p:tav tm="0">
                                              <p:val>
                                                <p:fltVal val="0"/>
                                              </p:val>
                                            </p:tav>
                                            <p:tav tm="100000">
                                              <p:val>
                                                <p:strVal val="#ppt_h"/>
                                              </p:val>
                                            </p:tav>
                                          </p:tavLst>
                                        </p:anim>
                                        <p:anim calcmode="lin" valueType="num">
                                          <p:cBhvr>
                                            <p:cTn id="64" dur="500" fill="hold"/>
                                            <p:tgtEl>
                                              <p:spTgt spid="3"/>
                                            </p:tgtEl>
                                            <p:attrNameLst>
                                              <p:attrName>ppt_x</p:attrName>
                                            </p:attrNameLst>
                                          </p:cBhvr>
                                          <p:tavLst>
                                            <p:tav tm="0">
                                              <p:val>
                                                <p:fltVal val="0.5"/>
                                              </p:val>
                                            </p:tav>
                                            <p:tav tm="100000">
                                              <p:val>
                                                <p:strVal val="#ppt_x"/>
                                              </p:val>
                                            </p:tav>
                                          </p:tavLst>
                                        </p:anim>
                                        <p:anim calcmode="lin" valueType="num">
                                          <p:cBhvr>
                                            <p:cTn id="65" dur="500" fill="hold"/>
                                            <p:tgtEl>
                                              <p:spTgt spid="3"/>
                                            </p:tgtEl>
                                            <p:attrNameLst>
                                              <p:attrName>ppt_y</p:attrName>
                                            </p:attrNameLst>
                                          </p:cBhvr>
                                          <p:tavLst>
                                            <p:tav tm="0">
                                              <p:val>
                                                <p:fltVal val="0.5"/>
                                              </p:val>
                                            </p:tav>
                                            <p:tav tm="100000">
                                              <p:val>
                                                <p:strVal val="#ppt_y"/>
                                              </p:val>
                                            </p:tav>
                                          </p:tavLst>
                                        </p:anim>
                                      </p:childTnLst>
                                    </p:cTn>
                                  </p:par>
                                  <p:par>
                                    <p:cTn id="66" presetID="23" presetClass="entr" presetSubtype="528" fill="hold" grpId="0" nodeType="withEffect">
                                      <p:stCondLst>
                                        <p:cond delay="0"/>
                                      </p:stCondLst>
                                      <p:childTnLst>
                                        <p:set>
                                          <p:cBhvr>
                                            <p:cTn id="67" dur="1" fill="hold">
                                              <p:stCondLst>
                                                <p:cond delay="0"/>
                                              </p:stCondLst>
                                            </p:cTn>
                                            <p:tgtEl>
                                              <p:spTgt spid="16"/>
                                            </p:tgtEl>
                                            <p:attrNameLst>
                                              <p:attrName>style.visibility</p:attrName>
                                            </p:attrNameLst>
                                          </p:cBhvr>
                                          <p:to>
                                            <p:strVal val="visible"/>
                                          </p:to>
                                        </p:set>
                                        <p:anim calcmode="lin" valueType="num">
                                          <p:cBhvr>
                                            <p:cTn id="68" dur="500" fill="hold"/>
                                            <p:tgtEl>
                                              <p:spTgt spid="16"/>
                                            </p:tgtEl>
                                            <p:attrNameLst>
                                              <p:attrName>ppt_w</p:attrName>
                                            </p:attrNameLst>
                                          </p:cBhvr>
                                          <p:tavLst>
                                            <p:tav tm="0">
                                              <p:val>
                                                <p:fltVal val="0"/>
                                              </p:val>
                                            </p:tav>
                                            <p:tav tm="100000">
                                              <p:val>
                                                <p:strVal val="#ppt_w"/>
                                              </p:val>
                                            </p:tav>
                                          </p:tavLst>
                                        </p:anim>
                                        <p:anim calcmode="lin" valueType="num">
                                          <p:cBhvr>
                                            <p:cTn id="69" dur="500" fill="hold"/>
                                            <p:tgtEl>
                                              <p:spTgt spid="16"/>
                                            </p:tgtEl>
                                            <p:attrNameLst>
                                              <p:attrName>ppt_h</p:attrName>
                                            </p:attrNameLst>
                                          </p:cBhvr>
                                          <p:tavLst>
                                            <p:tav tm="0">
                                              <p:val>
                                                <p:fltVal val="0"/>
                                              </p:val>
                                            </p:tav>
                                            <p:tav tm="100000">
                                              <p:val>
                                                <p:strVal val="#ppt_h"/>
                                              </p:val>
                                            </p:tav>
                                          </p:tavLst>
                                        </p:anim>
                                        <p:anim calcmode="lin" valueType="num">
                                          <p:cBhvr>
                                            <p:cTn id="70" dur="500" fill="hold"/>
                                            <p:tgtEl>
                                              <p:spTgt spid="16"/>
                                            </p:tgtEl>
                                            <p:attrNameLst>
                                              <p:attrName>ppt_x</p:attrName>
                                            </p:attrNameLst>
                                          </p:cBhvr>
                                          <p:tavLst>
                                            <p:tav tm="0">
                                              <p:val>
                                                <p:fltVal val="0.5"/>
                                              </p:val>
                                            </p:tav>
                                            <p:tav tm="100000">
                                              <p:val>
                                                <p:strVal val="#ppt_x"/>
                                              </p:val>
                                            </p:tav>
                                          </p:tavLst>
                                        </p:anim>
                                        <p:anim calcmode="lin" valueType="num">
                                          <p:cBhvr>
                                            <p:cTn id="71" dur="500" fill="hold"/>
                                            <p:tgtEl>
                                              <p:spTgt spid="16"/>
                                            </p:tgtEl>
                                            <p:attrNameLst>
                                              <p:attrName>ppt_y</p:attrName>
                                            </p:attrNameLst>
                                          </p:cBhvr>
                                          <p:tavLst>
                                            <p:tav tm="0">
                                              <p:val>
                                                <p:fltVal val="0.5"/>
                                              </p:val>
                                            </p:tav>
                                            <p:tav tm="100000">
                                              <p:val>
                                                <p:strVal val="#ppt_y"/>
                                              </p:val>
                                            </p:tav>
                                          </p:tavLst>
                                        </p:anim>
                                      </p:childTnLst>
                                    </p:cTn>
                                  </p:par>
                                </p:childTnLst>
                              </p:cTn>
                            </p:par>
                            <p:par>
                              <p:cTn id="72" fill="hold">
                                <p:stCondLst>
                                  <p:cond delay="1500"/>
                                </p:stCondLst>
                                <p:childTnLst>
                                  <p:par>
                                    <p:cTn id="73" presetID="53" presetClass="exit" presetSubtype="544" fill="hold" grpId="1" nodeType="afterEffect">
                                      <p:stCondLst>
                                        <p:cond delay="0"/>
                                      </p:stCondLst>
                                      <p:childTnLst>
                                        <p:anim calcmode="lin" valueType="num">
                                          <p:cBhvr>
                                            <p:cTn id="74" dur="500"/>
                                            <p:tgtEl>
                                              <p:spTgt spid="8"/>
                                            </p:tgtEl>
                                            <p:attrNameLst>
                                              <p:attrName>ppt_w</p:attrName>
                                            </p:attrNameLst>
                                          </p:cBhvr>
                                          <p:tavLst>
                                            <p:tav tm="0">
                                              <p:val>
                                                <p:strVal val="ppt_w"/>
                                              </p:val>
                                            </p:tav>
                                            <p:tav tm="100000">
                                              <p:val>
                                                <p:fltVal val="0"/>
                                              </p:val>
                                            </p:tav>
                                          </p:tavLst>
                                        </p:anim>
                                        <p:anim calcmode="lin" valueType="num">
                                          <p:cBhvr>
                                            <p:cTn id="75" dur="500"/>
                                            <p:tgtEl>
                                              <p:spTgt spid="8"/>
                                            </p:tgtEl>
                                            <p:attrNameLst>
                                              <p:attrName>ppt_h</p:attrName>
                                            </p:attrNameLst>
                                          </p:cBhvr>
                                          <p:tavLst>
                                            <p:tav tm="0">
                                              <p:val>
                                                <p:strVal val="ppt_h"/>
                                              </p:val>
                                            </p:tav>
                                            <p:tav tm="100000">
                                              <p:val>
                                                <p:fltVal val="0"/>
                                              </p:val>
                                            </p:tav>
                                          </p:tavLst>
                                        </p:anim>
                                        <p:animEffect transition="out" filter="fade">
                                          <p:cBhvr>
                                            <p:cTn id="76" dur="500"/>
                                            <p:tgtEl>
                                              <p:spTgt spid="8"/>
                                            </p:tgtEl>
                                          </p:cBhvr>
                                        </p:animEffect>
                                        <p:anim calcmode="lin" valueType="num">
                                          <p:cBhvr>
                                            <p:cTn id="77" dur="500"/>
                                            <p:tgtEl>
                                              <p:spTgt spid="8"/>
                                            </p:tgtEl>
                                            <p:attrNameLst>
                                              <p:attrName>ppt_x</p:attrName>
                                            </p:attrNameLst>
                                          </p:cBhvr>
                                          <p:tavLst>
                                            <p:tav tm="0">
                                              <p:val>
                                                <p:strVal val="ppt_x"/>
                                              </p:val>
                                            </p:tav>
                                            <p:tav tm="100000">
                                              <p:val>
                                                <p:fltVal val="0.5"/>
                                              </p:val>
                                            </p:tav>
                                          </p:tavLst>
                                        </p:anim>
                                        <p:anim calcmode="lin" valueType="num">
                                          <p:cBhvr>
                                            <p:cTn id="78" dur="500"/>
                                            <p:tgtEl>
                                              <p:spTgt spid="8"/>
                                            </p:tgtEl>
                                            <p:attrNameLst>
                                              <p:attrName>ppt_y</p:attrName>
                                            </p:attrNameLst>
                                          </p:cBhvr>
                                          <p:tavLst>
                                            <p:tav tm="0">
                                              <p:val>
                                                <p:strVal val="ppt_y"/>
                                              </p:val>
                                            </p:tav>
                                            <p:tav tm="100000">
                                              <p:val>
                                                <p:fltVal val="0.5"/>
                                              </p:val>
                                            </p:tav>
                                          </p:tavLst>
                                        </p:anim>
                                        <p:set>
                                          <p:cBhvr>
                                            <p:cTn id="79" dur="1" fill="hold">
                                              <p:stCondLst>
                                                <p:cond delay="499"/>
                                              </p:stCondLst>
                                            </p:cTn>
                                            <p:tgtEl>
                                              <p:spTgt spid="8"/>
                                            </p:tgtEl>
                                            <p:attrNameLst>
                                              <p:attrName>style.visibility</p:attrName>
                                            </p:attrNameLst>
                                          </p:cBhvr>
                                          <p:to>
                                            <p:strVal val="hidden"/>
                                          </p:to>
                                        </p:set>
                                      </p:childTnLst>
                                    </p:cTn>
                                  </p:par>
                                  <p:par>
                                    <p:cTn id="80" presetID="53" presetClass="exit" presetSubtype="544" fill="hold" grpId="1" nodeType="withEffect">
                                      <p:stCondLst>
                                        <p:cond delay="0"/>
                                      </p:stCondLst>
                                      <p:childTnLst>
                                        <p:anim calcmode="lin" valueType="num">
                                          <p:cBhvr>
                                            <p:cTn id="81" dur="500"/>
                                            <p:tgtEl>
                                              <p:spTgt spid="15"/>
                                            </p:tgtEl>
                                            <p:attrNameLst>
                                              <p:attrName>ppt_w</p:attrName>
                                            </p:attrNameLst>
                                          </p:cBhvr>
                                          <p:tavLst>
                                            <p:tav tm="0">
                                              <p:val>
                                                <p:strVal val="ppt_w"/>
                                              </p:val>
                                            </p:tav>
                                            <p:tav tm="100000">
                                              <p:val>
                                                <p:fltVal val="0"/>
                                              </p:val>
                                            </p:tav>
                                          </p:tavLst>
                                        </p:anim>
                                        <p:anim calcmode="lin" valueType="num">
                                          <p:cBhvr>
                                            <p:cTn id="82" dur="500"/>
                                            <p:tgtEl>
                                              <p:spTgt spid="15"/>
                                            </p:tgtEl>
                                            <p:attrNameLst>
                                              <p:attrName>ppt_h</p:attrName>
                                            </p:attrNameLst>
                                          </p:cBhvr>
                                          <p:tavLst>
                                            <p:tav tm="0">
                                              <p:val>
                                                <p:strVal val="ppt_h"/>
                                              </p:val>
                                            </p:tav>
                                            <p:tav tm="100000">
                                              <p:val>
                                                <p:fltVal val="0"/>
                                              </p:val>
                                            </p:tav>
                                          </p:tavLst>
                                        </p:anim>
                                        <p:animEffect transition="out" filter="fade">
                                          <p:cBhvr>
                                            <p:cTn id="83" dur="500"/>
                                            <p:tgtEl>
                                              <p:spTgt spid="15"/>
                                            </p:tgtEl>
                                          </p:cBhvr>
                                        </p:animEffect>
                                        <p:anim calcmode="lin" valueType="num">
                                          <p:cBhvr>
                                            <p:cTn id="84" dur="500"/>
                                            <p:tgtEl>
                                              <p:spTgt spid="15"/>
                                            </p:tgtEl>
                                            <p:attrNameLst>
                                              <p:attrName>ppt_x</p:attrName>
                                            </p:attrNameLst>
                                          </p:cBhvr>
                                          <p:tavLst>
                                            <p:tav tm="0">
                                              <p:val>
                                                <p:strVal val="ppt_x"/>
                                              </p:val>
                                            </p:tav>
                                            <p:tav tm="100000">
                                              <p:val>
                                                <p:fltVal val="0.5"/>
                                              </p:val>
                                            </p:tav>
                                          </p:tavLst>
                                        </p:anim>
                                        <p:anim calcmode="lin" valueType="num">
                                          <p:cBhvr>
                                            <p:cTn id="85" dur="500"/>
                                            <p:tgtEl>
                                              <p:spTgt spid="15"/>
                                            </p:tgtEl>
                                            <p:attrNameLst>
                                              <p:attrName>ppt_y</p:attrName>
                                            </p:attrNameLst>
                                          </p:cBhvr>
                                          <p:tavLst>
                                            <p:tav tm="0">
                                              <p:val>
                                                <p:strVal val="ppt_y"/>
                                              </p:val>
                                            </p:tav>
                                            <p:tav tm="100000">
                                              <p:val>
                                                <p:fltVal val="0.5"/>
                                              </p:val>
                                            </p:tav>
                                          </p:tavLst>
                                        </p:anim>
                                        <p:set>
                                          <p:cBhvr>
                                            <p:cTn id="86" dur="1" fill="hold">
                                              <p:stCondLst>
                                                <p:cond delay="499"/>
                                              </p:stCondLst>
                                            </p:cTn>
                                            <p:tgtEl>
                                              <p:spTgt spid="15"/>
                                            </p:tgtEl>
                                            <p:attrNameLst>
                                              <p:attrName>style.visibility</p:attrName>
                                            </p:attrNameLst>
                                          </p:cBhvr>
                                          <p:to>
                                            <p:strVal val="hidden"/>
                                          </p:to>
                                        </p:set>
                                      </p:childTnLst>
                                    </p:cTn>
                                  </p:par>
                                  <p:par>
                                    <p:cTn id="87" presetID="53" presetClass="exit" presetSubtype="544" fill="hold" grpId="1" nodeType="withEffect">
                                      <p:stCondLst>
                                        <p:cond delay="0"/>
                                      </p:stCondLst>
                                      <p:childTnLst>
                                        <p:anim calcmode="lin" valueType="num">
                                          <p:cBhvr>
                                            <p:cTn id="88" dur="500"/>
                                            <p:tgtEl>
                                              <p:spTgt spid="4"/>
                                            </p:tgtEl>
                                            <p:attrNameLst>
                                              <p:attrName>ppt_w</p:attrName>
                                            </p:attrNameLst>
                                          </p:cBhvr>
                                          <p:tavLst>
                                            <p:tav tm="0">
                                              <p:val>
                                                <p:strVal val="ppt_w"/>
                                              </p:val>
                                            </p:tav>
                                            <p:tav tm="100000">
                                              <p:val>
                                                <p:fltVal val="0"/>
                                              </p:val>
                                            </p:tav>
                                          </p:tavLst>
                                        </p:anim>
                                        <p:anim calcmode="lin" valueType="num">
                                          <p:cBhvr>
                                            <p:cTn id="89" dur="500"/>
                                            <p:tgtEl>
                                              <p:spTgt spid="4"/>
                                            </p:tgtEl>
                                            <p:attrNameLst>
                                              <p:attrName>ppt_h</p:attrName>
                                            </p:attrNameLst>
                                          </p:cBhvr>
                                          <p:tavLst>
                                            <p:tav tm="0">
                                              <p:val>
                                                <p:strVal val="ppt_h"/>
                                              </p:val>
                                            </p:tav>
                                            <p:tav tm="100000">
                                              <p:val>
                                                <p:fltVal val="0"/>
                                              </p:val>
                                            </p:tav>
                                          </p:tavLst>
                                        </p:anim>
                                        <p:animEffect transition="out" filter="fade">
                                          <p:cBhvr>
                                            <p:cTn id="90" dur="500"/>
                                            <p:tgtEl>
                                              <p:spTgt spid="4"/>
                                            </p:tgtEl>
                                          </p:cBhvr>
                                        </p:animEffect>
                                        <p:anim calcmode="lin" valueType="num">
                                          <p:cBhvr>
                                            <p:cTn id="91" dur="500"/>
                                            <p:tgtEl>
                                              <p:spTgt spid="4"/>
                                            </p:tgtEl>
                                            <p:attrNameLst>
                                              <p:attrName>ppt_x</p:attrName>
                                            </p:attrNameLst>
                                          </p:cBhvr>
                                          <p:tavLst>
                                            <p:tav tm="0">
                                              <p:val>
                                                <p:strVal val="ppt_x"/>
                                              </p:val>
                                            </p:tav>
                                            <p:tav tm="100000">
                                              <p:val>
                                                <p:fltVal val="0.5"/>
                                              </p:val>
                                            </p:tav>
                                          </p:tavLst>
                                        </p:anim>
                                        <p:anim calcmode="lin" valueType="num">
                                          <p:cBhvr>
                                            <p:cTn id="92" dur="500"/>
                                            <p:tgtEl>
                                              <p:spTgt spid="4"/>
                                            </p:tgtEl>
                                            <p:attrNameLst>
                                              <p:attrName>ppt_y</p:attrName>
                                            </p:attrNameLst>
                                          </p:cBhvr>
                                          <p:tavLst>
                                            <p:tav tm="0">
                                              <p:val>
                                                <p:strVal val="ppt_y"/>
                                              </p:val>
                                            </p:tav>
                                            <p:tav tm="100000">
                                              <p:val>
                                                <p:fltVal val="0.5"/>
                                              </p:val>
                                            </p:tav>
                                          </p:tavLst>
                                        </p:anim>
                                        <p:set>
                                          <p:cBhvr>
                                            <p:cTn id="93" dur="1" fill="hold">
                                              <p:stCondLst>
                                                <p:cond delay="499"/>
                                              </p:stCondLst>
                                            </p:cTn>
                                            <p:tgtEl>
                                              <p:spTgt spid="4"/>
                                            </p:tgtEl>
                                            <p:attrNameLst>
                                              <p:attrName>style.visibility</p:attrName>
                                            </p:attrNameLst>
                                          </p:cBhvr>
                                          <p:to>
                                            <p:strVal val="hidden"/>
                                          </p:to>
                                        </p:set>
                                      </p:childTnLst>
                                    </p:cTn>
                                  </p:par>
                                  <p:par>
                                    <p:cTn id="94" presetID="53" presetClass="exit" presetSubtype="544" fill="hold" grpId="1" nodeType="withEffect">
                                      <p:stCondLst>
                                        <p:cond delay="0"/>
                                      </p:stCondLst>
                                      <p:childTnLst>
                                        <p:anim calcmode="lin" valueType="num">
                                          <p:cBhvr>
                                            <p:cTn id="95" dur="500"/>
                                            <p:tgtEl>
                                              <p:spTgt spid="9"/>
                                            </p:tgtEl>
                                            <p:attrNameLst>
                                              <p:attrName>ppt_w</p:attrName>
                                            </p:attrNameLst>
                                          </p:cBhvr>
                                          <p:tavLst>
                                            <p:tav tm="0">
                                              <p:val>
                                                <p:strVal val="ppt_w"/>
                                              </p:val>
                                            </p:tav>
                                            <p:tav tm="100000">
                                              <p:val>
                                                <p:fltVal val="0"/>
                                              </p:val>
                                            </p:tav>
                                          </p:tavLst>
                                        </p:anim>
                                        <p:anim calcmode="lin" valueType="num">
                                          <p:cBhvr>
                                            <p:cTn id="96" dur="500"/>
                                            <p:tgtEl>
                                              <p:spTgt spid="9"/>
                                            </p:tgtEl>
                                            <p:attrNameLst>
                                              <p:attrName>ppt_h</p:attrName>
                                            </p:attrNameLst>
                                          </p:cBhvr>
                                          <p:tavLst>
                                            <p:tav tm="0">
                                              <p:val>
                                                <p:strVal val="ppt_h"/>
                                              </p:val>
                                            </p:tav>
                                            <p:tav tm="100000">
                                              <p:val>
                                                <p:fltVal val="0"/>
                                              </p:val>
                                            </p:tav>
                                          </p:tavLst>
                                        </p:anim>
                                        <p:animEffect transition="out" filter="fade">
                                          <p:cBhvr>
                                            <p:cTn id="97" dur="500"/>
                                            <p:tgtEl>
                                              <p:spTgt spid="9"/>
                                            </p:tgtEl>
                                          </p:cBhvr>
                                        </p:animEffect>
                                        <p:anim calcmode="lin" valueType="num">
                                          <p:cBhvr>
                                            <p:cTn id="98" dur="500"/>
                                            <p:tgtEl>
                                              <p:spTgt spid="9"/>
                                            </p:tgtEl>
                                            <p:attrNameLst>
                                              <p:attrName>ppt_x</p:attrName>
                                            </p:attrNameLst>
                                          </p:cBhvr>
                                          <p:tavLst>
                                            <p:tav tm="0">
                                              <p:val>
                                                <p:strVal val="ppt_x"/>
                                              </p:val>
                                            </p:tav>
                                            <p:tav tm="100000">
                                              <p:val>
                                                <p:fltVal val="0.5"/>
                                              </p:val>
                                            </p:tav>
                                          </p:tavLst>
                                        </p:anim>
                                        <p:anim calcmode="lin" valueType="num">
                                          <p:cBhvr>
                                            <p:cTn id="99" dur="500"/>
                                            <p:tgtEl>
                                              <p:spTgt spid="9"/>
                                            </p:tgtEl>
                                            <p:attrNameLst>
                                              <p:attrName>ppt_y</p:attrName>
                                            </p:attrNameLst>
                                          </p:cBhvr>
                                          <p:tavLst>
                                            <p:tav tm="0">
                                              <p:val>
                                                <p:strVal val="ppt_y"/>
                                              </p:val>
                                            </p:tav>
                                            <p:tav tm="100000">
                                              <p:val>
                                                <p:fltVal val="0.5"/>
                                              </p:val>
                                            </p:tav>
                                          </p:tavLst>
                                        </p:anim>
                                        <p:set>
                                          <p:cBhvr>
                                            <p:cTn id="100" dur="1" fill="hold">
                                              <p:stCondLst>
                                                <p:cond delay="499"/>
                                              </p:stCondLst>
                                            </p:cTn>
                                            <p:tgtEl>
                                              <p:spTgt spid="9"/>
                                            </p:tgtEl>
                                            <p:attrNameLst>
                                              <p:attrName>style.visibility</p:attrName>
                                            </p:attrNameLst>
                                          </p:cBhvr>
                                          <p:to>
                                            <p:strVal val="hidden"/>
                                          </p:to>
                                        </p:set>
                                      </p:childTnLst>
                                    </p:cTn>
                                  </p:par>
                                  <p:par>
                                    <p:cTn id="101" presetID="53" presetClass="exit" presetSubtype="544" fill="hold" grpId="1" nodeType="withEffect">
                                      <p:stCondLst>
                                        <p:cond delay="0"/>
                                      </p:stCondLst>
                                      <p:childTnLst>
                                        <p:anim calcmode="lin" valueType="num">
                                          <p:cBhvr>
                                            <p:cTn id="102" dur="500"/>
                                            <p:tgtEl>
                                              <p:spTgt spid="2"/>
                                            </p:tgtEl>
                                            <p:attrNameLst>
                                              <p:attrName>ppt_w</p:attrName>
                                            </p:attrNameLst>
                                          </p:cBhvr>
                                          <p:tavLst>
                                            <p:tav tm="0">
                                              <p:val>
                                                <p:strVal val="ppt_w"/>
                                              </p:val>
                                            </p:tav>
                                            <p:tav tm="100000">
                                              <p:val>
                                                <p:fltVal val="0"/>
                                              </p:val>
                                            </p:tav>
                                          </p:tavLst>
                                        </p:anim>
                                        <p:anim calcmode="lin" valueType="num">
                                          <p:cBhvr>
                                            <p:cTn id="103" dur="500"/>
                                            <p:tgtEl>
                                              <p:spTgt spid="2"/>
                                            </p:tgtEl>
                                            <p:attrNameLst>
                                              <p:attrName>ppt_h</p:attrName>
                                            </p:attrNameLst>
                                          </p:cBhvr>
                                          <p:tavLst>
                                            <p:tav tm="0">
                                              <p:val>
                                                <p:strVal val="ppt_h"/>
                                              </p:val>
                                            </p:tav>
                                            <p:tav tm="100000">
                                              <p:val>
                                                <p:fltVal val="0"/>
                                              </p:val>
                                            </p:tav>
                                          </p:tavLst>
                                        </p:anim>
                                        <p:animEffect transition="out" filter="fade">
                                          <p:cBhvr>
                                            <p:cTn id="104" dur="500"/>
                                            <p:tgtEl>
                                              <p:spTgt spid="2"/>
                                            </p:tgtEl>
                                          </p:cBhvr>
                                        </p:animEffect>
                                        <p:anim calcmode="lin" valueType="num">
                                          <p:cBhvr>
                                            <p:cTn id="105" dur="500"/>
                                            <p:tgtEl>
                                              <p:spTgt spid="2"/>
                                            </p:tgtEl>
                                            <p:attrNameLst>
                                              <p:attrName>ppt_x</p:attrName>
                                            </p:attrNameLst>
                                          </p:cBhvr>
                                          <p:tavLst>
                                            <p:tav tm="0">
                                              <p:val>
                                                <p:strVal val="ppt_x"/>
                                              </p:val>
                                            </p:tav>
                                            <p:tav tm="100000">
                                              <p:val>
                                                <p:fltVal val="0.5"/>
                                              </p:val>
                                            </p:tav>
                                          </p:tavLst>
                                        </p:anim>
                                        <p:anim calcmode="lin" valueType="num">
                                          <p:cBhvr>
                                            <p:cTn id="106" dur="500"/>
                                            <p:tgtEl>
                                              <p:spTgt spid="2"/>
                                            </p:tgtEl>
                                            <p:attrNameLst>
                                              <p:attrName>ppt_y</p:attrName>
                                            </p:attrNameLst>
                                          </p:cBhvr>
                                          <p:tavLst>
                                            <p:tav tm="0">
                                              <p:val>
                                                <p:strVal val="ppt_y"/>
                                              </p:val>
                                            </p:tav>
                                            <p:tav tm="100000">
                                              <p:val>
                                                <p:fltVal val="0.5"/>
                                              </p:val>
                                            </p:tav>
                                          </p:tavLst>
                                        </p:anim>
                                        <p:set>
                                          <p:cBhvr>
                                            <p:cTn id="107" dur="1" fill="hold">
                                              <p:stCondLst>
                                                <p:cond delay="499"/>
                                              </p:stCondLst>
                                            </p:cTn>
                                            <p:tgtEl>
                                              <p:spTgt spid="2"/>
                                            </p:tgtEl>
                                            <p:attrNameLst>
                                              <p:attrName>style.visibility</p:attrName>
                                            </p:attrNameLst>
                                          </p:cBhvr>
                                          <p:to>
                                            <p:strVal val="hidden"/>
                                          </p:to>
                                        </p:set>
                                      </p:childTnLst>
                                    </p:cTn>
                                  </p:par>
                                  <p:par>
                                    <p:cTn id="108" presetID="53" presetClass="exit" presetSubtype="544" fill="hold" grpId="1" nodeType="withEffect">
                                      <p:stCondLst>
                                        <p:cond delay="0"/>
                                      </p:stCondLst>
                                      <p:childTnLst>
                                        <p:anim calcmode="lin" valueType="num">
                                          <p:cBhvr>
                                            <p:cTn id="109" dur="500"/>
                                            <p:tgtEl>
                                              <p:spTgt spid="3"/>
                                            </p:tgtEl>
                                            <p:attrNameLst>
                                              <p:attrName>ppt_w</p:attrName>
                                            </p:attrNameLst>
                                          </p:cBhvr>
                                          <p:tavLst>
                                            <p:tav tm="0">
                                              <p:val>
                                                <p:strVal val="ppt_w"/>
                                              </p:val>
                                            </p:tav>
                                            <p:tav tm="100000">
                                              <p:val>
                                                <p:fltVal val="0"/>
                                              </p:val>
                                            </p:tav>
                                          </p:tavLst>
                                        </p:anim>
                                        <p:anim calcmode="lin" valueType="num">
                                          <p:cBhvr>
                                            <p:cTn id="110" dur="500"/>
                                            <p:tgtEl>
                                              <p:spTgt spid="3"/>
                                            </p:tgtEl>
                                            <p:attrNameLst>
                                              <p:attrName>ppt_h</p:attrName>
                                            </p:attrNameLst>
                                          </p:cBhvr>
                                          <p:tavLst>
                                            <p:tav tm="0">
                                              <p:val>
                                                <p:strVal val="ppt_h"/>
                                              </p:val>
                                            </p:tav>
                                            <p:tav tm="100000">
                                              <p:val>
                                                <p:fltVal val="0"/>
                                              </p:val>
                                            </p:tav>
                                          </p:tavLst>
                                        </p:anim>
                                        <p:animEffect transition="out" filter="fade">
                                          <p:cBhvr>
                                            <p:cTn id="111" dur="500"/>
                                            <p:tgtEl>
                                              <p:spTgt spid="3"/>
                                            </p:tgtEl>
                                          </p:cBhvr>
                                        </p:animEffect>
                                        <p:anim calcmode="lin" valueType="num">
                                          <p:cBhvr>
                                            <p:cTn id="112" dur="500"/>
                                            <p:tgtEl>
                                              <p:spTgt spid="3"/>
                                            </p:tgtEl>
                                            <p:attrNameLst>
                                              <p:attrName>ppt_x</p:attrName>
                                            </p:attrNameLst>
                                          </p:cBhvr>
                                          <p:tavLst>
                                            <p:tav tm="0">
                                              <p:val>
                                                <p:strVal val="ppt_x"/>
                                              </p:val>
                                            </p:tav>
                                            <p:tav tm="100000">
                                              <p:val>
                                                <p:fltVal val="0.5"/>
                                              </p:val>
                                            </p:tav>
                                          </p:tavLst>
                                        </p:anim>
                                        <p:anim calcmode="lin" valueType="num">
                                          <p:cBhvr>
                                            <p:cTn id="113" dur="500"/>
                                            <p:tgtEl>
                                              <p:spTgt spid="3"/>
                                            </p:tgtEl>
                                            <p:attrNameLst>
                                              <p:attrName>ppt_y</p:attrName>
                                            </p:attrNameLst>
                                          </p:cBhvr>
                                          <p:tavLst>
                                            <p:tav tm="0">
                                              <p:val>
                                                <p:strVal val="ppt_y"/>
                                              </p:val>
                                            </p:tav>
                                            <p:tav tm="100000">
                                              <p:val>
                                                <p:fltVal val="0.5"/>
                                              </p:val>
                                            </p:tav>
                                          </p:tavLst>
                                        </p:anim>
                                        <p:set>
                                          <p:cBhvr>
                                            <p:cTn id="114" dur="1" fill="hold">
                                              <p:stCondLst>
                                                <p:cond delay="499"/>
                                              </p:stCondLst>
                                            </p:cTn>
                                            <p:tgtEl>
                                              <p:spTgt spid="3"/>
                                            </p:tgtEl>
                                            <p:attrNameLst>
                                              <p:attrName>style.visibility</p:attrName>
                                            </p:attrNameLst>
                                          </p:cBhvr>
                                          <p:to>
                                            <p:strVal val="hidden"/>
                                          </p:to>
                                        </p:set>
                                      </p:childTnLst>
                                    </p:cTn>
                                  </p:par>
                                  <p:par>
                                    <p:cTn id="115" presetID="53" presetClass="entr" presetSubtype="16" fill="hold" grpId="0" nodeType="withEffect">
                                      <p:stCondLst>
                                        <p:cond delay="0"/>
                                      </p:stCondLst>
                                      <p:childTnLst>
                                        <p:set>
                                          <p:cBhvr>
                                            <p:cTn id="116" dur="1" fill="hold">
                                              <p:stCondLst>
                                                <p:cond delay="0"/>
                                              </p:stCondLst>
                                            </p:cTn>
                                            <p:tgtEl>
                                              <p:spTgt spid="14"/>
                                            </p:tgtEl>
                                            <p:attrNameLst>
                                              <p:attrName>style.visibility</p:attrName>
                                            </p:attrNameLst>
                                          </p:cBhvr>
                                          <p:to>
                                            <p:strVal val="visible"/>
                                          </p:to>
                                        </p:set>
                                        <p:anim calcmode="lin" valueType="num">
                                          <p:cBhvr>
                                            <p:cTn id="117" dur="500" fill="hold"/>
                                            <p:tgtEl>
                                              <p:spTgt spid="14"/>
                                            </p:tgtEl>
                                            <p:attrNameLst>
                                              <p:attrName>ppt_w</p:attrName>
                                            </p:attrNameLst>
                                          </p:cBhvr>
                                          <p:tavLst>
                                            <p:tav tm="0">
                                              <p:val>
                                                <p:fltVal val="0"/>
                                              </p:val>
                                            </p:tav>
                                            <p:tav tm="100000">
                                              <p:val>
                                                <p:strVal val="#ppt_w"/>
                                              </p:val>
                                            </p:tav>
                                          </p:tavLst>
                                        </p:anim>
                                        <p:anim calcmode="lin" valueType="num">
                                          <p:cBhvr>
                                            <p:cTn id="118" dur="500" fill="hold"/>
                                            <p:tgtEl>
                                              <p:spTgt spid="14"/>
                                            </p:tgtEl>
                                            <p:attrNameLst>
                                              <p:attrName>ppt_h</p:attrName>
                                            </p:attrNameLst>
                                          </p:cBhvr>
                                          <p:tavLst>
                                            <p:tav tm="0">
                                              <p:val>
                                                <p:fltVal val="0"/>
                                              </p:val>
                                            </p:tav>
                                            <p:tav tm="100000">
                                              <p:val>
                                                <p:strVal val="#ppt_h"/>
                                              </p:val>
                                            </p:tav>
                                          </p:tavLst>
                                        </p:anim>
                                        <p:animEffect transition="in" filter="fade">
                                          <p:cBhvr>
                                            <p:cTn id="119" dur="500"/>
                                            <p:tgtEl>
                                              <p:spTgt spid="14"/>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13"/>
                                            </p:tgtEl>
                                            <p:attrNameLst>
                                              <p:attrName>style.visibility</p:attrName>
                                            </p:attrNameLst>
                                          </p:cBhvr>
                                          <p:to>
                                            <p:strVal val="visible"/>
                                          </p:to>
                                        </p:set>
                                        <p:anim calcmode="lin" valueType="num">
                                          <p:cBhvr>
                                            <p:cTn id="122" dur="500" fill="hold"/>
                                            <p:tgtEl>
                                              <p:spTgt spid="13"/>
                                            </p:tgtEl>
                                            <p:attrNameLst>
                                              <p:attrName>ppt_w</p:attrName>
                                            </p:attrNameLst>
                                          </p:cBhvr>
                                          <p:tavLst>
                                            <p:tav tm="0">
                                              <p:val>
                                                <p:fltVal val="0"/>
                                              </p:val>
                                            </p:tav>
                                            <p:tav tm="100000">
                                              <p:val>
                                                <p:strVal val="#ppt_w"/>
                                              </p:val>
                                            </p:tav>
                                          </p:tavLst>
                                        </p:anim>
                                        <p:anim calcmode="lin" valueType="num">
                                          <p:cBhvr>
                                            <p:cTn id="123" dur="500" fill="hold"/>
                                            <p:tgtEl>
                                              <p:spTgt spid="13"/>
                                            </p:tgtEl>
                                            <p:attrNameLst>
                                              <p:attrName>ppt_h</p:attrName>
                                            </p:attrNameLst>
                                          </p:cBhvr>
                                          <p:tavLst>
                                            <p:tav tm="0">
                                              <p:val>
                                                <p:fltVal val="0"/>
                                              </p:val>
                                            </p:tav>
                                            <p:tav tm="100000">
                                              <p:val>
                                                <p:strVal val="#ppt_h"/>
                                              </p:val>
                                            </p:tav>
                                          </p:tavLst>
                                        </p:anim>
                                        <p:animEffect transition="in" filter="fade">
                                          <p:cBhvr>
                                            <p:cTn id="1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4" grpId="1" animBg="1"/>
          <p:bldP spid="5" grpId="0" animBg="1"/>
          <p:bldP spid="6" grpId="0" animBg="1"/>
          <p:bldP spid="7" grpId="0" animBg="1"/>
          <p:bldP spid="7" grpId="1" animBg="1"/>
          <p:bldP spid="8" grpId="0" animBg="1"/>
          <p:bldP spid="8" grpId="1" animBg="1"/>
          <p:bldP spid="9" grpId="0" animBg="1"/>
          <p:bldP spid="9" grpId="1" animBg="1"/>
          <p:bldP spid="10" grpId="0" animBg="1"/>
          <p:bldP spid="13" grpId="0"/>
          <p:bldP spid="14" grpId="0" animBg="1"/>
          <p:bldP spid="15" grpId="0" animBg="1"/>
          <p:bldP spid="15" grpId="1" animBg="1"/>
          <p:bldP spid="1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00" fill="hold"/>
                                            <p:tgtEl>
                                              <p:spTgt spid="7"/>
                                            </p:tgtEl>
                                            <p:attrNameLst>
                                              <p:attrName>ppt_w</p:attrName>
                                            </p:attrNameLst>
                                          </p:cBhvr>
                                          <p:tavLst>
                                            <p:tav tm="0">
                                              <p:val>
                                                <p:fltVal val="0"/>
                                              </p:val>
                                            </p:tav>
                                            <p:tav tm="100000">
                                              <p:val>
                                                <p:strVal val="#ppt_w"/>
                                              </p:val>
                                            </p:tav>
                                          </p:tavLst>
                                        </p:anim>
                                        <p:anim calcmode="lin" valueType="num">
                                          <p:cBhvr>
                                            <p:cTn id="8" dur="200" fill="hold"/>
                                            <p:tgtEl>
                                              <p:spTgt spid="7"/>
                                            </p:tgtEl>
                                            <p:attrNameLst>
                                              <p:attrName>ppt_h</p:attrName>
                                            </p:attrNameLst>
                                          </p:cBhvr>
                                          <p:tavLst>
                                            <p:tav tm="0">
                                              <p:val>
                                                <p:strVal val="#ppt_h"/>
                                              </p:val>
                                            </p:tav>
                                            <p:tav tm="100000">
                                              <p:val>
                                                <p:strVal val="#ppt_h"/>
                                              </p:val>
                                            </p:tav>
                                          </p:tavLst>
                                        </p:anim>
                                      </p:childTnLst>
                                    </p:cTn>
                                  </p:par>
                                  <p:par>
                                    <p:cTn id="9" presetID="8" presetClass="emph" presetSubtype="0" fill="hold" grpId="1" nodeType="withEffect">
                                      <p:stCondLst>
                                        <p:cond delay="0"/>
                                      </p:stCondLst>
                                      <p:childTnLst>
                                        <p:animRot by="10800000">
                                          <p:cBhvr>
                                            <p:cTn id="10" dur="1000" fill="hold"/>
                                            <p:tgtEl>
                                              <p:spTgt spid="7"/>
                                            </p:tgtEl>
                                            <p:attrNameLst>
                                              <p:attrName>r</p:attrName>
                                            </p:attrNameLst>
                                          </p:cBhvr>
                                        </p:animRot>
                                      </p:childTnLst>
                                    </p:cTn>
                                  </p:par>
                                </p:childTnLst>
                              </p:cTn>
                            </p:par>
                            <p:par>
                              <p:cTn id="11" fill="hold">
                                <p:stCondLst>
                                  <p:cond delay="1000"/>
                                </p:stCondLst>
                                <p:childTnLst>
                                  <p:par>
                                    <p:cTn id="12" presetID="23" presetClass="entr" presetSubtype="528"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 calcmode="lin" valueType="num">
                                          <p:cBhvr>
                                            <p:cTn id="16" dur="500" fill="hold"/>
                                            <p:tgtEl>
                                              <p:spTgt spid="8"/>
                                            </p:tgtEl>
                                            <p:attrNameLst>
                                              <p:attrName>ppt_x</p:attrName>
                                            </p:attrNameLst>
                                          </p:cBhvr>
                                          <p:tavLst>
                                            <p:tav tm="0">
                                              <p:val>
                                                <p:fltVal val="0.5"/>
                                              </p:val>
                                            </p:tav>
                                            <p:tav tm="100000">
                                              <p:val>
                                                <p:strVal val="#ppt_x"/>
                                              </p:val>
                                            </p:tav>
                                          </p:tavLst>
                                        </p:anim>
                                        <p:anim calcmode="lin" valueType="num">
                                          <p:cBhvr>
                                            <p:cTn id="17" dur="500" fill="hold"/>
                                            <p:tgtEl>
                                              <p:spTgt spid="8"/>
                                            </p:tgtEl>
                                            <p:attrNameLst>
                                              <p:attrName>ppt_y</p:attrName>
                                            </p:attrNameLst>
                                          </p:cBhvr>
                                          <p:tavLst>
                                            <p:tav tm="0">
                                              <p:val>
                                                <p:fltVal val="0.5"/>
                                              </p:val>
                                            </p:tav>
                                            <p:tav tm="100000">
                                              <p:val>
                                                <p:strVal val="#ppt_y"/>
                                              </p:val>
                                            </p:tav>
                                          </p:tavLst>
                                        </p:anim>
                                      </p:childTnLst>
                                    </p:cTn>
                                  </p:par>
                                  <p:par>
                                    <p:cTn id="18" presetID="23" presetClass="entr" presetSubtype="528"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500" fill="hold"/>
                                            <p:tgtEl>
                                              <p:spTgt spid="15"/>
                                            </p:tgtEl>
                                            <p:attrNameLst>
                                              <p:attrName>ppt_w</p:attrName>
                                            </p:attrNameLst>
                                          </p:cBhvr>
                                          <p:tavLst>
                                            <p:tav tm="0">
                                              <p:val>
                                                <p:fltVal val="0"/>
                                              </p:val>
                                            </p:tav>
                                            <p:tav tm="100000">
                                              <p:val>
                                                <p:strVal val="#ppt_w"/>
                                              </p:val>
                                            </p:tav>
                                          </p:tavLst>
                                        </p:anim>
                                        <p:anim calcmode="lin" valueType="num">
                                          <p:cBhvr>
                                            <p:cTn id="21" dur="500" fill="hold"/>
                                            <p:tgtEl>
                                              <p:spTgt spid="15"/>
                                            </p:tgtEl>
                                            <p:attrNameLst>
                                              <p:attrName>ppt_h</p:attrName>
                                            </p:attrNameLst>
                                          </p:cBhvr>
                                          <p:tavLst>
                                            <p:tav tm="0">
                                              <p:val>
                                                <p:fltVal val="0"/>
                                              </p:val>
                                            </p:tav>
                                            <p:tav tm="100000">
                                              <p:val>
                                                <p:strVal val="#ppt_h"/>
                                              </p:val>
                                            </p:tav>
                                          </p:tavLst>
                                        </p:anim>
                                        <p:anim calcmode="lin" valueType="num">
                                          <p:cBhvr>
                                            <p:cTn id="22" dur="500" fill="hold"/>
                                            <p:tgtEl>
                                              <p:spTgt spid="15"/>
                                            </p:tgtEl>
                                            <p:attrNameLst>
                                              <p:attrName>ppt_x</p:attrName>
                                            </p:attrNameLst>
                                          </p:cBhvr>
                                          <p:tavLst>
                                            <p:tav tm="0">
                                              <p:val>
                                                <p:fltVal val="0.5"/>
                                              </p:val>
                                            </p:tav>
                                            <p:tav tm="100000">
                                              <p:val>
                                                <p:strVal val="#ppt_x"/>
                                              </p:val>
                                            </p:tav>
                                          </p:tavLst>
                                        </p:anim>
                                        <p:anim calcmode="lin" valueType="num">
                                          <p:cBhvr>
                                            <p:cTn id="23" dur="500" fill="hold"/>
                                            <p:tgtEl>
                                              <p:spTgt spid="15"/>
                                            </p:tgtEl>
                                            <p:attrNameLst>
                                              <p:attrName>ppt_y</p:attrName>
                                            </p:attrNameLst>
                                          </p:cBhvr>
                                          <p:tavLst>
                                            <p:tav tm="0">
                                              <p:val>
                                                <p:fltVal val="0.5"/>
                                              </p:val>
                                            </p:tav>
                                            <p:tav tm="100000">
                                              <p:val>
                                                <p:strVal val="#ppt_y"/>
                                              </p:val>
                                            </p:tav>
                                          </p:tavLst>
                                        </p:anim>
                                      </p:childTnLst>
                                    </p:cTn>
                                  </p:par>
                                  <p:par>
                                    <p:cTn id="24" presetID="23" presetClass="entr" presetSubtype="528"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ppt_w</p:attrName>
                                            </p:attrNameLst>
                                          </p:cBhvr>
                                          <p:tavLst>
                                            <p:tav tm="0">
                                              <p:val>
                                                <p:fltVal val="0"/>
                                              </p:val>
                                            </p:tav>
                                            <p:tav tm="100000">
                                              <p:val>
                                                <p:strVal val="#ppt_w"/>
                                              </p:val>
                                            </p:tav>
                                          </p:tavLst>
                                        </p:anim>
                                        <p:anim calcmode="lin" valueType="num">
                                          <p:cBhvr>
                                            <p:cTn id="27" dur="500" fill="hold"/>
                                            <p:tgtEl>
                                              <p:spTgt spid="4"/>
                                            </p:tgtEl>
                                            <p:attrNameLst>
                                              <p:attrName>ppt_h</p:attrName>
                                            </p:attrNameLst>
                                          </p:cBhvr>
                                          <p:tavLst>
                                            <p:tav tm="0">
                                              <p:val>
                                                <p:fltVal val="0"/>
                                              </p:val>
                                            </p:tav>
                                            <p:tav tm="100000">
                                              <p:val>
                                                <p:strVal val="#ppt_h"/>
                                              </p:val>
                                            </p:tav>
                                          </p:tavLst>
                                        </p:anim>
                                        <p:anim calcmode="lin" valueType="num">
                                          <p:cBhvr>
                                            <p:cTn id="28" dur="500" fill="hold"/>
                                            <p:tgtEl>
                                              <p:spTgt spid="4"/>
                                            </p:tgtEl>
                                            <p:attrNameLst>
                                              <p:attrName>ppt_x</p:attrName>
                                            </p:attrNameLst>
                                          </p:cBhvr>
                                          <p:tavLst>
                                            <p:tav tm="0">
                                              <p:val>
                                                <p:fltVal val="0.5"/>
                                              </p:val>
                                            </p:tav>
                                            <p:tav tm="100000">
                                              <p:val>
                                                <p:strVal val="#ppt_x"/>
                                              </p:val>
                                            </p:tav>
                                          </p:tavLst>
                                        </p:anim>
                                        <p:anim calcmode="lin" valueType="num">
                                          <p:cBhvr>
                                            <p:cTn id="29" dur="500" fill="hold"/>
                                            <p:tgtEl>
                                              <p:spTgt spid="4"/>
                                            </p:tgtEl>
                                            <p:attrNameLst>
                                              <p:attrName>ppt_y</p:attrName>
                                            </p:attrNameLst>
                                          </p:cBhvr>
                                          <p:tavLst>
                                            <p:tav tm="0">
                                              <p:val>
                                                <p:fltVal val="0.5"/>
                                              </p:val>
                                            </p:tav>
                                            <p:tav tm="100000">
                                              <p:val>
                                                <p:strVal val="#ppt_y"/>
                                              </p:val>
                                            </p:tav>
                                          </p:tavLst>
                                        </p:anim>
                                      </p:childTnLst>
                                    </p:cTn>
                                  </p:par>
                                  <p:par>
                                    <p:cTn id="30" presetID="23" presetClass="entr" presetSubtype="528"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ppt_w</p:attrName>
                                            </p:attrNameLst>
                                          </p:cBhvr>
                                          <p:tavLst>
                                            <p:tav tm="0">
                                              <p:val>
                                                <p:fltVal val="0"/>
                                              </p:val>
                                            </p:tav>
                                            <p:tav tm="100000">
                                              <p:val>
                                                <p:strVal val="#ppt_w"/>
                                              </p:val>
                                            </p:tav>
                                          </p:tavLst>
                                        </p:anim>
                                        <p:anim calcmode="lin" valueType="num">
                                          <p:cBhvr>
                                            <p:cTn id="33" dur="500" fill="hold"/>
                                            <p:tgtEl>
                                              <p:spTgt spid="6"/>
                                            </p:tgtEl>
                                            <p:attrNameLst>
                                              <p:attrName>ppt_h</p:attrName>
                                            </p:attrNameLst>
                                          </p:cBhvr>
                                          <p:tavLst>
                                            <p:tav tm="0">
                                              <p:val>
                                                <p:fltVal val="0"/>
                                              </p:val>
                                            </p:tav>
                                            <p:tav tm="100000">
                                              <p:val>
                                                <p:strVal val="#ppt_h"/>
                                              </p:val>
                                            </p:tav>
                                          </p:tavLst>
                                        </p:anim>
                                        <p:anim calcmode="lin" valueType="num">
                                          <p:cBhvr>
                                            <p:cTn id="34" dur="500" fill="hold"/>
                                            <p:tgtEl>
                                              <p:spTgt spid="6"/>
                                            </p:tgtEl>
                                            <p:attrNameLst>
                                              <p:attrName>ppt_x</p:attrName>
                                            </p:attrNameLst>
                                          </p:cBhvr>
                                          <p:tavLst>
                                            <p:tav tm="0">
                                              <p:val>
                                                <p:fltVal val="0.5"/>
                                              </p:val>
                                            </p:tav>
                                            <p:tav tm="100000">
                                              <p:val>
                                                <p:strVal val="#ppt_x"/>
                                              </p:val>
                                            </p:tav>
                                          </p:tavLst>
                                        </p:anim>
                                        <p:anim calcmode="lin" valueType="num">
                                          <p:cBhvr>
                                            <p:cTn id="35" dur="500" fill="hold"/>
                                            <p:tgtEl>
                                              <p:spTgt spid="6"/>
                                            </p:tgtEl>
                                            <p:attrNameLst>
                                              <p:attrName>ppt_y</p:attrName>
                                            </p:attrNameLst>
                                          </p:cBhvr>
                                          <p:tavLst>
                                            <p:tav tm="0">
                                              <p:val>
                                                <p:fltVal val="0.5"/>
                                              </p:val>
                                            </p:tav>
                                            <p:tav tm="100000">
                                              <p:val>
                                                <p:strVal val="#ppt_y"/>
                                              </p:val>
                                            </p:tav>
                                          </p:tavLst>
                                        </p:anim>
                                      </p:childTnLst>
                                    </p:cTn>
                                  </p:par>
                                  <p:par>
                                    <p:cTn id="36" presetID="23" presetClass="entr" presetSubtype="528"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p:cTn id="38" dur="500" fill="hold"/>
                                            <p:tgtEl>
                                              <p:spTgt spid="9"/>
                                            </p:tgtEl>
                                            <p:attrNameLst>
                                              <p:attrName>ppt_w</p:attrName>
                                            </p:attrNameLst>
                                          </p:cBhvr>
                                          <p:tavLst>
                                            <p:tav tm="0">
                                              <p:val>
                                                <p:fltVal val="0"/>
                                              </p:val>
                                            </p:tav>
                                            <p:tav tm="100000">
                                              <p:val>
                                                <p:strVal val="#ppt_w"/>
                                              </p:val>
                                            </p:tav>
                                          </p:tavLst>
                                        </p:anim>
                                        <p:anim calcmode="lin" valueType="num">
                                          <p:cBhvr>
                                            <p:cTn id="39" dur="500" fill="hold"/>
                                            <p:tgtEl>
                                              <p:spTgt spid="9"/>
                                            </p:tgtEl>
                                            <p:attrNameLst>
                                              <p:attrName>ppt_h</p:attrName>
                                            </p:attrNameLst>
                                          </p:cBhvr>
                                          <p:tavLst>
                                            <p:tav tm="0">
                                              <p:val>
                                                <p:fltVal val="0"/>
                                              </p:val>
                                            </p:tav>
                                            <p:tav tm="100000">
                                              <p:val>
                                                <p:strVal val="#ppt_h"/>
                                              </p:val>
                                            </p:tav>
                                          </p:tavLst>
                                        </p:anim>
                                        <p:anim calcmode="lin" valueType="num">
                                          <p:cBhvr>
                                            <p:cTn id="40" dur="500" fill="hold"/>
                                            <p:tgtEl>
                                              <p:spTgt spid="9"/>
                                            </p:tgtEl>
                                            <p:attrNameLst>
                                              <p:attrName>ppt_x</p:attrName>
                                            </p:attrNameLst>
                                          </p:cBhvr>
                                          <p:tavLst>
                                            <p:tav tm="0">
                                              <p:val>
                                                <p:fltVal val="0.5"/>
                                              </p:val>
                                            </p:tav>
                                            <p:tav tm="100000">
                                              <p:val>
                                                <p:strVal val="#ppt_x"/>
                                              </p:val>
                                            </p:tav>
                                          </p:tavLst>
                                        </p:anim>
                                        <p:anim calcmode="lin" valueType="num">
                                          <p:cBhvr>
                                            <p:cTn id="41" dur="500" fill="hold"/>
                                            <p:tgtEl>
                                              <p:spTgt spid="9"/>
                                            </p:tgtEl>
                                            <p:attrNameLst>
                                              <p:attrName>ppt_y</p:attrName>
                                            </p:attrNameLst>
                                          </p:cBhvr>
                                          <p:tavLst>
                                            <p:tav tm="0">
                                              <p:val>
                                                <p:fltVal val="0.5"/>
                                              </p:val>
                                            </p:tav>
                                            <p:tav tm="100000">
                                              <p:val>
                                                <p:strVal val="#ppt_y"/>
                                              </p:val>
                                            </p:tav>
                                          </p:tavLst>
                                        </p:anim>
                                      </p:childTnLst>
                                    </p:cTn>
                                  </p:par>
                                  <p:par>
                                    <p:cTn id="42" presetID="23" presetClass="entr" presetSubtype="528" fill="hold" grpId="0" nodeType="with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p:cTn id="44" dur="500" fill="hold"/>
                                            <p:tgtEl>
                                              <p:spTgt spid="5"/>
                                            </p:tgtEl>
                                            <p:attrNameLst>
                                              <p:attrName>ppt_w</p:attrName>
                                            </p:attrNameLst>
                                          </p:cBhvr>
                                          <p:tavLst>
                                            <p:tav tm="0">
                                              <p:val>
                                                <p:fltVal val="0"/>
                                              </p:val>
                                            </p:tav>
                                            <p:tav tm="100000">
                                              <p:val>
                                                <p:strVal val="#ppt_w"/>
                                              </p:val>
                                            </p:tav>
                                          </p:tavLst>
                                        </p:anim>
                                        <p:anim calcmode="lin" valueType="num">
                                          <p:cBhvr>
                                            <p:cTn id="45" dur="500" fill="hold"/>
                                            <p:tgtEl>
                                              <p:spTgt spid="5"/>
                                            </p:tgtEl>
                                            <p:attrNameLst>
                                              <p:attrName>ppt_h</p:attrName>
                                            </p:attrNameLst>
                                          </p:cBhvr>
                                          <p:tavLst>
                                            <p:tav tm="0">
                                              <p:val>
                                                <p:fltVal val="0"/>
                                              </p:val>
                                            </p:tav>
                                            <p:tav tm="100000">
                                              <p:val>
                                                <p:strVal val="#ppt_h"/>
                                              </p:val>
                                            </p:tav>
                                          </p:tavLst>
                                        </p:anim>
                                        <p:anim calcmode="lin" valueType="num">
                                          <p:cBhvr>
                                            <p:cTn id="46" dur="500" fill="hold"/>
                                            <p:tgtEl>
                                              <p:spTgt spid="5"/>
                                            </p:tgtEl>
                                            <p:attrNameLst>
                                              <p:attrName>ppt_x</p:attrName>
                                            </p:attrNameLst>
                                          </p:cBhvr>
                                          <p:tavLst>
                                            <p:tav tm="0">
                                              <p:val>
                                                <p:fltVal val="0.5"/>
                                              </p:val>
                                            </p:tav>
                                            <p:tav tm="100000">
                                              <p:val>
                                                <p:strVal val="#ppt_x"/>
                                              </p:val>
                                            </p:tav>
                                          </p:tavLst>
                                        </p:anim>
                                        <p:anim calcmode="lin" valueType="num">
                                          <p:cBhvr>
                                            <p:cTn id="47" dur="500" fill="hold"/>
                                            <p:tgtEl>
                                              <p:spTgt spid="5"/>
                                            </p:tgtEl>
                                            <p:attrNameLst>
                                              <p:attrName>ppt_y</p:attrName>
                                            </p:attrNameLst>
                                          </p:cBhvr>
                                          <p:tavLst>
                                            <p:tav tm="0">
                                              <p:val>
                                                <p:fltVal val="0.5"/>
                                              </p:val>
                                            </p:tav>
                                            <p:tav tm="100000">
                                              <p:val>
                                                <p:strVal val="#ppt_y"/>
                                              </p:val>
                                            </p:tav>
                                          </p:tavLst>
                                        </p:anim>
                                      </p:childTnLst>
                                    </p:cTn>
                                  </p:par>
                                  <p:par>
                                    <p:cTn id="48" presetID="23" presetClass="entr" presetSubtype="528"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p:cTn id="50" dur="500" fill="hold"/>
                                            <p:tgtEl>
                                              <p:spTgt spid="10"/>
                                            </p:tgtEl>
                                            <p:attrNameLst>
                                              <p:attrName>ppt_w</p:attrName>
                                            </p:attrNameLst>
                                          </p:cBhvr>
                                          <p:tavLst>
                                            <p:tav tm="0">
                                              <p:val>
                                                <p:fltVal val="0"/>
                                              </p:val>
                                            </p:tav>
                                            <p:tav tm="100000">
                                              <p:val>
                                                <p:strVal val="#ppt_w"/>
                                              </p:val>
                                            </p:tav>
                                          </p:tavLst>
                                        </p:anim>
                                        <p:anim calcmode="lin" valueType="num">
                                          <p:cBhvr>
                                            <p:cTn id="51" dur="500" fill="hold"/>
                                            <p:tgtEl>
                                              <p:spTgt spid="10"/>
                                            </p:tgtEl>
                                            <p:attrNameLst>
                                              <p:attrName>ppt_h</p:attrName>
                                            </p:attrNameLst>
                                          </p:cBhvr>
                                          <p:tavLst>
                                            <p:tav tm="0">
                                              <p:val>
                                                <p:fltVal val="0"/>
                                              </p:val>
                                            </p:tav>
                                            <p:tav tm="100000">
                                              <p:val>
                                                <p:strVal val="#ppt_h"/>
                                              </p:val>
                                            </p:tav>
                                          </p:tavLst>
                                        </p:anim>
                                        <p:anim calcmode="lin" valueType="num">
                                          <p:cBhvr>
                                            <p:cTn id="52" dur="500" fill="hold"/>
                                            <p:tgtEl>
                                              <p:spTgt spid="10"/>
                                            </p:tgtEl>
                                            <p:attrNameLst>
                                              <p:attrName>ppt_x</p:attrName>
                                            </p:attrNameLst>
                                          </p:cBhvr>
                                          <p:tavLst>
                                            <p:tav tm="0">
                                              <p:val>
                                                <p:fltVal val="0.5"/>
                                              </p:val>
                                            </p:tav>
                                            <p:tav tm="100000">
                                              <p:val>
                                                <p:strVal val="#ppt_x"/>
                                              </p:val>
                                            </p:tav>
                                          </p:tavLst>
                                        </p:anim>
                                        <p:anim calcmode="lin" valueType="num">
                                          <p:cBhvr>
                                            <p:cTn id="53" dur="500" fill="hold"/>
                                            <p:tgtEl>
                                              <p:spTgt spid="10"/>
                                            </p:tgtEl>
                                            <p:attrNameLst>
                                              <p:attrName>ppt_y</p:attrName>
                                            </p:attrNameLst>
                                          </p:cBhvr>
                                          <p:tavLst>
                                            <p:tav tm="0">
                                              <p:val>
                                                <p:fltVal val="0.5"/>
                                              </p:val>
                                            </p:tav>
                                            <p:tav tm="100000">
                                              <p:val>
                                                <p:strVal val="#ppt_y"/>
                                              </p:val>
                                            </p:tav>
                                          </p:tavLst>
                                        </p:anim>
                                      </p:childTnLst>
                                    </p:cTn>
                                  </p:par>
                                  <p:par>
                                    <p:cTn id="54" presetID="23" presetClass="entr" presetSubtype="528" fill="hold" grpId="0" nodeType="with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p:cTn id="56" dur="500" fill="hold"/>
                                            <p:tgtEl>
                                              <p:spTgt spid="2"/>
                                            </p:tgtEl>
                                            <p:attrNameLst>
                                              <p:attrName>ppt_w</p:attrName>
                                            </p:attrNameLst>
                                          </p:cBhvr>
                                          <p:tavLst>
                                            <p:tav tm="0">
                                              <p:val>
                                                <p:fltVal val="0"/>
                                              </p:val>
                                            </p:tav>
                                            <p:tav tm="100000">
                                              <p:val>
                                                <p:strVal val="#ppt_w"/>
                                              </p:val>
                                            </p:tav>
                                          </p:tavLst>
                                        </p:anim>
                                        <p:anim calcmode="lin" valueType="num">
                                          <p:cBhvr>
                                            <p:cTn id="57" dur="500" fill="hold"/>
                                            <p:tgtEl>
                                              <p:spTgt spid="2"/>
                                            </p:tgtEl>
                                            <p:attrNameLst>
                                              <p:attrName>ppt_h</p:attrName>
                                            </p:attrNameLst>
                                          </p:cBhvr>
                                          <p:tavLst>
                                            <p:tav tm="0">
                                              <p:val>
                                                <p:fltVal val="0"/>
                                              </p:val>
                                            </p:tav>
                                            <p:tav tm="100000">
                                              <p:val>
                                                <p:strVal val="#ppt_h"/>
                                              </p:val>
                                            </p:tav>
                                          </p:tavLst>
                                        </p:anim>
                                        <p:anim calcmode="lin" valueType="num">
                                          <p:cBhvr>
                                            <p:cTn id="58" dur="500" fill="hold"/>
                                            <p:tgtEl>
                                              <p:spTgt spid="2"/>
                                            </p:tgtEl>
                                            <p:attrNameLst>
                                              <p:attrName>ppt_x</p:attrName>
                                            </p:attrNameLst>
                                          </p:cBhvr>
                                          <p:tavLst>
                                            <p:tav tm="0">
                                              <p:val>
                                                <p:fltVal val="0.5"/>
                                              </p:val>
                                            </p:tav>
                                            <p:tav tm="100000">
                                              <p:val>
                                                <p:strVal val="#ppt_x"/>
                                              </p:val>
                                            </p:tav>
                                          </p:tavLst>
                                        </p:anim>
                                        <p:anim calcmode="lin" valueType="num">
                                          <p:cBhvr>
                                            <p:cTn id="59" dur="500" fill="hold"/>
                                            <p:tgtEl>
                                              <p:spTgt spid="2"/>
                                            </p:tgtEl>
                                            <p:attrNameLst>
                                              <p:attrName>ppt_y</p:attrName>
                                            </p:attrNameLst>
                                          </p:cBhvr>
                                          <p:tavLst>
                                            <p:tav tm="0">
                                              <p:val>
                                                <p:fltVal val="0.5"/>
                                              </p:val>
                                            </p:tav>
                                            <p:tav tm="100000">
                                              <p:val>
                                                <p:strVal val="#ppt_y"/>
                                              </p:val>
                                            </p:tav>
                                          </p:tavLst>
                                        </p:anim>
                                      </p:childTnLst>
                                    </p:cTn>
                                  </p:par>
                                  <p:par>
                                    <p:cTn id="60" presetID="23" presetClass="entr" presetSubtype="528" fill="hold" grpId="0" nodeType="withEffect">
                                      <p:stCondLst>
                                        <p:cond delay="0"/>
                                      </p:stCondLst>
                                      <p:childTnLst>
                                        <p:set>
                                          <p:cBhvr>
                                            <p:cTn id="61" dur="1" fill="hold">
                                              <p:stCondLst>
                                                <p:cond delay="0"/>
                                              </p:stCondLst>
                                            </p:cTn>
                                            <p:tgtEl>
                                              <p:spTgt spid="3"/>
                                            </p:tgtEl>
                                            <p:attrNameLst>
                                              <p:attrName>style.visibility</p:attrName>
                                            </p:attrNameLst>
                                          </p:cBhvr>
                                          <p:to>
                                            <p:strVal val="visible"/>
                                          </p:to>
                                        </p:set>
                                        <p:anim calcmode="lin" valueType="num">
                                          <p:cBhvr>
                                            <p:cTn id="62" dur="500" fill="hold"/>
                                            <p:tgtEl>
                                              <p:spTgt spid="3"/>
                                            </p:tgtEl>
                                            <p:attrNameLst>
                                              <p:attrName>ppt_w</p:attrName>
                                            </p:attrNameLst>
                                          </p:cBhvr>
                                          <p:tavLst>
                                            <p:tav tm="0">
                                              <p:val>
                                                <p:fltVal val="0"/>
                                              </p:val>
                                            </p:tav>
                                            <p:tav tm="100000">
                                              <p:val>
                                                <p:strVal val="#ppt_w"/>
                                              </p:val>
                                            </p:tav>
                                          </p:tavLst>
                                        </p:anim>
                                        <p:anim calcmode="lin" valueType="num">
                                          <p:cBhvr>
                                            <p:cTn id="63" dur="500" fill="hold"/>
                                            <p:tgtEl>
                                              <p:spTgt spid="3"/>
                                            </p:tgtEl>
                                            <p:attrNameLst>
                                              <p:attrName>ppt_h</p:attrName>
                                            </p:attrNameLst>
                                          </p:cBhvr>
                                          <p:tavLst>
                                            <p:tav tm="0">
                                              <p:val>
                                                <p:fltVal val="0"/>
                                              </p:val>
                                            </p:tav>
                                            <p:tav tm="100000">
                                              <p:val>
                                                <p:strVal val="#ppt_h"/>
                                              </p:val>
                                            </p:tav>
                                          </p:tavLst>
                                        </p:anim>
                                        <p:anim calcmode="lin" valueType="num">
                                          <p:cBhvr>
                                            <p:cTn id="64" dur="500" fill="hold"/>
                                            <p:tgtEl>
                                              <p:spTgt spid="3"/>
                                            </p:tgtEl>
                                            <p:attrNameLst>
                                              <p:attrName>ppt_x</p:attrName>
                                            </p:attrNameLst>
                                          </p:cBhvr>
                                          <p:tavLst>
                                            <p:tav tm="0">
                                              <p:val>
                                                <p:fltVal val="0.5"/>
                                              </p:val>
                                            </p:tav>
                                            <p:tav tm="100000">
                                              <p:val>
                                                <p:strVal val="#ppt_x"/>
                                              </p:val>
                                            </p:tav>
                                          </p:tavLst>
                                        </p:anim>
                                        <p:anim calcmode="lin" valueType="num">
                                          <p:cBhvr>
                                            <p:cTn id="65" dur="500" fill="hold"/>
                                            <p:tgtEl>
                                              <p:spTgt spid="3"/>
                                            </p:tgtEl>
                                            <p:attrNameLst>
                                              <p:attrName>ppt_y</p:attrName>
                                            </p:attrNameLst>
                                          </p:cBhvr>
                                          <p:tavLst>
                                            <p:tav tm="0">
                                              <p:val>
                                                <p:fltVal val="0.5"/>
                                              </p:val>
                                            </p:tav>
                                            <p:tav tm="100000">
                                              <p:val>
                                                <p:strVal val="#ppt_y"/>
                                              </p:val>
                                            </p:tav>
                                          </p:tavLst>
                                        </p:anim>
                                      </p:childTnLst>
                                    </p:cTn>
                                  </p:par>
                                  <p:par>
                                    <p:cTn id="66" presetID="23" presetClass="entr" presetSubtype="528" fill="hold" grpId="0" nodeType="withEffect">
                                      <p:stCondLst>
                                        <p:cond delay="0"/>
                                      </p:stCondLst>
                                      <p:childTnLst>
                                        <p:set>
                                          <p:cBhvr>
                                            <p:cTn id="67" dur="1" fill="hold">
                                              <p:stCondLst>
                                                <p:cond delay="0"/>
                                              </p:stCondLst>
                                            </p:cTn>
                                            <p:tgtEl>
                                              <p:spTgt spid="16"/>
                                            </p:tgtEl>
                                            <p:attrNameLst>
                                              <p:attrName>style.visibility</p:attrName>
                                            </p:attrNameLst>
                                          </p:cBhvr>
                                          <p:to>
                                            <p:strVal val="visible"/>
                                          </p:to>
                                        </p:set>
                                        <p:anim calcmode="lin" valueType="num">
                                          <p:cBhvr>
                                            <p:cTn id="68" dur="500" fill="hold"/>
                                            <p:tgtEl>
                                              <p:spTgt spid="16"/>
                                            </p:tgtEl>
                                            <p:attrNameLst>
                                              <p:attrName>ppt_w</p:attrName>
                                            </p:attrNameLst>
                                          </p:cBhvr>
                                          <p:tavLst>
                                            <p:tav tm="0">
                                              <p:val>
                                                <p:fltVal val="0"/>
                                              </p:val>
                                            </p:tav>
                                            <p:tav tm="100000">
                                              <p:val>
                                                <p:strVal val="#ppt_w"/>
                                              </p:val>
                                            </p:tav>
                                          </p:tavLst>
                                        </p:anim>
                                        <p:anim calcmode="lin" valueType="num">
                                          <p:cBhvr>
                                            <p:cTn id="69" dur="500" fill="hold"/>
                                            <p:tgtEl>
                                              <p:spTgt spid="16"/>
                                            </p:tgtEl>
                                            <p:attrNameLst>
                                              <p:attrName>ppt_h</p:attrName>
                                            </p:attrNameLst>
                                          </p:cBhvr>
                                          <p:tavLst>
                                            <p:tav tm="0">
                                              <p:val>
                                                <p:fltVal val="0"/>
                                              </p:val>
                                            </p:tav>
                                            <p:tav tm="100000">
                                              <p:val>
                                                <p:strVal val="#ppt_h"/>
                                              </p:val>
                                            </p:tav>
                                          </p:tavLst>
                                        </p:anim>
                                        <p:anim calcmode="lin" valueType="num">
                                          <p:cBhvr>
                                            <p:cTn id="70" dur="500" fill="hold"/>
                                            <p:tgtEl>
                                              <p:spTgt spid="16"/>
                                            </p:tgtEl>
                                            <p:attrNameLst>
                                              <p:attrName>ppt_x</p:attrName>
                                            </p:attrNameLst>
                                          </p:cBhvr>
                                          <p:tavLst>
                                            <p:tav tm="0">
                                              <p:val>
                                                <p:fltVal val="0.5"/>
                                              </p:val>
                                            </p:tav>
                                            <p:tav tm="100000">
                                              <p:val>
                                                <p:strVal val="#ppt_x"/>
                                              </p:val>
                                            </p:tav>
                                          </p:tavLst>
                                        </p:anim>
                                        <p:anim calcmode="lin" valueType="num">
                                          <p:cBhvr>
                                            <p:cTn id="71" dur="500" fill="hold"/>
                                            <p:tgtEl>
                                              <p:spTgt spid="16"/>
                                            </p:tgtEl>
                                            <p:attrNameLst>
                                              <p:attrName>ppt_y</p:attrName>
                                            </p:attrNameLst>
                                          </p:cBhvr>
                                          <p:tavLst>
                                            <p:tav tm="0">
                                              <p:val>
                                                <p:fltVal val="0.5"/>
                                              </p:val>
                                            </p:tav>
                                            <p:tav tm="100000">
                                              <p:val>
                                                <p:strVal val="#ppt_y"/>
                                              </p:val>
                                            </p:tav>
                                          </p:tavLst>
                                        </p:anim>
                                      </p:childTnLst>
                                    </p:cTn>
                                  </p:par>
                                </p:childTnLst>
                              </p:cTn>
                            </p:par>
                            <p:par>
                              <p:cTn id="72" fill="hold">
                                <p:stCondLst>
                                  <p:cond delay="1500"/>
                                </p:stCondLst>
                                <p:childTnLst>
                                  <p:par>
                                    <p:cTn id="73" presetID="53" presetClass="exit" presetSubtype="544" fill="hold" grpId="1" nodeType="afterEffect">
                                      <p:stCondLst>
                                        <p:cond delay="0"/>
                                      </p:stCondLst>
                                      <p:childTnLst>
                                        <p:anim calcmode="lin" valueType="num">
                                          <p:cBhvr>
                                            <p:cTn id="74" dur="500"/>
                                            <p:tgtEl>
                                              <p:spTgt spid="8"/>
                                            </p:tgtEl>
                                            <p:attrNameLst>
                                              <p:attrName>ppt_w</p:attrName>
                                            </p:attrNameLst>
                                          </p:cBhvr>
                                          <p:tavLst>
                                            <p:tav tm="0">
                                              <p:val>
                                                <p:strVal val="ppt_w"/>
                                              </p:val>
                                            </p:tav>
                                            <p:tav tm="100000">
                                              <p:val>
                                                <p:fltVal val="0"/>
                                              </p:val>
                                            </p:tav>
                                          </p:tavLst>
                                        </p:anim>
                                        <p:anim calcmode="lin" valueType="num">
                                          <p:cBhvr>
                                            <p:cTn id="75" dur="500"/>
                                            <p:tgtEl>
                                              <p:spTgt spid="8"/>
                                            </p:tgtEl>
                                            <p:attrNameLst>
                                              <p:attrName>ppt_h</p:attrName>
                                            </p:attrNameLst>
                                          </p:cBhvr>
                                          <p:tavLst>
                                            <p:tav tm="0">
                                              <p:val>
                                                <p:strVal val="ppt_h"/>
                                              </p:val>
                                            </p:tav>
                                            <p:tav tm="100000">
                                              <p:val>
                                                <p:fltVal val="0"/>
                                              </p:val>
                                            </p:tav>
                                          </p:tavLst>
                                        </p:anim>
                                        <p:animEffect transition="out" filter="fade">
                                          <p:cBhvr>
                                            <p:cTn id="76" dur="500"/>
                                            <p:tgtEl>
                                              <p:spTgt spid="8"/>
                                            </p:tgtEl>
                                          </p:cBhvr>
                                        </p:animEffect>
                                        <p:anim calcmode="lin" valueType="num">
                                          <p:cBhvr>
                                            <p:cTn id="77" dur="500"/>
                                            <p:tgtEl>
                                              <p:spTgt spid="8"/>
                                            </p:tgtEl>
                                            <p:attrNameLst>
                                              <p:attrName>ppt_x</p:attrName>
                                            </p:attrNameLst>
                                          </p:cBhvr>
                                          <p:tavLst>
                                            <p:tav tm="0">
                                              <p:val>
                                                <p:strVal val="ppt_x"/>
                                              </p:val>
                                            </p:tav>
                                            <p:tav tm="100000">
                                              <p:val>
                                                <p:fltVal val="0.5"/>
                                              </p:val>
                                            </p:tav>
                                          </p:tavLst>
                                        </p:anim>
                                        <p:anim calcmode="lin" valueType="num">
                                          <p:cBhvr>
                                            <p:cTn id="78" dur="500"/>
                                            <p:tgtEl>
                                              <p:spTgt spid="8"/>
                                            </p:tgtEl>
                                            <p:attrNameLst>
                                              <p:attrName>ppt_y</p:attrName>
                                            </p:attrNameLst>
                                          </p:cBhvr>
                                          <p:tavLst>
                                            <p:tav tm="0">
                                              <p:val>
                                                <p:strVal val="ppt_y"/>
                                              </p:val>
                                            </p:tav>
                                            <p:tav tm="100000">
                                              <p:val>
                                                <p:fltVal val="0.5"/>
                                              </p:val>
                                            </p:tav>
                                          </p:tavLst>
                                        </p:anim>
                                        <p:set>
                                          <p:cBhvr>
                                            <p:cTn id="79" dur="1" fill="hold">
                                              <p:stCondLst>
                                                <p:cond delay="499"/>
                                              </p:stCondLst>
                                            </p:cTn>
                                            <p:tgtEl>
                                              <p:spTgt spid="8"/>
                                            </p:tgtEl>
                                            <p:attrNameLst>
                                              <p:attrName>style.visibility</p:attrName>
                                            </p:attrNameLst>
                                          </p:cBhvr>
                                          <p:to>
                                            <p:strVal val="hidden"/>
                                          </p:to>
                                        </p:set>
                                      </p:childTnLst>
                                    </p:cTn>
                                  </p:par>
                                  <p:par>
                                    <p:cTn id="80" presetID="53" presetClass="exit" presetSubtype="544" fill="hold" grpId="1" nodeType="withEffect">
                                      <p:stCondLst>
                                        <p:cond delay="0"/>
                                      </p:stCondLst>
                                      <p:childTnLst>
                                        <p:anim calcmode="lin" valueType="num">
                                          <p:cBhvr>
                                            <p:cTn id="81" dur="500"/>
                                            <p:tgtEl>
                                              <p:spTgt spid="15"/>
                                            </p:tgtEl>
                                            <p:attrNameLst>
                                              <p:attrName>ppt_w</p:attrName>
                                            </p:attrNameLst>
                                          </p:cBhvr>
                                          <p:tavLst>
                                            <p:tav tm="0">
                                              <p:val>
                                                <p:strVal val="ppt_w"/>
                                              </p:val>
                                            </p:tav>
                                            <p:tav tm="100000">
                                              <p:val>
                                                <p:fltVal val="0"/>
                                              </p:val>
                                            </p:tav>
                                          </p:tavLst>
                                        </p:anim>
                                        <p:anim calcmode="lin" valueType="num">
                                          <p:cBhvr>
                                            <p:cTn id="82" dur="500"/>
                                            <p:tgtEl>
                                              <p:spTgt spid="15"/>
                                            </p:tgtEl>
                                            <p:attrNameLst>
                                              <p:attrName>ppt_h</p:attrName>
                                            </p:attrNameLst>
                                          </p:cBhvr>
                                          <p:tavLst>
                                            <p:tav tm="0">
                                              <p:val>
                                                <p:strVal val="ppt_h"/>
                                              </p:val>
                                            </p:tav>
                                            <p:tav tm="100000">
                                              <p:val>
                                                <p:fltVal val="0"/>
                                              </p:val>
                                            </p:tav>
                                          </p:tavLst>
                                        </p:anim>
                                        <p:animEffect transition="out" filter="fade">
                                          <p:cBhvr>
                                            <p:cTn id="83" dur="500"/>
                                            <p:tgtEl>
                                              <p:spTgt spid="15"/>
                                            </p:tgtEl>
                                          </p:cBhvr>
                                        </p:animEffect>
                                        <p:anim calcmode="lin" valueType="num">
                                          <p:cBhvr>
                                            <p:cTn id="84" dur="500"/>
                                            <p:tgtEl>
                                              <p:spTgt spid="15"/>
                                            </p:tgtEl>
                                            <p:attrNameLst>
                                              <p:attrName>ppt_x</p:attrName>
                                            </p:attrNameLst>
                                          </p:cBhvr>
                                          <p:tavLst>
                                            <p:tav tm="0">
                                              <p:val>
                                                <p:strVal val="ppt_x"/>
                                              </p:val>
                                            </p:tav>
                                            <p:tav tm="100000">
                                              <p:val>
                                                <p:fltVal val="0.5"/>
                                              </p:val>
                                            </p:tav>
                                          </p:tavLst>
                                        </p:anim>
                                        <p:anim calcmode="lin" valueType="num">
                                          <p:cBhvr>
                                            <p:cTn id="85" dur="500"/>
                                            <p:tgtEl>
                                              <p:spTgt spid="15"/>
                                            </p:tgtEl>
                                            <p:attrNameLst>
                                              <p:attrName>ppt_y</p:attrName>
                                            </p:attrNameLst>
                                          </p:cBhvr>
                                          <p:tavLst>
                                            <p:tav tm="0">
                                              <p:val>
                                                <p:strVal val="ppt_y"/>
                                              </p:val>
                                            </p:tav>
                                            <p:tav tm="100000">
                                              <p:val>
                                                <p:fltVal val="0.5"/>
                                              </p:val>
                                            </p:tav>
                                          </p:tavLst>
                                        </p:anim>
                                        <p:set>
                                          <p:cBhvr>
                                            <p:cTn id="86" dur="1" fill="hold">
                                              <p:stCondLst>
                                                <p:cond delay="499"/>
                                              </p:stCondLst>
                                            </p:cTn>
                                            <p:tgtEl>
                                              <p:spTgt spid="15"/>
                                            </p:tgtEl>
                                            <p:attrNameLst>
                                              <p:attrName>style.visibility</p:attrName>
                                            </p:attrNameLst>
                                          </p:cBhvr>
                                          <p:to>
                                            <p:strVal val="hidden"/>
                                          </p:to>
                                        </p:set>
                                      </p:childTnLst>
                                    </p:cTn>
                                  </p:par>
                                  <p:par>
                                    <p:cTn id="87" presetID="53" presetClass="exit" presetSubtype="544" fill="hold" grpId="1" nodeType="withEffect">
                                      <p:stCondLst>
                                        <p:cond delay="0"/>
                                      </p:stCondLst>
                                      <p:childTnLst>
                                        <p:anim calcmode="lin" valueType="num">
                                          <p:cBhvr>
                                            <p:cTn id="88" dur="500"/>
                                            <p:tgtEl>
                                              <p:spTgt spid="4"/>
                                            </p:tgtEl>
                                            <p:attrNameLst>
                                              <p:attrName>ppt_w</p:attrName>
                                            </p:attrNameLst>
                                          </p:cBhvr>
                                          <p:tavLst>
                                            <p:tav tm="0">
                                              <p:val>
                                                <p:strVal val="ppt_w"/>
                                              </p:val>
                                            </p:tav>
                                            <p:tav tm="100000">
                                              <p:val>
                                                <p:fltVal val="0"/>
                                              </p:val>
                                            </p:tav>
                                          </p:tavLst>
                                        </p:anim>
                                        <p:anim calcmode="lin" valueType="num">
                                          <p:cBhvr>
                                            <p:cTn id="89" dur="500"/>
                                            <p:tgtEl>
                                              <p:spTgt spid="4"/>
                                            </p:tgtEl>
                                            <p:attrNameLst>
                                              <p:attrName>ppt_h</p:attrName>
                                            </p:attrNameLst>
                                          </p:cBhvr>
                                          <p:tavLst>
                                            <p:tav tm="0">
                                              <p:val>
                                                <p:strVal val="ppt_h"/>
                                              </p:val>
                                            </p:tav>
                                            <p:tav tm="100000">
                                              <p:val>
                                                <p:fltVal val="0"/>
                                              </p:val>
                                            </p:tav>
                                          </p:tavLst>
                                        </p:anim>
                                        <p:animEffect transition="out" filter="fade">
                                          <p:cBhvr>
                                            <p:cTn id="90" dur="500"/>
                                            <p:tgtEl>
                                              <p:spTgt spid="4"/>
                                            </p:tgtEl>
                                          </p:cBhvr>
                                        </p:animEffect>
                                        <p:anim calcmode="lin" valueType="num">
                                          <p:cBhvr>
                                            <p:cTn id="91" dur="500"/>
                                            <p:tgtEl>
                                              <p:spTgt spid="4"/>
                                            </p:tgtEl>
                                            <p:attrNameLst>
                                              <p:attrName>ppt_x</p:attrName>
                                            </p:attrNameLst>
                                          </p:cBhvr>
                                          <p:tavLst>
                                            <p:tav tm="0">
                                              <p:val>
                                                <p:strVal val="ppt_x"/>
                                              </p:val>
                                            </p:tav>
                                            <p:tav tm="100000">
                                              <p:val>
                                                <p:fltVal val="0.5"/>
                                              </p:val>
                                            </p:tav>
                                          </p:tavLst>
                                        </p:anim>
                                        <p:anim calcmode="lin" valueType="num">
                                          <p:cBhvr>
                                            <p:cTn id="92" dur="500"/>
                                            <p:tgtEl>
                                              <p:spTgt spid="4"/>
                                            </p:tgtEl>
                                            <p:attrNameLst>
                                              <p:attrName>ppt_y</p:attrName>
                                            </p:attrNameLst>
                                          </p:cBhvr>
                                          <p:tavLst>
                                            <p:tav tm="0">
                                              <p:val>
                                                <p:strVal val="ppt_y"/>
                                              </p:val>
                                            </p:tav>
                                            <p:tav tm="100000">
                                              <p:val>
                                                <p:fltVal val="0.5"/>
                                              </p:val>
                                            </p:tav>
                                          </p:tavLst>
                                        </p:anim>
                                        <p:set>
                                          <p:cBhvr>
                                            <p:cTn id="93" dur="1" fill="hold">
                                              <p:stCondLst>
                                                <p:cond delay="499"/>
                                              </p:stCondLst>
                                            </p:cTn>
                                            <p:tgtEl>
                                              <p:spTgt spid="4"/>
                                            </p:tgtEl>
                                            <p:attrNameLst>
                                              <p:attrName>style.visibility</p:attrName>
                                            </p:attrNameLst>
                                          </p:cBhvr>
                                          <p:to>
                                            <p:strVal val="hidden"/>
                                          </p:to>
                                        </p:set>
                                      </p:childTnLst>
                                    </p:cTn>
                                  </p:par>
                                  <p:par>
                                    <p:cTn id="94" presetID="53" presetClass="exit" presetSubtype="544" fill="hold" grpId="1" nodeType="withEffect">
                                      <p:stCondLst>
                                        <p:cond delay="0"/>
                                      </p:stCondLst>
                                      <p:childTnLst>
                                        <p:anim calcmode="lin" valueType="num">
                                          <p:cBhvr>
                                            <p:cTn id="95" dur="500"/>
                                            <p:tgtEl>
                                              <p:spTgt spid="9"/>
                                            </p:tgtEl>
                                            <p:attrNameLst>
                                              <p:attrName>ppt_w</p:attrName>
                                            </p:attrNameLst>
                                          </p:cBhvr>
                                          <p:tavLst>
                                            <p:tav tm="0">
                                              <p:val>
                                                <p:strVal val="ppt_w"/>
                                              </p:val>
                                            </p:tav>
                                            <p:tav tm="100000">
                                              <p:val>
                                                <p:fltVal val="0"/>
                                              </p:val>
                                            </p:tav>
                                          </p:tavLst>
                                        </p:anim>
                                        <p:anim calcmode="lin" valueType="num">
                                          <p:cBhvr>
                                            <p:cTn id="96" dur="500"/>
                                            <p:tgtEl>
                                              <p:spTgt spid="9"/>
                                            </p:tgtEl>
                                            <p:attrNameLst>
                                              <p:attrName>ppt_h</p:attrName>
                                            </p:attrNameLst>
                                          </p:cBhvr>
                                          <p:tavLst>
                                            <p:tav tm="0">
                                              <p:val>
                                                <p:strVal val="ppt_h"/>
                                              </p:val>
                                            </p:tav>
                                            <p:tav tm="100000">
                                              <p:val>
                                                <p:fltVal val="0"/>
                                              </p:val>
                                            </p:tav>
                                          </p:tavLst>
                                        </p:anim>
                                        <p:animEffect transition="out" filter="fade">
                                          <p:cBhvr>
                                            <p:cTn id="97" dur="500"/>
                                            <p:tgtEl>
                                              <p:spTgt spid="9"/>
                                            </p:tgtEl>
                                          </p:cBhvr>
                                        </p:animEffect>
                                        <p:anim calcmode="lin" valueType="num">
                                          <p:cBhvr>
                                            <p:cTn id="98" dur="500"/>
                                            <p:tgtEl>
                                              <p:spTgt spid="9"/>
                                            </p:tgtEl>
                                            <p:attrNameLst>
                                              <p:attrName>ppt_x</p:attrName>
                                            </p:attrNameLst>
                                          </p:cBhvr>
                                          <p:tavLst>
                                            <p:tav tm="0">
                                              <p:val>
                                                <p:strVal val="ppt_x"/>
                                              </p:val>
                                            </p:tav>
                                            <p:tav tm="100000">
                                              <p:val>
                                                <p:fltVal val="0.5"/>
                                              </p:val>
                                            </p:tav>
                                          </p:tavLst>
                                        </p:anim>
                                        <p:anim calcmode="lin" valueType="num">
                                          <p:cBhvr>
                                            <p:cTn id="99" dur="500"/>
                                            <p:tgtEl>
                                              <p:spTgt spid="9"/>
                                            </p:tgtEl>
                                            <p:attrNameLst>
                                              <p:attrName>ppt_y</p:attrName>
                                            </p:attrNameLst>
                                          </p:cBhvr>
                                          <p:tavLst>
                                            <p:tav tm="0">
                                              <p:val>
                                                <p:strVal val="ppt_y"/>
                                              </p:val>
                                            </p:tav>
                                            <p:tav tm="100000">
                                              <p:val>
                                                <p:fltVal val="0.5"/>
                                              </p:val>
                                            </p:tav>
                                          </p:tavLst>
                                        </p:anim>
                                        <p:set>
                                          <p:cBhvr>
                                            <p:cTn id="100" dur="1" fill="hold">
                                              <p:stCondLst>
                                                <p:cond delay="499"/>
                                              </p:stCondLst>
                                            </p:cTn>
                                            <p:tgtEl>
                                              <p:spTgt spid="9"/>
                                            </p:tgtEl>
                                            <p:attrNameLst>
                                              <p:attrName>style.visibility</p:attrName>
                                            </p:attrNameLst>
                                          </p:cBhvr>
                                          <p:to>
                                            <p:strVal val="hidden"/>
                                          </p:to>
                                        </p:set>
                                      </p:childTnLst>
                                    </p:cTn>
                                  </p:par>
                                  <p:par>
                                    <p:cTn id="101" presetID="53" presetClass="exit" presetSubtype="544" fill="hold" grpId="1" nodeType="withEffect">
                                      <p:stCondLst>
                                        <p:cond delay="0"/>
                                      </p:stCondLst>
                                      <p:childTnLst>
                                        <p:anim calcmode="lin" valueType="num">
                                          <p:cBhvr>
                                            <p:cTn id="102" dur="500"/>
                                            <p:tgtEl>
                                              <p:spTgt spid="2"/>
                                            </p:tgtEl>
                                            <p:attrNameLst>
                                              <p:attrName>ppt_w</p:attrName>
                                            </p:attrNameLst>
                                          </p:cBhvr>
                                          <p:tavLst>
                                            <p:tav tm="0">
                                              <p:val>
                                                <p:strVal val="ppt_w"/>
                                              </p:val>
                                            </p:tav>
                                            <p:tav tm="100000">
                                              <p:val>
                                                <p:fltVal val="0"/>
                                              </p:val>
                                            </p:tav>
                                          </p:tavLst>
                                        </p:anim>
                                        <p:anim calcmode="lin" valueType="num">
                                          <p:cBhvr>
                                            <p:cTn id="103" dur="500"/>
                                            <p:tgtEl>
                                              <p:spTgt spid="2"/>
                                            </p:tgtEl>
                                            <p:attrNameLst>
                                              <p:attrName>ppt_h</p:attrName>
                                            </p:attrNameLst>
                                          </p:cBhvr>
                                          <p:tavLst>
                                            <p:tav tm="0">
                                              <p:val>
                                                <p:strVal val="ppt_h"/>
                                              </p:val>
                                            </p:tav>
                                            <p:tav tm="100000">
                                              <p:val>
                                                <p:fltVal val="0"/>
                                              </p:val>
                                            </p:tav>
                                          </p:tavLst>
                                        </p:anim>
                                        <p:animEffect transition="out" filter="fade">
                                          <p:cBhvr>
                                            <p:cTn id="104" dur="500"/>
                                            <p:tgtEl>
                                              <p:spTgt spid="2"/>
                                            </p:tgtEl>
                                          </p:cBhvr>
                                        </p:animEffect>
                                        <p:anim calcmode="lin" valueType="num">
                                          <p:cBhvr>
                                            <p:cTn id="105" dur="500"/>
                                            <p:tgtEl>
                                              <p:spTgt spid="2"/>
                                            </p:tgtEl>
                                            <p:attrNameLst>
                                              <p:attrName>ppt_x</p:attrName>
                                            </p:attrNameLst>
                                          </p:cBhvr>
                                          <p:tavLst>
                                            <p:tav tm="0">
                                              <p:val>
                                                <p:strVal val="ppt_x"/>
                                              </p:val>
                                            </p:tav>
                                            <p:tav tm="100000">
                                              <p:val>
                                                <p:fltVal val="0.5"/>
                                              </p:val>
                                            </p:tav>
                                          </p:tavLst>
                                        </p:anim>
                                        <p:anim calcmode="lin" valueType="num">
                                          <p:cBhvr>
                                            <p:cTn id="106" dur="500"/>
                                            <p:tgtEl>
                                              <p:spTgt spid="2"/>
                                            </p:tgtEl>
                                            <p:attrNameLst>
                                              <p:attrName>ppt_y</p:attrName>
                                            </p:attrNameLst>
                                          </p:cBhvr>
                                          <p:tavLst>
                                            <p:tav tm="0">
                                              <p:val>
                                                <p:strVal val="ppt_y"/>
                                              </p:val>
                                            </p:tav>
                                            <p:tav tm="100000">
                                              <p:val>
                                                <p:fltVal val="0.5"/>
                                              </p:val>
                                            </p:tav>
                                          </p:tavLst>
                                        </p:anim>
                                        <p:set>
                                          <p:cBhvr>
                                            <p:cTn id="107" dur="1" fill="hold">
                                              <p:stCondLst>
                                                <p:cond delay="499"/>
                                              </p:stCondLst>
                                            </p:cTn>
                                            <p:tgtEl>
                                              <p:spTgt spid="2"/>
                                            </p:tgtEl>
                                            <p:attrNameLst>
                                              <p:attrName>style.visibility</p:attrName>
                                            </p:attrNameLst>
                                          </p:cBhvr>
                                          <p:to>
                                            <p:strVal val="hidden"/>
                                          </p:to>
                                        </p:set>
                                      </p:childTnLst>
                                    </p:cTn>
                                  </p:par>
                                  <p:par>
                                    <p:cTn id="108" presetID="53" presetClass="exit" presetSubtype="544" fill="hold" grpId="1" nodeType="withEffect">
                                      <p:stCondLst>
                                        <p:cond delay="0"/>
                                      </p:stCondLst>
                                      <p:childTnLst>
                                        <p:anim calcmode="lin" valueType="num">
                                          <p:cBhvr>
                                            <p:cTn id="109" dur="500"/>
                                            <p:tgtEl>
                                              <p:spTgt spid="3"/>
                                            </p:tgtEl>
                                            <p:attrNameLst>
                                              <p:attrName>ppt_w</p:attrName>
                                            </p:attrNameLst>
                                          </p:cBhvr>
                                          <p:tavLst>
                                            <p:tav tm="0">
                                              <p:val>
                                                <p:strVal val="ppt_w"/>
                                              </p:val>
                                            </p:tav>
                                            <p:tav tm="100000">
                                              <p:val>
                                                <p:fltVal val="0"/>
                                              </p:val>
                                            </p:tav>
                                          </p:tavLst>
                                        </p:anim>
                                        <p:anim calcmode="lin" valueType="num">
                                          <p:cBhvr>
                                            <p:cTn id="110" dur="500"/>
                                            <p:tgtEl>
                                              <p:spTgt spid="3"/>
                                            </p:tgtEl>
                                            <p:attrNameLst>
                                              <p:attrName>ppt_h</p:attrName>
                                            </p:attrNameLst>
                                          </p:cBhvr>
                                          <p:tavLst>
                                            <p:tav tm="0">
                                              <p:val>
                                                <p:strVal val="ppt_h"/>
                                              </p:val>
                                            </p:tav>
                                            <p:tav tm="100000">
                                              <p:val>
                                                <p:fltVal val="0"/>
                                              </p:val>
                                            </p:tav>
                                          </p:tavLst>
                                        </p:anim>
                                        <p:animEffect transition="out" filter="fade">
                                          <p:cBhvr>
                                            <p:cTn id="111" dur="500"/>
                                            <p:tgtEl>
                                              <p:spTgt spid="3"/>
                                            </p:tgtEl>
                                          </p:cBhvr>
                                        </p:animEffect>
                                        <p:anim calcmode="lin" valueType="num">
                                          <p:cBhvr>
                                            <p:cTn id="112" dur="500"/>
                                            <p:tgtEl>
                                              <p:spTgt spid="3"/>
                                            </p:tgtEl>
                                            <p:attrNameLst>
                                              <p:attrName>ppt_x</p:attrName>
                                            </p:attrNameLst>
                                          </p:cBhvr>
                                          <p:tavLst>
                                            <p:tav tm="0">
                                              <p:val>
                                                <p:strVal val="ppt_x"/>
                                              </p:val>
                                            </p:tav>
                                            <p:tav tm="100000">
                                              <p:val>
                                                <p:fltVal val="0.5"/>
                                              </p:val>
                                            </p:tav>
                                          </p:tavLst>
                                        </p:anim>
                                        <p:anim calcmode="lin" valueType="num">
                                          <p:cBhvr>
                                            <p:cTn id="113" dur="500"/>
                                            <p:tgtEl>
                                              <p:spTgt spid="3"/>
                                            </p:tgtEl>
                                            <p:attrNameLst>
                                              <p:attrName>ppt_y</p:attrName>
                                            </p:attrNameLst>
                                          </p:cBhvr>
                                          <p:tavLst>
                                            <p:tav tm="0">
                                              <p:val>
                                                <p:strVal val="ppt_y"/>
                                              </p:val>
                                            </p:tav>
                                            <p:tav tm="100000">
                                              <p:val>
                                                <p:fltVal val="0.5"/>
                                              </p:val>
                                            </p:tav>
                                          </p:tavLst>
                                        </p:anim>
                                        <p:set>
                                          <p:cBhvr>
                                            <p:cTn id="114" dur="1" fill="hold">
                                              <p:stCondLst>
                                                <p:cond delay="499"/>
                                              </p:stCondLst>
                                            </p:cTn>
                                            <p:tgtEl>
                                              <p:spTgt spid="3"/>
                                            </p:tgtEl>
                                            <p:attrNameLst>
                                              <p:attrName>style.visibility</p:attrName>
                                            </p:attrNameLst>
                                          </p:cBhvr>
                                          <p:to>
                                            <p:strVal val="hidden"/>
                                          </p:to>
                                        </p:set>
                                      </p:childTnLst>
                                    </p:cTn>
                                  </p:par>
                                  <p:par>
                                    <p:cTn id="115" presetID="53" presetClass="entr" presetSubtype="16" fill="hold" grpId="0" nodeType="withEffect">
                                      <p:stCondLst>
                                        <p:cond delay="0"/>
                                      </p:stCondLst>
                                      <p:childTnLst>
                                        <p:set>
                                          <p:cBhvr>
                                            <p:cTn id="116" dur="1" fill="hold">
                                              <p:stCondLst>
                                                <p:cond delay="0"/>
                                              </p:stCondLst>
                                            </p:cTn>
                                            <p:tgtEl>
                                              <p:spTgt spid="14"/>
                                            </p:tgtEl>
                                            <p:attrNameLst>
                                              <p:attrName>style.visibility</p:attrName>
                                            </p:attrNameLst>
                                          </p:cBhvr>
                                          <p:to>
                                            <p:strVal val="visible"/>
                                          </p:to>
                                        </p:set>
                                        <p:anim calcmode="lin" valueType="num">
                                          <p:cBhvr>
                                            <p:cTn id="117" dur="500" fill="hold"/>
                                            <p:tgtEl>
                                              <p:spTgt spid="14"/>
                                            </p:tgtEl>
                                            <p:attrNameLst>
                                              <p:attrName>ppt_w</p:attrName>
                                            </p:attrNameLst>
                                          </p:cBhvr>
                                          <p:tavLst>
                                            <p:tav tm="0">
                                              <p:val>
                                                <p:fltVal val="0"/>
                                              </p:val>
                                            </p:tav>
                                            <p:tav tm="100000">
                                              <p:val>
                                                <p:strVal val="#ppt_w"/>
                                              </p:val>
                                            </p:tav>
                                          </p:tavLst>
                                        </p:anim>
                                        <p:anim calcmode="lin" valueType="num">
                                          <p:cBhvr>
                                            <p:cTn id="118" dur="500" fill="hold"/>
                                            <p:tgtEl>
                                              <p:spTgt spid="14"/>
                                            </p:tgtEl>
                                            <p:attrNameLst>
                                              <p:attrName>ppt_h</p:attrName>
                                            </p:attrNameLst>
                                          </p:cBhvr>
                                          <p:tavLst>
                                            <p:tav tm="0">
                                              <p:val>
                                                <p:fltVal val="0"/>
                                              </p:val>
                                            </p:tav>
                                            <p:tav tm="100000">
                                              <p:val>
                                                <p:strVal val="#ppt_h"/>
                                              </p:val>
                                            </p:tav>
                                          </p:tavLst>
                                        </p:anim>
                                        <p:animEffect transition="in" filter="fade">
                                          <p:cBhvr>
                                            <p:cTn id="119" dur="500"/>
                                            <p:tgtEl>
                                              <p:spTgt spid="14"/>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13"/>
                                            </p:tgtEl>
                                            <p:attrNameLst>
                                              <p:attrName>style.visibility</p:attrName>
                                            </p:attrNameLst>
                                          </p:cBhvr>
                                          <p:to>
                                            <p:strVal val="visible"/>
                                          </p:to>
                                        </p:set>
                                        <p:anim calcmode="lin" valueType="num">
                                          <p:cBhvr>
                                            <p:cTn id="122" dur="500" fill="hold"/>
                                            <p:tgtEl>
                                              <p:spTgt spid="13"/>
                                            </p:tgtEl>
                                            <p:attrNameLst>
                                              <p:attrName>ppt_w</p:attrName>
                                            </p:attrNameLst>
                                          </p:cBhvr>
                                          <p:tavLst>
                                            <p:tav tm="0">
                                              <p:val>
                                                <p:fltVal val="0"/>
                                              </p:val>
                                            </p:tav>
                                            <p:tav tm="100000">
                                              <p:val>
                                                <p:strVal val="#ppt_w"/>
                                              </p:val>
                                            </p:tav>
                                          </p:tavLst>
                                        </p:anim>
                                        <p:anim calcmode="lin" valueType="num">
                                          <p:cBhvr>
                                            <p:cTn id="123" dur="500" fill="hold"/>
                                            <p:tgtEl>
                                              <p:spTgt spid="13"/>
                                            </p:tgtEl>
                                            <p:attrNameLst>
                                              <p:attrName>ppt_h</p:attrName>
                                            </p:attrNameLst>
                                          </p:cBhvr>
                                          <p:tavLst>
                                            <p:tav tm="0">
                                              <p:val>
                                                <p:fltVal val="0"/>
                                              </p:val>
                                            </p:tav>
                                            <p:tav tm="100000">
                                              <p:val>
                                                <p:strVal val="#ppt_h"/>
                                              </p:val>
                                            </p:tav>
                                          </p:tavLst>
                                        </p:anim>
                                        <p:animEffect transition="in" filter="fade">
                                          <p:cBhvr>
                                            <p:cTn id="1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4" grpId="1" animBg="1"/>
          <p:bldP spid="5" grpId="0" animBg="1"/>
          <p:bldP spid="6" grpId="0" animBg="1"/>
          <p:bldP spid="7" grpId="0" animBg="1"/>
          <p:bldP spid="7" grpId="1" animBg="1"/>
          <p:bldP spid="8" grpId="0" animBg="1"/>
          <p:bldP spid="8" grpId="1" animBg="1"/>
          <p:bldP spid="9" grpId="0" animBg="1"/>
          <p:bldP spid="9" grpId="1" animBg="1"/>
          <p:bldP spid="10" grpId="0" animBg="1"/>
          <p:bldP spid="13" grpId="0"/>
          <p:bldP spid="14" grpId="0" animBg="1"/>
          <p:bldP spid="15" grpId="0" animBg="1"/>
          <p:bldP spid="15" grpId="1" animBg="1"/>
          <p:bldP spid="16" grpId="0" animBg="1"/>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p:nvSpPr>
        <p:spPr>
          <a:xfrm rot="3363366">
            <a:off x="-54282" y="379001"/>
            <a:ext cx="148152" cy="127717"/>
          </a:xfrm>
          <a:prstGeom prst="hexagon">
            <a:avLst/>
          </a:prstGeom>
          <a:solidFill>
            <a:srgbClr val="FFC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rot="3185530">
            <a:off x="-14123" y="-29910"/>
            <a:ext cx="205131" cy="176837"/>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六边形 3"/>
          <p:cNvSpPr/>
          <p:nvPr/>
        </p:nvSpPr>
        <p:spPr>
          <a:xfrm rot="3061733">
            <a:off x="6002236" y="-91286"/>
            <a:ext cx="292284" cy="251969"/>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rot="687596">
            <a:off x="8333461" y="4873182"/>
            <a:ext cx="380893" cy="328356"/>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六边形 5"/>
          <p:cNvSpPr/>
          <p:nvPr/>
        </p:nvSpPr>
        <p:spPr>
          <a:xfrm rot="687596">
            <a:off x="8932520" y="44243"/>
            <a:ext cx="422958" cy="364619"/>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六边形 6"/>
          <p:cNvSpPr/>
          <p:nvPr/>
        </p:nvSpPr>
        <p:spPr>
          <a:xfrm rot="16200000" flipV="1">
            <a:off x="149351" y="257251"/>
            <a:ext cx="430607" cy="371213"/>
          </a:xfrm>
          <a:prstGeom prst="hexagon">
            <a:avLst/>
          </a:prstGeom>
          <a:solidFill>
            <a:srgbClr val="FFC000">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六边形 7"/>
          <p:cNvSpPr/>
          <p:nvPr/>
        </p:nvSpPr>
        <p:spPr>
          <a:xfrm rot="1419650">
            <a:off x="6383554" y="125698"/>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六边形 8"/>
          <p:cNvSpPr/>
          <p:nvPr/>
        </p:nvSpPr>
        <p:spPr>
          <a:xfrm rot="3185530">
            <a:off x="8946562" y="4656558"/>
            <a:ext cx="317736" cy="273910"/>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六边形 9"/>
          <p:cNvSpPr/>
          <p:nvPr/>
        </p:nvSpPr>
        <p:spPr>
          <a:xfrm rot="3185530">
            <a:off x="-700543" y="3569599"/>
            <a:ext cx="897162" cy="773415"/>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六边形 10"/>
          <p:cNvSpPr/>
          <p:nvPr/>
        </p:nvSpPr>
        <p:spPr>
          <a:xfrm rot="687596">
            <a:off x="8760165" y="465326"/>
            <a:ext cx="247563" cy="213416"/>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99856" y="270778"/>
            <a:ext cx="1467068" cy="400110"/>
          </a:xfrm>
          <a:prstGeom prst="rect">
            <a:avLst/>
          </a:prstGeom>
        </p:spPr>
        <p:txBody>
          <a:bodyPr wrap="none">
            <a:spAutoFit/>
          </a:bodyPr>
          <a:lstStyle/>
          <a:p>
            <a:r>
              <a:rPr lang="zh-CN" altLang="en-US" sz="2000" b="1" dirty="0" smtClean="0">
                <a:solidFill>
                  <a:srgbClr val="FFC000"/>
                </a:solidFill>
                <a:latin typeface="微软雅黑 Light" panose="020B0502040204020203" pitchFamily="34" charset="-122"/>
                <a:ea typeface="微软雅黑 Light" panose="020B0502040204020203" pitchFamily="34" charset="-122"/>
              </a:rPr>
              <a:t>收获与感悟</a:t>
            </a:r>
            <a:endParaRPr lang="zh-CN" altLang="en-US" sz="2000" b="1" dirty="0">
              <a:solidFill>
                <a:srgbClr val="FFC000"/>
              </a:solidFill>
              <a:latin typeface="微软雅黑 Light" panose="020B0502040204020203" pitchFamily="34" charset="-122"/>
              <a:ea typeface="微软雅黑 Light" panose="020B0502040204020203" pitchFamily="34" charset="-122"/>
            </a:endParaRPr>
          </a:p>
        </p:txBody>
      </p:sp>
      <p:sp>
        <p:nvSpPr>
          <p:cNvPr id="13" name="矩形 12"/>
          <p:cNvSpPr/>
          <p:nvPr/>
        </p:nvSpPr>
        <p:spPr>
          <a:xfrm>
            <a:off x="657517" y="312286"/>
            <a:ext cx="45719" cy="29801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3035127" y="1190205"/>
            <a:ext cx="388261" cy="365782"/>
            <a:chOff x="3692526" y="3419476"/>
            <a:chExt cx="301625" cy="284162"/>
          </a:xfrm>
          <a:solidFill>
            <a:srgbClr val="FFC000"/>
          </a:solidFill>
        </p:grpSpPr>
        <p:sp>
          <p:nvSpPr>
            <p:cNvPr id="15" name="Freeform 383"/>
            <p:cNvSpPr>
              <a:spLocks noEditPoints="1"/>
            </p:cNvSpPr>
            <p:nvPr/>
          </p:nvSpPr>
          <p:spPr bwMode="auto">
            <a:xfrm>
              <a:off x="3692526" y="3452813"/>
              <a:ext cx="247650" cy="250825"/>
            </a:xfrm>
            <a:custGeom>
              <a:avLst/>
              <a:gdLst>
                <a:gd name="T0" fmla="*/ 0 w 140"/>
                <a:gd name="T1" fmla="*/ 115 h 141"/>
                <a:gd name="T2" fmla="*/ 25 w 140"/>
                <a:gd name="T3" fmla="*/ 130 h 141"/>
                <a:gd name="T4" fmla="*/ 10 w 140"/>
                <a:gd name="T5" fmla="*/ 60 h 141"/>
                <a:gd name="T6" fmla="*/ 0 w 140"/>
                <a:gd name="T7" fmla="*/ 81 h 141"/>
                <a:gd name="T8" fmla="*/ 10 w 140"/>
                <a:gd name="T9" fmla="*/ 60 h 141"/>
                <a:gd name="T10" fmla="*/ 10 w 140"/>
                <a:gd name="T11" fmla="*/ 26 h 141"/>
                <a:gd name="T12" fmla="*/ 25 w 140"/>
                <a:gd name="T13" fmla="*/ 0 h 141"/>
                <a:gd name="T14" fmla="*/ 10 w 140"/>
                <a:gd name="T15" fmla="*/ 87 h 141"/>
                <a:gd name="T16" fmla="*/ 0 w 140"/>
                <a:gd name="T17" fmla="*/ 108 h 141"/>
                <a:gd name="T18" fmla="*/ 10 w 140"/>
                <a:gd name="T19" fmla="*/ 87 h 141"/>
                <a:gd name="T20" fmla="*/ 0 w 140"/>
                <a:gd name="T21" fmla="*/ 33 h 141"/>
                <a:gd name="T22" fmla="*/ 10 w 140"/>
                <a:gd name="T23" fmla="*/ 54 h 141"/>
                <a:gd name="T24" fmla="*/ 140 w 140"/>
                <a:gd name="T25" fmla="*/ 42 h 141"/>
                <a:gd name="T26" fmla="*/ 140 w 140"/>
                <a:gd name="T27" fmla="*/ 54 h 141"/>
                <a:gd name="T28" fmla="*/ 107 w 140"/>
                <a:gd name="T29" fmla="*/ 9 h 141"/>
                <a:gd name="T30" fmla="*/ 87 w 140"/>
                <a:gd name="T31" fmla="*/ 0 h 141"/>
                <a:gd name="T32" fmla="*/ 105 w 140"/>
                <a:gd name="T33" fmla="*/ 10 h 141"/>
                <a:gd name="T34" fmla="*/ 32 w 140"/>
                <a:gd name="T35" fmla="*/ 141 h 141"/>
                <a:gd name="T36" fmla="*/ 53 w 140"/>
                <a:gd name="T37" fmla="*/ 131 h 141"/>
                <a:gd name="T38" fmla="*/ 32 w 140"/>
                <a:gd name="T39" fmla="*/ 141 h 141"/>
                <a:gd name="T40" fmla="*/ 140 w 140"/>
                <a:gd name="T41" fmla="*/ 108 h 141"/>
                <a:gd name="T42" fmla="*/ 130 w 140"/>
                <a:gd name="T43" fmla="*/ 87 h 141"/>
                <a:gd name="T44" fmla="*/ 115 w 140"/>
                <a:gd name="T45" fmla="*/ 130 h 141"/>
                <a:gd name="T46" fmla="*/ 140 w 140"/>
                <a:gd name="T47" fmla="*/ 115 h 141"/>
                <a:gd name="T48" fmla="*/ 115 w 140"/>
                <a:gd name="T49" fmla="*/ 130 h 141"/>
                <a:gd name="T50" fmla="*/ 130 w 140"/>
                <a:gd name="T51" fmla="*/ 81 h 141"/>
                <a:gd name="T52" fmla="*/ 140 w 140"/>
                <a:gd name="T53" fmla="*/ 60 h 141"/>
                <a:gd name="T54" fmla="*/ 32 w 140"/>
                <a:gd name="T55" fmla="*/ 10 h 141"/>
                <a:gd name="T56" fmla="*/ 53 w 140"/>
                <a:gd name="T57" fmla="*/ 0 h 141"/>
                <a:gd name="T58" fmla="*/ 32 w 140"/>
                <a:gd name="T59" fmla="*/ 10 h 141"/>
                <a:gd name="T60" fmla="*/ 80 w 140"/>
                <a:gd name="T61" fmla="*/ 10 h 141"/>
                <a:gd name="T62" fmla="*/ 60 w 140"/>
                <a:gd name="T63" fmla="*/ 0 h 141"/>
                <a:gd name="T64" fmla="*/ 60 w 140"/>
                <a:gd name="T65" fmla="*/ 141 h 141"/>
                <a:gd name="T66" fmla="*/ 80 w 140"/>
                <a:gd name="T67" fmla="*/ 131 h 141"/>
                <a:gd name="T68" fmla="*/ 60 w 140"/>
                <a:gd name="T69" fmla="*/ 141 h 141"/>
                <a:gd name="T70" fmla="*/ 107 w 140"/>
                <a:gd name="T71" fmla="*/ 141 h 141"/>
                <a:gd name="T72" fmla="*/ 87 w 140"/>
                <a:gd name="T73" fmla="*/ 13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0" h="141">
                  <a:moveTo>
                    <a:pt x="10" y="115"/>
                  </a:moveTo>
                  <a:cubicBezTo>
                    <a:pt x="0" y="115"/>
                    <a:pt x="0" y="115"/>
                    <a:pt x="0" y="115"/>
                  </a:cubicBezTo>
                  <a:cubicBezTo>
                    <a:pt x="0" y="129"/>
                    <a:pt x="11" y="140"/>
                    <a:pt x="25" y="140"/>
                  </a:cubicBezTo>
                  <a:cubicBezTo>
                    <a:pt x="25" y="130"/>
                    <a:pt x="25" y="130"/>
                    <a:pt x="25" y="130"/>
                  </a:cubicBezTo>
                  <a:cubicBezTo>
                    <a:pt x="17" y="130"/>
                    <a:pt x="10" y="124"/>
                    <a:pt x="10" y="115"/>
                  </a:cubicBezTo>
                  <a:close/>
                  <a:moveTo>
                    <a:pt x="10" y="60"/>
                  </a:moveTo>
                  <a:cubicBezTo>
                    <a:pt x="0" y="60"/>
                    <a:pt x="0" y="60"/>
                    <a:pt x="0" y="60"/>
                  </a:cubicBezTo>
                  <a:cubicBezTo>
                    <a:pt x="0" y="81"/>
                    <a:pt x="0" y="81"/>
                    <a:pt x="0" y="81"/>
                  </a:cubicBezTo>
                  <a:cubicBezTo>
                    <a:pt x="10" y="81"/>
                    <a:pt x="10" y="81"/>
                    <a:pt x="10" y="81"/>
                  </a:cubicBezTo>
                  <a:lnTo>
                    <a:pt x="10" y="60"/>
                  </a:lnTo>
                  <a:close/>
                  <a:moveTo>
                    <a:pt x="0" y="26"/>
                  </a:moveTo>
                  <a:cubicBezTo>
                    <a:pt x="10" y="26"/>
                    <a:pt x="10" y="26"/>
                    <a:pt x="10" y="26"/>
                  </a:cubicBezTo>
                  <a:cubicBezTo>
                    <a:pt x="10" y="17"/>
                    <a:pt x="17" y="10"/>
                    <a:pt x="25" y="10"/>
                  </a:cubicBezTo>
                  <a:cubicBezTo>
                    <a:pt x="25" y="0"/>
                    <a:pt x="25" y="0"/>
                    <a:pt x="25" y="0"/>
                  </a:cubicBezTo>
                  <a:cubicBezTo>
                    <a:pt x="11" y="0"/>
                    <a:pt x="0" y="12"/>
                    <a:pt x="0" y="26"/>
                  </a:cubicBezTo>
                  <a:close/>
                  <a:moveTo>
                    <a:pt x="10" y="87"/>
                  </a:moveTo>
                  <a:cubicBezTo>
                    <a:pt x="0" y="87"/>
                    <a:pt x="0" y="87"/>
                    <a:pt x="0" y="87"/>
                  </a:cubicBezTo>
                  <a:cubicBezTo>
                    <a:pt x="0" y="108"/>
                    <a:pt x="0" y="108"/>
                    <a:pt x="0" y="108"/>
                  </a:cubicBezTo>
                  <a:cubicBezTo>
                    <a:pt x="10" y="108"/>
                    <a:pt x="10" y="108"/>
                    <a:pt x="10" y="108"/>
                  </a:cubicBezTo>
                  <a:lnTo>
                    <a:pt x="10" y="87"/>
                  </a:lnTo>
                  <a:close/>
                  <a:moveTo>
                    <a:pt x="10" y="33"/>
                  </a:moveTo>
                  <a:cubicBezTo>
                    <a:pt x="0" y="33"/>
                    <a:pt x="0" y="33"/>
                    <a:pt x="0" y="33"/>
                  </a:cubicBezTo>
                  <a:cubicBezTo>
                    <a:pt x="0" y="54"/>
                    <a:pt x="0" y="54"/>
                    <a:pt x="0" y="54"/>
                  </a:cubicBezTo>
                  <a:cubicBezTo>
                    <a:pt x="10" y="54"/>
                    <a:pt x="10" y="54"/>
                    <a:pt x="10" y="54"/>
                  </a:cubicBezTo>
                  <a:lnTo>
                    <a:pt x="10" y="33"/>
                  </a:lnTo>
                  <a:close/>
                  <a:moveTo>
                    <a:pt x="140" y="42"/>
                  </a:moveTo>
                  <a:cubicBezTo>
                    <a:pt x="137" y="46"/>
                    <a:pt x="135" y="50"/>
                    <a:pt x="132" y="54"/>
                  </a:cubicBezTo>
                  <a:cubicBezTo>
                    <a:pt x="140" y="54"/>
                    <a:pt x="140" y="54"/>
                    <a:pt x="140" y="54"/>
                  </a:cubicBezTo>
                  <a:lnTo>
                    <a:pt x="140" y="42"/>
                  </a:lnTo>
                  <a:close/>
                  <a:moveTo>
                    <a:pt x="107" y="9"/>
                  </a:moveTo>
                  <a:cubicBezTo>
                    <a:pt x="107" y="0"/>
                    <a:pt x="107" y="0"/>
                    <a:pt x="107" y="0"/>
                  </a:cubicBezTo>
                  <a:cubicBezTo>
                    <a:pt x="87" y="0"/>
                    <a:pt x="87" y="0"/>
                    <a:pt x="87" y="0"/>
                  </a:cubicBezTo>
                  <a:cubicBezTo>
                    <a:pt x="87" y="10"/>
                    <a:pt x="87" y="10"/>
                    <a:pt x="87" y="10"/>
                  </a:cubicBezTo>
                  <a:cubicBezTo>
                    <a:pt x="105" y="10"/>
                    <a:pt x="105" y="10"/>
                    <a:pt x="105" y="10"/>
                  </a:cubicBezTo>
                  <a:cubicBezTo>
                    <a:pt x="106" y="10"/>
                    <a:pt x="106" y="9"/>
                    <a:pt x="107" y="9"/>
                  </a:cubicBezTo>
                  <a:close/>
                  <a:moveTo>
                    <a:pt x="32" y="141"/>
                  </a:moveTo>
                  <a:cubicBezTo>
                    <a:pt x="53" y="141"/>
                    <a:pt x="53" y="141"/>
                    <a:pt x="53" y="141"/>
                  </a:cubicBezTo>
                  <a:cubicBezTo>
                    <a:pt x="53" y="131"/>
                    <a:pt x="53" y="131"/>
                    <a:pt x="53" y="131"/>
                  </a:cubicBezTo>
                  <a:cubicBezTo>
                    <a:pt x="32" y="131"/>
                    <a:pt x="32" y="131"/>
                    <a:pt x="32" y="131"/>
                  </a:cubicBezTo>
                  <a:lnTo>
                    <a:pt x="32" y="141"/>
                  </a:lnTo>
                  <a:close/>
                  <a:moveTo>
                    <a:pt x="130" y="108"/>
                  </a:moveTo>
                  <a:cubicBezTo>
                    <a:pt x="140" y="108"/>
                    <a:pt x="140" y="108"/>
                    <a:pt x="140" y="108"/>
                  </a:cubicBezTo>
                  <a:cubicBezTo>
                    <a:pt x="140" y="87"/>
                    <a:pt x="140" y="87"/>
                    <a:pt x="140" y="87"/>
                  </a:cubicBezTo>
                  <a:cubicBezTo>
                    <a:pt x="130" y="87"/>
                    <a:pt x="130" y="87"/>
                    <a:pt x="130" y="87"/>
                  </a:cubicBezTo>
                  <a:lnTo>
                    <a:pt x="130" y="108"/>
                  </a:lnTo>
                  <a:close/>
                  <a:moveTo>
                    <a:pt x="115" y="130"/>
                  </a:moveTo>
                  <a:cubicBezTo>
                    <a:pt x="115" y="140"/>
                    <a:pt x="115" y="140"/>
                    <a:pt x="115" y="140"/>
                  </a:cubicBezTo>
                  <a:cubicBezTo>
                    <a:pt x="129" y="140"/>
                    <a:pt x="140" y="129"/>
                    <a:pt x="140" y="115"/>
                  </a:cubicBezTo>
                  <a:cubicBezTo>
                    <a:pt x="130" y="115"/>
                    <a:pt x="130" y="115"/>
                    <a:pt x="130" y="115"/>
                  </a:cubicBezTo>
                  <a:cubicBezTo>
                    <a:pt x="130" y="124"/>
                    <a:pt x="123" y="130"/>
                    <a:pt x="115" y="130"/>
                  </a:cubicBezTo>
                  <a:close/>
                  <a:moveTo>
                    <a:pt x="130" y="60"/>
                  </a:moveTo>
                  <a:cubicBezTo>
                    <a:pt x="130" y="81"/>
                    <a:pt x="130" y="81"/>
                    <a:pt x="130" y="81"/>
                  </a:cubicBezTo>
                  <a:cubicBezTo>
                    <a:pt x="140" y="81"/>
                    <a:pt x="140" y="81"/>
                    <a:pt x="140" y="81"/>
                  </a:cubicBezTo>
                  <a:cubicBezTo>
                    <a:pt x="140" y="60"/>
                    <a:pt x="140" y="60"/>
                    <a:pt x="140" y="60"/>
                  </a:cubicBezTo>
                  <a:lnTo>
                    <a:pt x="130" y="60"/>
                  </a:lnTo>
                  <a:close/>
                  <a:moveTo>
                    <a:pt x="32" y="10"/>
                  </a:moveTo>
                  <a:cubicBezTo>
                    <a:pt x="53" y="10"/>
                    <a:pt x="53" y="10"/>
                    <a:pt x="53" y="10"/>
                  </a:cubicBezTo>
                  <a:cubicBezTo>
                    <a:pt x="53" y="0"/>
                    <a:pt x="53" y="0"/>
                    <a:pt x="53" y="0"/>
                  </a:cubicBezTo>
                  <a:cubicBezTo>
                    <a:pt x="32" y="0"/>
                    <a:pt x="32" y="0"/>
                    <a:pt x="32" y="0"/>
                  </a:cubicBezTo>
                  <a:lnTo>
                    <a:pt x="32" y="10"/>
                  </a:lnTo>
                  <a:close/>
                  <a:moveTo>
                    <a:pt x="60" y="10"/>
                  </a:moveTo>
                  <a:cubicBezTo>
                    <a:pt x="80" y="10"/>
                    <a:pt x="80" y="10"/>
                    <a:pt x="80" y="10"/>
                  </a:cubicBezTo>
                  <a:cubicBezTo>
                    <a:pt x="80" y="0"/>
                    <a:pt x="80" y="0"/>
                    <a:pt x="80" y="0"/>
                  </a:cubicBezTo>
                  <a:cubicBezTo>
                    <a:pt x="60" y="0"/>
                    <a:pt x="60" y="0"/>
                    <a:pt x="60" y="0"/>
                  </a:cubicBezTo>
                  <a:lnTo>
                    <a:pt x="60" y="10"/>
                  </a:lnTo>
                  <a:close/>
                  <a:moveTo>
                    <a:pt x="60" y="141"/>
                  </a:moveTo>
                  <a:cubicBezTo>
                    <a:pt x="80" y="141"/>
                    <a:pt x="80" y="141"/>
                    <a:pt x="80" y="141"/>
                  </a:cubicBezTo>
                  <a:cubicBezTo>
                    <a:pt x="80" y="131"/>
                    <a:pt x="80" y="131"/>
                    <a:pt x="80" y="131"/>
                  </a:cubicBezTo>
                  <a:cubicBezTo>
                    <a:pt x="60" y="131"/>
                    <a:pt x="60" y="131"/>
                    <a:pt x="60" y="131"/>
                  </a:cubicBezTo>
                  <a:lnTo>
                    <a:pt x="60" y="141"/>
                  </a:lnTo>
                  <a:close/>
                  <a:moveTo>
                    <a:pt x="87" y="141"/>
                  </a:moveTo>
                  <a:cubicBezTo>
                    <a:pt x="107" y="141"/>
                    <a:pt x="107" y="141"/>
                    <a:pt x="107" y="141"/>
                  </a:cubicBezTo>
                  <a:cubicBezTo>
                    <a:pt x="107" y="131"/>
                    <a:pt x="107" y="131"/>
                    <a:pt x="107" y="131"/>
                  </a:cubicBezTo>
                  <a:cubicBezTo>
                    <a:pt x="87" y="131"/>
                    <a:pt x="87" y="131"/>
                    <a:pt x="87" y="131"/>
                  </a:cubicBezTo>
                  <a:lnTo>
                    <a:pt x="87" y="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384"/>
            <p:cNvSpPr>
              <a:spLocks/>
            </p:cNvSpPr>
            <p:nvPr/>
          </p:nvSpPr>
          <p:spPr bwMode="auto">
            <a:xfrm>
              <a:off x="3719513" y="3419476"/>
              <a:ext cx="274638" cy="236538"/>
            </a:xfrm>
            <a:custGeom>
              <a:avLst/>
              <a:gdLst>
                <a:gd name="T0" fmla="*/ 150 w 154"/>
                <a:gd name="T1" fmla="*/ 0 h 133"/>
                <a:gd name="T2" fmla="*/ 54 w 154"/>
                <a:gd name="T3" fmla="*/ 84 h 133"/>
                <a:gd name="T4" fmla="*/ 17 w 154"/>
                <a:gd name="T5" fmla="*/ 54 h 133"/>
                <a:gd name="T6" fmla="*/ 0 w 154"/>
                <a:gd name="T7" fmla="*/ 68 h 133"/>
                <a:gd name="T8" fmla="*/ 65 w 154"/>
                <a:gd name="T9" fmla="*/ 133 h 133"/>
                <a:gd name="T10" fmla="*/ 154 w 154"/>
                <a:gd name="T11" fmla="*/ 9 h 133"/>
                <a:gd name="T12" fmla="*/ 150 w 154"/>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154" h="133">
                  <a:moveTo>
                    <a:pt x="150" y="0"/>
                  </a:moveTo>
                  <a:cubicBezTo>
                    <a:pt x="104" y="29"/>
                    <a:pt x="69" y="65"/>
                    <a:pt x="54" y="84"/>
                  </a:cubicBezTo>
                  <a:cubicBezTo>
                    <a:pt x="17" y="54"/>
                    <a:pt x="17" y="54"/>
                    <a:pt x="17" y="54"/>
                  </a:cubicBezTo>
                  <a:cubicBezTo>
                    <a:pt x="0" y="68"/>
                    <a:pt x="0" y="68"/>
                    <a:pt x="0" y="68"/>
                  </a:cubicBezTo>
                  <a:cubicBezTo>
                    <a:pt x="65" y="133"/>
                    <a:pt x="65" y="133"/>
                    <a:pt x="65" y="133"/>
                  </a:cubicBezTo>
                  <a:cubicBezTo>
                    <a:pt x="76" y="105"/>
                    <a:pt x="111" y="49"/>
                    <a:pt x="154" y="9"/>
                  </a:cubicBezTo>
                  <a:lnTo>
                    <a:pt x="15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 name="组合 17"/>
          <p:cNvGrpSpPr/>
          <p:nvPr/>
        </p:nvGrpSpPr>
        <p:grpSpPr>
          <a:xfrm>
            <a:off x="3052495" y="1939038"/>
            <a:ext cx="388261" cy="365782"/>
            <a:chOff x="3692526" y="3419476"/>
            <a:chExt cx="301625" cy="284162"/>
          </a:xfrm>
          <a:solidFill>
            <a:srgbClr val="FFC000"/>
          </a:solidFill>
        </p:grpSpPr>
        <p:sp>
          <p:nvSpPr>
            <p:cNvPr id="19" name="Freeform 383"/>
            <p:cNvSpPr>
              <a:spLocks noEditPoints="1"/>
            </p:cNvSpPr>
            <p:nvPr/>
          </p:nvSpPr>
          <p:spPr bwMode="auto">
            <a:xfrm>
              <a:off x="3692526" y="3452813"/>
              <a:ext cx="247650" cy="250825"/>
            </a:xfrm>
            <a:custGeom>
              <a:avLst/>
              <a:gdLst>
                <a:gd name="T0" fmla="*/ 0 w 140"/>
                <a:gd name="T1" fmla="*/ 115 h 141"/>
                <a:gd name="T2" fmla="*/ 25 w 140"/>
                <a:gd name="T3" fmla="*/ 130 h 141"/>
                <a:gd name="T4" fmla="*/ 10 w 140"/>
                <a:gd name="T5" fmla="*/ 60 h 141"/>
                <a:gd name="T6" fmla="*/ 0 w 140"/>
                <a:gd name="T7" fmla="*/ 81 h 141"/>
                <a:gd name="T8" fmla="*/ 10 w 140"/>
                <a:gd name="T9" fmla="*/ 60 h 141"/>
                <a:gd name="T10" fmla="*/ 10 w 140"/>
                <a:gd name="T11" fmla="*/ 26 h 141"/>
                <a:gd name="T12" fmla="*/ 25 w 140"/>
                <a:gd name="T13" fmla="*/ 0 h 141"/>
                <a:gd name="T14" fmla="*/ 10 w 140"/>
                <a:gd name="T15" fmla="*/ 87 h 141"/>
                <a:gd name="T16" fmla="*/ 0 w 140"/>
                <a:gd name="T17" fmla="*/ 108 h 141"/>
                <a:gd name="T18" fmla="*/ 10 w 140"/>
                <a:gd name="T19" fmla="*/ 87 h 141"/>
                <a:gd name="T20" fmla="*/ 0 w 140"/>
                <a:gd name="T21" fmla="*/ 33 h 141"/>
                <a:gd name="T22" fmla="*/ 10 w 140"/>
                <a:gd name="T23" fmla="*/ 54 h 141"/>
                <a:gd name="T24" fmla="*/ 140 w 140"/>
                <a:gd name="T25" fmla="*/ 42 h 141"/>
                <a:gd name="T26" fmla="*/ 140 w 140"/>
                <a:gd name="T27" fmla="*/ 54 h 141"/>
                <a:gd name="T28" fmla="*/ 107 w 140"/>
                <a:gd name="T29" fmla="*/ 9 h 141"/>
                <a:gd name="T30" fmla="*/ 87 w 140"/>
                <a:gd name="T31" fmla="*/ 0 h 141"/>
                <a:gd name="T32" fmla="*/ 105 w 140"/>
                <a:gd name="T33" fmla="*/ 10 h 141"/>
                <a:gd name="T34" fmla="*/ 32 w 140"/>
                <a:gd name="T35" fmla="*/ 141 h 141"/>
                <a:gd name="T36" fmla="*/ 53 w 140"/>
                <a:gd name="T37" fmla="*/ 131 h 141"/>
                <a:gd name="T38" fmla="*/ 32 w 140"/>
                <a:gd name="T39" fmla="*/ 141 h 141"/>
                <a:gd name="T40" fmla="*/ 140 w 140"/>
                <a:gd name="T41" fmla="*/ 108 h 141"/>
                <a:gd name="T42" fmla="*/ 130 w 140"/>
                <a:gd name="T43" fmla="*/ 87 h 141"/>
                <a:gd name="T44" fmla="*/ 115 w 140"/>
                <a:gd name="T45" fmla="*/ 130 h 141"/>
                <a:gd name="T46" fmla="*/ 140 w 140"/>
                <a:gd name="T47" fmla="*/ 115 h 141"/>
                <a:gd name="T48" fmla="*/ 115 w 140"/>
                <a:gd name="T49" fmla="*/ 130 h 141"/>
                <a:gd name="T50" fmla="*/ 130 w 140"/>
                <a:gd name="T51" fmla="*/ 81 h 141"/>
                <a:gd name="T52" fmla="*/ 140 w 140"/>
                <a:gd name="T53" fmla="*/ 60 h 141"/>
                <a:gd name="T54" fmla="*/ 32 w 140"/>
                <a:gd name="T55" fmla="*/ 10 h 141"/>
                <a:gd name="T56" fmla="*/ 53 w 140"/>
                <a:gd name="T57" fmla="*/ 0 h 141"/>
                <a:gd name="T58" fmla="*/ 32 w 140"/>
                <a:gd name="T59" fmla="*/ 10 h 141"/>
                <a:gd name="T60" fmla="*/ 80 w 140"/>
                <a:gd name="T61" fmla="*/ 10 h 141"/>
                <a:gd name="T62" fmla="*/ 60 w 140"/>
                <a:gd name="T63" fmla="*/ 0 h 141"/>
                <a:gd name="T64" fmla="*/ 60 w 140"/>
                <a:gd name="T65" fmla="*/ 141 h 141"/>
                <a:gd name="T66" fmla="*/ 80 w 140"/>
                <a:gd name="T67" fmla="*/ 131 h 141"/>
                <a:gd name="T68" fmla="*/ 60 w 140"/>
                <a:gd name="T69" fmla="*/ 141 h 141"/>
                <a:gd name="T70" fmla="*/ 107 w 140"/>
                <a:gd name="T71" fmla="*/ 141 h 141"/>
                <a:gd name="T72" fmla="*/ 87 w 140"/>
                <a:gd name="T73" fmla="*/ 13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0" h="141">
                  <a:moveTo>
                    <a:pt x="10" y="115"/>
                  </a:moveTo>
                  <a:cubicBezTo>
                    <a:pt x="0" y="115"/>
                    <a:pt x="0" y="115"/>
                    <a:pt x="0" y="115"/>
                  </a:cubicBezTo>
                  <a:cubicBezTo>
                    <a:pt x="0" y="129"/>
                    <a:pt x="11" y="140"/>
                    <a:pt x="25" y="140"/>
                  </a:cubicBezTo>
                  <a:cubicBezTo>
                    <a:pt x="25" y="130"/>
                    <a:pt x="25" y="130"/>
                    <a:pt x="25" y="130"/>
                  </a:cubicBezTo>
                  <a:cubicBezTo>
                    <a:pt x="17" y="130"/>
                    <a:pt x="10" y="124"/>
                    <a:pt x="10" y="115"/>
                  </a:cubicBezTo>
                  <a:close/>
                  <a:moveTo>
                    <a:pt x="10" y="60"/>
                  </a:moveTo>
                  <a:cubicBezTo>
                    <a:pt x="0" y="60"/>
                    <a:pt x="0" y="60"/>
                    <a:pt x="0" y="60"/>
                  </a:cubicBezTo>
                  <a:cubicBezTo>
                    <a:pt x="0" y="81"/>
                    <a:pt x="0" y="81"/>
                    <a:pt x="0" y="81"/>
                  </a:cubicBezTo>
                  <a:cubicBezTo>
                    <a:pt x="10" y="81"/>
                    <a:pt x="10" y="81"/>
                    <a:pt x="10" y="81"/>
                  </a:cubicBezTo>
                  <a:lnTo>
                    <a:pt x="10" y="60"/>
                  </a:lnTo>
                  <a:close/>
                  <a:moveTo>
                    <a:pt x="0" y="26"/>
                  </a:moveTo>
                  <a:cubicBezTo>
                    <a:pt x="10" y="26"/>
                    <a:pt x="10" y="26"/>
                    <a:pt x="10" y="26"/>
                  </a:cubicBezTo>
                  <a:cubicBezTo>
                    <a:pt x="10" y="17"/>
                    <a:pt x="17" y="10"/>
                    <a:pt x="25" y="10"/>
                  </a:cubicBezTo>
                  <a:cubicBezTo>
                    <a:pt x="25" y="0"/>
                    <a:pt x="25" y="0"/>
                    <a:pt x="25" y="0"/>
                  </a:cubicBezTo>
                  <a:cubicBezTo>
                    <a:pt x="11" y="0"/>
                    <a:pt x="0" y="12"/>
                    <a:pt x="0" y="26"/>
                  </a:cubicBezTo>
                  <a:close/>
                  <a:moveTo>
                    <a:pt x="10" y="87"/>
                  </a:moveTo>
                  <a:cubicBezTo>
                    <a:pt x="0" y="87"/>
                    <a:pt x="0" y="87"/>
                    <a:pt x="0" y="87"/>
                  </a:cubicBezTo>
                  <a:cubicBezTo>
                    <a:pt x="0" y="108"/>
                    <a:pt x="0" y="108"/>
                    <a:pt x="0" y="108"/>
                  </a:cubicBezTo>
                  <a:cubicBezTo>
                    <a:pt x="10" y="108"/>
                    <a:pt x="10" y="108"/>
                    <a:pt x="10" y="108"/>
                  </a:cubicBezTo>
                  <a:lnTo>
                    <a:pt x="10" y="87"/>
                  </a:lnTo>
                  <a:close/>
                  <a:moveTo>
                    <a:pt x="10" y="33"/>
                  </a:moveTo>
                  <a:cubicBezTo>
                    <a:pt x="0" y="33"/>
                    <a:pt x="0" y="33"/>
                    <a:pt x="0" y="33"/>
                  </a:cubicBezTo>
                  <a:cubicBezTo>
                    <a:pt x="0" y="54"/>
                    <a:pt x="0" y="54"/>
                    <a:pt x="0" y="54"/>
                  </a:cubicBezTo>
                  <a:cubicBezTo>
                    <a:pt x="10" y="54"/>
                    <a:pt x="10" y="54"/>
                    <a:pt x="10" y="54"/>
                  </a:cubicBezTo>
                  <a:lnTo>
                    <a:pt x="10" y="33"/>
                  </a:lnTo>
                  <a:close/>
                  <a:moveTo>
                    <a:pt x="140" y="42"/>
                  </a:moveTo>
                  <a:cubicBezTo>
                    <a:pt x="137" y="46"/>
                    <a:pt x="135" y="50"/>
                    <a:pt x="132" y="54"/>
                  </a:cubicBezTo>
                  <a:cubicBezTo>
                    <a:pt x="140" y="54"/>
                    <a:pt x="140" y="54"/>
                    <a:pt x="140" y="54"/>
                  </a:cubicBezTo>
                  <a:lnTo>
                    <a:pt x="140" y="42"/>
                  </a:lnTo>
                  <a:close/>
                  <a:moveTo>
                    <a:pt x="107" y="9"/>
                  </a:moveTo>
                  <a:cubicBezTo>
                    <a:pt x="107" y="0"/>
                    <a:pt x="107" y="0"/>
                    <a:pt x="107" y="0"/>
                  </a:cubicBezTo>
                  <a:cubicBezTo>
                    <a:pt x="87" y="0"/>
                    <a:pt x="87" y="0"/>
                    <a:pt x="87" y="0"/>
                  </a:cubicBezTo>
                  <a:cubicBezTo>
                    <a:pt x="87" y="10"/>
                    <a:pt x="87" y="10"/>
                    <a:pt x="87" y="10"/>
                  </a:cubicBezTo>
                  <a:cubicBezTo>
                    <a:pt x="105" y="10"/>
                    <a:pt x="105" y="10"/>
                    <a:pt x="105" y="10"/>
                  </a:cubicBezTo>
                  <a:cubicBezTo>
                    <a:pt x="106" y="10"/>
                    <a:pt x="106" y="9"/>
                    <a:pt x="107" y="9"/>
                  </a:cubicBezTo>
                  <a:close/>
                  <a:moveTo>
                    <a:pt x="32" y="141"/>
                  </a:moveTo>
                  <a:cubicBezTo>
                    <a:pt x="53" y="141"/>
                    <a:pt x="53" y="141"/>
                    <a:pt x="53" y="141"/>
                  </a:cubicBezTo>
                  <a:cubicBezTo>
                    <a:pt x="53" y="131"/>
                    <a:pt x="53" y="131"/>
                    <a:pt x="53" y="131"/>
                  </a:cubicBezTo>
                  <a:cubicBezTo>
                    <a:pt x="32" y="131"/>
                    <a:pt x="32" y="131"/>
                    <a:pt x="32" y="131"/>
                  </a:cubicBezTo>
                  <a:lnTo>
                    <a:pt x="32" y="141"/>
                  </a:lnTo>
                  <a:close/>
                  <a:moveTo>
                    <a:pt x="130" y="108"/>
                  </a:moveTo>
                  <a:cubicBezTo>
                    <a:pt x="140" y="108"/>
                    <a:pt x="140" y="108"/>
                    <a:pt x="140" y="108"/>
                  </a:cubicBezTo>
                  <a:cubicBezTo>
                    <a:pt x="140" y="87"/>
                    <a:pt x="140" y="87"/>
                    <a:pt x="140" y="87"/>
                  </a:cubicBezTo>
                  <a:cubicBezTo>
                    <a:pt x="130" y="87"/>
                    <a:pt x="130" y="87"/>
                    <a:pt x="130" y="87"/>
                  </a:cubicBezTo>
                  <a:lnTo>
                    <a:pt x="130" y="108"/>
                  </a:lnTo>
                  <a:close/>
                  <a:moveTo>
                    <a:pt x="115" y="130"/>
                  </a:moveTo>
                  <a:cubicBezTo>
                    <a:pt x="115" y="140"/>
                    <a:pt x="115" y="140"/>
                    <a:pt x="115" y="140"/>
                  </a:cubicBezTo>
                  <a:cubicBezTo>
                    <a:pt x="129" y="140"/>
                    <a:pt x="140" y="129"/>
                    <a:pt x="140" y="115"/>
                  </a:cubicBezTo>
                  <a:cubicBezTo>
                    <a:pt x="130" y="115"/>
                    <a:pt x="130" y="115"/>
                    <a:pt x="130" y="115"/>
                  </a:cubicBezTo>
                  <a:cubicBezTo>
                    <a:pt x="130" y="124"/>
                    <a:pt x="123" y="130"/>
                    <a:pt x="115" y="130"/>
                  </a:cubicBezTo>
                  <a:close/>
                  <a:moveTo>
                    <a:pt x="130" y="60"/>
                  </a:moveTo>
                  <a:cubicBezTo>
                    <a:pt x="130" y="81"/>
                    <a:pt x="130" y="81"/>
                    <a:pt x="130" y="81"/>
                  </a:cubicBezTo>
                  <a:cubicBezTo>
                    <a:pt x="140" y="81"/>
                    <a:pt x="140" y="81"/>
                    <a:pt x="140" y="81"/>
                  </a:cubicBezTo>
                  <a:cubicBezTo>
                    <a:pt x="140" y="60"/>
                    <a:pt x="140" y="60"/>
                    <a:pt x="140" y="60"/>
                  </a:cubicBezTo>
                  <a:lnTo>
                    <a:pt x="130" y="60"/>
                  </a:lnTo>
                  <a:close/>
                  <a:moveTo>
                    <a:pt x="32" y="10"/>
                  </a:moveTo>
                  <a:cubicBezTo>
                    <a:pt x="53" y="10"/>
                    <a:pt x="53" y="10"/>
                    <a:pt x="53" y="10"/>
                  </a:cubicBezTo>
                  <a:cubicBezTo>
                    <a:pt x="53" y="0"/>
                    <a:pt x="53" y="0"/>
                    <a:pt x="53" y="0"/>
                  </a:cubicBezTo>
                  <a:cubicBezTo>
                    <a:pt x="32" y="0"/>
                    <a:pt x="32" y="0"/>
                    <a:pt x="32" y="0"/>
                  </a:cubicBezTo>
                  <a:lnTo>
                    <a:pt x="32" y="10"/>
                  </a:lnTo>
                  <a:close/>
                  <a:moveTo>
                    <a:pt x="60" y="10"/>
                  </a:moveTo>
                  <a:cubicBezTo>
                    <a:pt x="80" y="10"/>
                    <a:pt x="80" y="10"/>
                    <a:pt x="80" y="10"/>
                  </a:cubicBezTo>
                  <a:cubicBezTo>
                    <a:pt x="80" y="0"/>
                    <a:pt x="80" y="0"/>
                    <a:pt x="80" y="0"/>
                  </a:cubicBezTo>
                  <a:cubicBezTo>
                    <a:pt x="60" y="0"/>
                    <a:pt x="60" y="0"/>
                    <a:pt x="60" y="0"/>
                  </a:cubicBezTo>
                  <a:lnTo>
                    <a:pt x="60" y="10"/>
                  </a:lnTo>
                  <a:close/>
                  <a:moveTo>
                    <a:pt x="60" y="141"/>
                  </a:moveTo>
                  <a:cubicBezTo>
                    <a:pt x="80" y="141"/>
                    <a:pt x="80" y="141"/>
                    <a:pt x="80" y="141"/>
                  </a:cubicBezTo>
                  <a:cubicBezTo>
                    <a:pt x="80" y="131"/>
                    <a:pt x="80" y="131"/>
                    <a:pt x="80" y="131"/>
                  </a:cubicBezTo>
                  <a:cubicBezTo>
                    <a:pt x="60" y="131"/>
                    <a:pt x="60" y="131"/>
                    <a:pt x="60" y="131"/>
                  </a:cubicBezTo>
                  <a:lnTo>
                    <a:pt x="60" y="141"/>
                  </a:lnTo>
                  <a:close/>
                  <a:moveTo>
                    <a:pt x="87" y="141"/>
                  </a:moveTo>
                  <a:cubicBezTo>
                    <a:pt x="107" y="141"/>
                    <a:pt x="107" y="141"/>
                    <a:pt x="107" y="141"/>
                  </a:cubicBezTo>
                  <a:cubicBezTo>
                    <a:pt x="107" y="131"/>
                    <a:pt x="107" y="131"/>
                    <a:pt x="107" y="131"/>
                  </a:cubicBezTo>
                  <a:cubicBezTo>
                    <a:pt x="87" y="131"/>
                    <a:pt x="87" y="131"/>
                    <a:pt x="87" y="131"/>
                  </a:cubicBezTo>
                  <a:lnTo>
                    <a:pt x="87" y="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384"/>
            <p:cNvSpPr>
              <a:spLocks/>
            </p:cNvSpPr>
            <p:nvPr/>
          </p:nvSpPr>
          <p:spPr bwMode="auto">
            <a:xfrm>
              <a:off x="3719513" y="3419476"/>
              <a:ext cx="274638" cy="236538"/>
            </a:xfrm>
            <a:custGeom>
              <a:avLst/>
              <a:gdLst>
                <a:gd name="T0" fmla="*/ 150 w 154"/>
                <a:gd name="T1" fmla="*/ 0 h 133"/>
                <a:gd name="T2" fmla="*/ 54 w 154"/>
                <a:gd name="T3" fmla="*/ 84 h 133"/>
                <a:gd name="T4" fmla="*/ 17 w 154"/>
                <a:gd name="T5" fmla="*/ 54 h 133"/>
                <a:gd name="T6" fmla="*/ 0 w 154"/>
                <a:gd name="T7" fmla="*/ 68 h 133"/>
                <a:gd name="T8" fmla="*/ 65 w 154"/>
                <a:gd name="T9" fmla="*/ 133 h 133"/>
                <a:gd name="T10" fmla="*/ 154 w 154"/>
                <a:gd name="T11" fmla="*/ 9 h 133"/>
                <a:gd name="T12" fmla="*/ 150 w 154"/>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154" h="133">
                  <a:moveTo>
                    <a:pt x="150" y="0"/>
                  </a:moveTo>
                  <a:cubicBezTo>
                    <a:pt x="104" y="29"/>
                    <a:pt x="69" y="65"/>
                    <a:pt x="54" y="84"/>
                  </a:cubicBezTo>
                  <a:cubicBezTo>
                    <a:pt x="17" y="54"/>
                    <a:pt x="17" y="54"/>
                    <a:pt x="17" y="54"/>
                  </a:cubicBezTo>
                  <a:cubicBezTo>
                    <a:pt x="0" y="68"/>
                    <a:pt x="0" y="68"/>
                    <a:pt x="0" y="68"/>
                  </a:cubicBezTo>
                  <a:cubicBezTo>
                    <a:pt x="65" y="133"/>
                    <a:pt x="65" y="133"/>
                    <a:pt x="65" y="133"/>
                  </a:cubicBezTo>
                  <a:cubicBezTo>
                    <a:pt x="76" y="105"/>
                    <a:pt x="111" y="49"/>
                    <a:pt x="154" y="9"/>
                  </a:cubicBezTo>
                  <a:lnTo>
                    <a:pt x="15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8" name="矩形 27"/>
          <p:cNvSpPr/>
          <p:nvPr/>
        </p:nvSpPr>
        <p:spPr>
          <a:xfrm>
            <a:off x="3388648" y="1190085"/>
            <a:ext cx="5519460" cy="338554"/>
          </a:xfrm>
          <a:prstGeom prst="rect">
            <a:avLst/>
          </a:prstGeom>
          <a:noFill/>
        </p:spPr>
        <p:txBody>
          <a:bodyPr wrap="none">
            <a:spAutoFit/>
          </a:bodyPr>
          <a:lstStyle/>
          <a:p>
            <a:pPr algn="ctr"/>
            <a:r>
              <a:rPr lang="zh-CN" altLang="en-US" sz="1600" b="1" dirty="0">
                <a:solidFill>
                  <a:srgbClr val="FFC000"/>
                </a:solidFill>
                <a:latin typeface="微软雅黑 Light" panose="020B0502040204020203" pitchFamily="34" charset="-122"/>
                <a:ea typeface="微软雅黑 Light" panose="020B0502040204020203" pitchFamily="34" charset="-122"/>
              </a:rPr>
              <a:t>更加</a:t>
            </a:r>
            <a:r>
              <a:rPr lang="zh-CN" altLang="en-US" sz="1600" b="1" dirty="0" smtClean="0">
                <a:solidFill>
                  <a:srgbClr val="FFC000"/>
                </a:solidFill>
                <a:latin typeface="微软雅黑 Light" panose="020B0502040204020203" pitchFamily="34" charset="-122"/>
                <a:ea typeface="微软雅黑 Light" panose="020B0502040204020203" pitchFamily="34" charset="-122"/>
              </a:rPr>
              <a:t>加深了对企业平台管理系统的理解，深知平台开发不易</a:t>
            </a:r>
            <a:endParaRPr lang="zh-CN" altLang="en-US" sz="1600" b="1" dirty="0">
              <a:solidFill>
                <a:srgbClr val="FFC000"/>
              </a:solidFill>
              <a:latin typeface="微软雅黑 Light" panose="020B0502040204020203" pitchFamily="34" charset="-122"/>
              <a:ea typeface="微软雅黑 Light" panose="020B0502040204020203" pitchFamily="34" charset="-122"/>
            </a:endParaRPr>
          </a:p>
        </p:txBody>
      </p:sp>
      <p:sp>
        <p:nvSpPr>
          <p:cNvPr id="30" name="矩形 29"/>
          <p:cNvSpPr/>
          <p:nvPr/>
        </p:nvSpPr>
        <p:spPr>
          <a:xfrm>
            <a:off x="482332" y="4184320"/>
            <a:ext cx="8418182" cy="45719"/>
          </a:xfrm>
          <a:prstGeom prst="rect">
            <a:avLst/>
          </a:prstGeom>
          <a:solidFill>
            <a:srgbClr val="050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3440756" y="1984780"/>
            <a:ext cx="2852064" cy="338554"/>
          </a:xfrm>
          <a:prstGeom prst="rect">
            <a:avLst/>
          </a:prstGeom>
          <a:noFill/>
        </p:spPr>
        <p:txBody>
          <a:bodyPr wrap="none">
            <a:spAutoFit/>
          </a:bodyPr>
          <a:lstStyle/>
          <a:p>
            <a:pPr algn="ctr"/>
            <a:r>
              <a:rPr lang="zh-CN" altLang="en-US" sz="1600" b="1" dirty="0" smtClean="0">
                <a:solidFill>
                  <a:srgbClr val="FFC000"/>
                </a:solidFill>
                <a:latin typeface="微软雅黑 Light" panose="020B0502040204020203" pitchFamily="34" charset="-122"/>
                <a:ea typeface="微软雅黑 Light" panose="020B0502040204020203" pitchFamily="34" charset="-122"/>
              </a:rPr>
              <a:t>好的思路与开端是成功的一半</a:t>
            </a:r>
            <a:endParaRPr lang="zh-CN" altLang="en-US" sz="1600" b="1" dirty="0">
              <a:solidFill>
                <a:srgbClr val="FFC000"/>
              </a:solidFill>
              <a:latin typeface="微软雅黑 Light" panose="020B0502040204020203" pitchFamily="34" charset="-122"/>
              <a:ea typeface="微软雅黑 Light" panose="020B0502040204020203" pitchFamily="34" charset="-122"/>
            </a:endParaRPr>
          </a:p>
        </p:txBody>
      </p:sp>
      <p:sp>
        <p:nvSpPr>
          <p:cNvPr id="35" name="折角形 34"/>
          <p:cNvSpPr/>
          <p:nvPr/>
        </p:nvSpPr>
        <p:spPr>
          <a:xfrm>
            <a:off x="550261" y="995181"/>
            <a:ext cx="2254309" cy="2662806"/>
          </a:xfrm>
          <a:prstGeom prst="foldedCorner">
            <a:avLst>
              <a:gd name="adj" fmla="val 2680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p:nvGrpSpPr>
        <p:grpSpPr>
          <a:xfrm>
            <a:off x="1282535" y="1504840"/>
            <a:ext cx="789760" cy="634398"/>
            <a:chOff x="5072063" y="2974975"/>
            <a:chExt cx="290513" cy="233363"/>
          </a:xfrm>
        </p:grpSpPr>
        <p:sp>
          <p:nvSpPr>
            <p:cNvPr id="37" name="Freeform 175"/>
            <p:cNvSpPr>
              <a:spLocks noEditPoints="1"/>
            </p:cNvSpPr>
            <p:nvPr/>
          </p:nvSpPr>
          <p:spPr bwMode="auto">
            <a:xfrm>
              <a:off x="5072063" y="3052763"/>
              <a:ext cx="261938" cy="155575"/>
            </a:xfrm>
            <a:custGeom>
              <a:avLst/>
              <a:gdLst>
                <a:gd name="T0" fmla="*/ 46 w 165"/>
                <a:gd name="T1" fmla="*/ 37 h 98"/>
                <a:gd name="T2" fmla="*/ 46 w 165"/>
                <a:gd name="T3" fmla="*/ 98 h 98"/>
                <a:gd name="T4" fmla="*/ 73 w 165"/>
                <a:gd name="T5" fmla="*/ 98 h 98"/>
                <a:gd name="T6" fmla="*/ 73 w 165"/>
                <a:gd name="T7" fmla="*/ 37 h 98"/>
                <a:gd name="T8" fmla="*/ 59 w 165"/>
                <a:gd name="T9" fmla="*/ 25 h 98"/>
                <a:gd name="T10" fmla="*/ 46 w 165"/>
                <a:gd name="T11" fmla="*/ 37 h 98"/>
                <a:gd name="T12" fmla="*/ 0 w 165"/>
                <a:gd name="T13" fmla="*/ 98 h 98"/>
                <a:gd name="T14" fmla="*/ 28 w 165"/>
                <a:gd name="T15" fmla="*/ 98 h 98"/>
                <a:gd name="T16" fmla="*/ 28 w 165"/>
                <a:gd name="T17" fmla="*/ 52 h 98"/>
                <a:gd name="T18" fmla="*/ 0 w 165"/>
                <a:gd name="T19" fmla="*/ 75 h 98"/>
                <a:gd name="T20" fmla="*/ 0 w 165"/>
                <a:gd name="T21" fmla="*/ 98 h 98"/>
                <a:gd name="T22" fmla="*/ 137 w 165"/>
                <a:gd name="T23" fmla="*/ 23 h 98"/>
                <a:gd name="T24" fmla="*/ 137 w 165"/>
                <a:gd name="T25" fmla="*/ 98 h 98"/>
                <a:gd name="T26" fmla="*/ 165 w 165"/>
                <a:gd name="T27" fmla="*/ 98 h 98"/>
                <a:gd name="T28" fmla="*/ 165 w 165"/>
                <a:gd name="T29" fmla="*/ 0 h 98"/>
                <a:gd name="T30" fmla="*/ 137 w 165"/>
                <a:gd name="T31" fmla="*/ 23 h 98"/>
                <a:gd name="T32" fmla="*/ 91 w 165"/>
                <a:gd name="T33" fmla="*/ 53 h 98"/>
                <a:gd name="T34" fmla="*/ 91 w 165"/>
                <a:gd name="T35" fmla="*/ 98 h 98"/>
                <a:gd name="T36" fmla="*/ 119 w 165"/>
                <a:gd name="T37" fmla="*/ 98 h 98"/>
                <a:gd name="T38" fmla="*/ 119 w 165"/>
                <a:gd name="T39" fmla="*/ 38 h 98"/>
                <a:gd name="T40" fmla="*/ 97 w 165"/>
                <a:gd name="T41" fmla="*/ 57 h 98"/>
                <a:gd name="T42" fmla="*/ 91 w 165"/>
                <a:gd name="T43" fmla="*/ 5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5" h="98">
                  <a:moveTo>
                    <a:pt x="46" y="37"/>
                  </a:moveTo>
                  <a:lnTo>
                    <a:pt x="46" y="98"/>
                  </a:lnTo>
                  <a:lnTo>
                    <a:pt x="73" y="98"/>
                  </a:lnTo>
                  <a:lnTo>
                    <a:pt x="73" y="37"/>
                  </a:lnTo>
                  <a:lnTo>
                    <a:pt x="59" y="25"/>
                  </a:lnTo>
                  <a:lnTo>
                    <a:pt x="46" y="37"/>
                  </a:lnTo>
                  <a:close/>
                  <a:moveTo>
                    <a:pt x="0" y="98"/>
                  </a:moveTo>
                  <a:lnTo>
                    <a:pt x="28" y="98"/>
                  </a:lnTo>
                  <a:lnTo>
                    <a:pt x="28" y="52"/>
                  </a:lnTo>
                  <a:lnTo>
                    <a:pt x="0" y="75"/>
                  </a:lnTo>
                  <a:lnTo>
                    <a:pt x="0" y="98"/>
                  </a:lnTo>
                  <a:close/>
                  <a:moveTo>
                    <a:pt x="137" y="23"/>
                  </a:moveTo>
                  <a:lnTo>
                    <a:pt x="137" y="98"/>
                  </a:lnTo>
                  <a:lnTo>
                    <a:pt x="165" y="98"/>
                  </a:lnTo>
                  <a:lnTo>
                    <a:pt x="165" y="0"/>
                  </a:lnTo>
                  <a:lnTo>
                    <a:pt x="137" y="23"/>
                  </a:lnTo>
                  <a:close/>
                  <a:moveTo>
                    <a:pt x="91" y="53"/>
                  </a:moveTo>
                  <a:lnTo>
                    <a:pt x="91" y="98"/>
                  </a:lnTo>
                  <a:lnTo>
                    <a:pt x="119" y="98"/>
                  </a:lnTo>
                  <a:lnTo>
                    <a:pt x="119" y="38"/>
                  </a:lnTo>
                  <a:lnTo>
                    <a:pt x="97" y="57"/>
                  </a:lnTo>
                  <a:lnTo>
                    <a:pt x="91" y="53"/>
                  </a:lnTo>
                  <a:close/>
                </a:path>
              </a:pathLst>
            </a:custGeom>
            <a:solidFill>
              <a:srgbClr val="04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176"/>
            <p:cNvSpPr>
              <a:spLocks/>
            </p:cNvSpPr>
            <p:nvPr/>
          </p:nvSpPr>
          <p:spPr bwMode="auto">
            <a:xfrm>
              <a:off x="5072063" y="2974975"/>
              <a:ext cx="290513" cy="168275"/>
            </a:xfrm>
            <a:custGeom>
              <a:avLst/>
              <a:gdLst>
                <a:gd name="T0" fmla="*/ 183 w 183"/>
                <a:gd name="T1" fmla="*/ 0 h 106"/>
                <a:gd name="T2" fmla="*/ 131 w 183"/>
                <a:gd name="T3" fmla="*/ 0 h 106"/>
                <a:gd name="T4" fmla="*/ 153 w 183"/>
                <a:gd name="T5" fmla="*/ 20 h 106"/>
                <a:gd name="T6" fmla="*/ 97 w 183"/>
                <a:gd name="T7" fmla="*/ 69 h 106"/>
                <a:gd name="T8" fmla="*/ 59 w 183"/>
                <a:gd name="T9" fmla="*/ 37 h 106"/>
                <a:gd name="T10" fmla="*/ 0 w 183"/>
                <a:gd name="T11" fmla="*/ 85 h 106"/>
                <a:gd name="T12" fmla="*/ 0 w 183"/>
                <a:gd name="T13" fmla="*/ 106 h 106"/>
                <a:gd name="T14" fmla="*/ 59 w 183"/>
                <a:gd name="T15" fmla="*/ 58 h 106"/>
                <a:gd name="T16" fmla="*/ 97 w 183"/>
                <a:gd name="T17" fmla="*/ 90 h 106"/>
                <a:gd name="T18" fmla="*/ 164 w 183"/>
                <a:gd name="T19" fmla="*/ 33 h 106"/>
                <a:gd name="T20" fmla="*/ 183 w 183"/>
                <a:gd name="T21" fmla="*/ 50 h 106"/>
                <a:gd name="T22" fmla="*/ 183 w 183"/>
                <a:gd name="T23"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106">
                  <a:moveTo>
                    <a:pt x="183" y="0"/>
                  </a:moveTo>
                  <a:lnTo>
                    <a:pt x="131" y="0"/>
                  </a:lnTo>
                  <a:lnTo>
                    <a:pt x="153" y="20"/>
                  </a:lnTo>
                  <a:lnTo>
                    <a:pt x="97" y="69"/>
                  </a:lnTo>
                  <a:lnTo>
                    <a:pt x="59" y="37"/>
                  </a:lnTo>
                  <a:lnTo>
                    <a:pt x="0" y="85"/>
                  </a:lnTo>
                  <a:lnTo>
                    <a:pt x="0" y="106"/>
                  </a:lnTo>
                  <a:lnTo>
                    <a:pt x="59" y="58"/>
                  </a:lnTo>
                  <a:lnTo>
                    <a:pt x="97" y="90"/>
                  </a:lnTo>
                  <a:lnTo>
                    <a:pt x="164" y="33"/>
                  </a:lnTo>
                  <a:lnTo>
                    <a:pt x="183" y="50"/>
                  </a:lnTo>
                  <a:lnTo>
                    <a:pt x="183" y="0"/>
                  </a:lnTo>
                  <a:close/>
                </a:path>
              </a:pathLst>
            </a:custGeom>
            <a:solidFill>
              <a:srgbClr val="04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9" name="矩形 38"/>
          <p:cNvSpPr/>
          <p:nvPr/>
        </p:nvSpPr>
        <p:spPr>
          <a:xfrm>
            <a:off x="711817" y="2503781"/>
            <a:ext cx="1884427" cy="461665"/>
          </a:xfrm>
          <a:prstGeom prst="rect">
            <a:avLst/>
          </a:prstGeom>
          <a:noFill/>
        </p:spPr>
        <p:txBody>
          <a:bodyPr wrap="none">
            <a:spAutoFit/>
          </a:bodyPr>
          <a:lstStyle/>
          <a:p>
            <a:pPr algn="ctr"/>
            <a:r>
              <a:rPr lang="en-US" altLang="zh-CN" sz="2400" b="1" dirty="0" smtClean="0">
                <a:latin typeface="微软雅黑 Light" panose="020B0502040204020203" pitchFamily="34" charset="-122"/>
                <a:ea typeface="微软雅黑 Light" panose="020B0502040204020203" pitchFamily="34" charset="-122"/>
              </a:rPr>
              <a:t>Text sample </a:t>
            </a:r>
            <a:endParaRPr lang="zh-CN" altLang="en-US" sz="2400" b="1" dirty="0">
              <a:latin typeface="微软雅黑 Light" panose="020B0502040204020203" pitchFamily="34" charset="-122"/>
              <a:ea typeface="微软雅黑 Light" panose="020B0502040204020203" pitchFamily="34" charset="-122"/>
            </a:endParaRPr>
          </a:p>
        </p:txBody>
      </p:sp>
      <p:sp>
        <p:nvSpPr>
          <p:cNvPr id="41" name="六边形 40"/>
          <p:cNvSpPr/>
          <p:nvPr/>
        </p:nvSpPr>
        <p:spPr>
          <a:xfrm rot="3185530">
            <a:off x="-19549" y="2803964"/>
            <a:ext cx="413718" cy="356653"/>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2" name="组合 41"/>
          <p:cNvGrpSpPr/>
          <p:nvPr/>
        </p:nvGrpSpPr>
        <p:grpSpPr>
          <a:xfrm>
            <a:off x="3061912" y="2744153"/>
            <a:ext cx="388261" cy="365782"/>
            <a:chOff x="3692526" y="3419476"/>
            <a:chExt cx="301625" cy="284162"/>
          </a:xfrm>
          <a:solidFill>
            <a:srgbClr val="FFC000"/>
          </a:solidFill>
        </p:grpSpPr>
        <p:sp>
          <p:nvSpPr>
            <p:cNvPr id="43" name="Freeform 383"/>
            <p:cNvSpPr>
              <a:spLocks noEditPoints="1"/>
            </p:cNvSpPr>
            <p:nvPr/>
          </p:nvSpPr>
          <p:spPr bwMode="auto">
            <a:xfrm>
              <a:off x="3692526" y="3452813"/>
              <a:ext cx="247650" cy="250825"/>
            </a:xfrm>
            <a:custGeom>
              <a:avLst/>
              <a:gdLst>
                <a:gd name="T0" fmla="*/ 0 w 140"/>
                <a:gd name="T1" fmla="*/ 115 h 141"/>
                <a:gd name="T2" fmla="*/ 25 w 140"/>
                <a:gd name="T3" fmla="*/ 130 h 141"/>
                <a:gd name="T4" fmla="*/ 10 w 140"/>
                <a:gd name="T5" fmla="*/ 60 h 141"/>
                <a:gd name="T6" fmla="*/ 0 w 140"/>
                <a:gd name="T7" fmla="*/ 81 h 141"/>
                <a:gd name="T8" fmla="*/ 10 w 140"/>
                <a:gd name="T9" fmla="*/ 60 h 141"/>
                <a:gd name="T10" fmla="*/ 10 w 140"/>
                <a:gd name="T11" fmla="*/ 26 h 141"/>
                <a:gd name="T12" fmla="*/ 25 w 140"/>
                <a:gd name="T13" fmla="*/ 0 h 141"/>
                <a:gd name="T14" fmla="*/ 10 w 140"/>
                <a:gd name="T15" fmla="*/ 87 h 141"/>
                <a:gd name="T16" fmla="*/ 0 w 140"/>
                <a:gd name="T17" fmla="*/ 108 h 141"/>
                <a:gd name="T18" fmla="*/ 10 w 140"/>
                <a:gd name="T19" fmla="*/ 87 h 141"/>
                <a:gd name="T20" fmla="*/ 0 w 140"/>
                <a:gd name="T21" fmla="*/ 33 h 141"/>
                <a:gd name="T22" fmla="*/ 10 w 140"/>
                <a:gd name="T23" fmla="*/ 54 h 141"/>
                <a:gd name="T24" fmla="*/ 140 w 140"/>
                <a:gd name="T25" fmla="*/ 42 h 141"/>
                <a:gd name="T26" fmla="*/ 140 w 140"/>
                <a:gd name="T27" fmla="*/ 54 h 141"/>
                <a:gd name="T28" fmla="*/ 107 w 140"/>
                <a:gd name="T29" fmla="*/ 9 h 141"/>
                <a:gd name="T30" fmla="*/ 87 w 140"/>
                <a:gd name="T31" fmla="*/ 0 h 141"/>
                <a:gd name="T32" fmla="*/ 105 w 140"/>
                <a:gd name="T33" fmla="*/ 10 h 141"/>
                <a:gd name="T34" fmla="*/ 32 w 140"/>
                <a:gd name="T35" fmla="*/ 141 h 141"/>
                <a:gd name="T36" fmla="*/ 53 w 140"/>
                <a:gd name="T37" fmla="*/ 131 h 141"/>
                <a:gd name="T38" fmla="*/ 32 w 140"/>
                <a:gd name="T39" fmla="*/ 141 h 141"/>
                <a:gd name="T40" fmla="*/ 140 w 140"/>
                <a:gd name="T41" fmla="*/ 108 h 141"/>
                <a:gd name="T42" fmla="*/ 130 w 140"/>
                <a:gd name="T43" fmla="*/ 87 h 141"/>
                <a:gd name="T44" fmla="*/ 115 w 140"/>
                <a:gd name="T45" fmla="*/ 130 h 141"/>
                <a:gd name="T46" fmla="*/ 140 w 140"/>
                <a:gd name="T47" fmla="*/ 115 h 141"/>
                <a:gd name="T48" fmla="*/ 115 w 140"/>
                <a:gd name="T49" fmla="*/ 130 h 141"/>
                <a:gd name="T50" fmla="*/ 130 w 140"/>
                <a:gd name="T51" fmla="*/ 81 h 141"/>
                <a:gd name="T52" fmla="*/ 140 w 140"/>
                <a:gd name="T53" fmla="*/ 60 h 141"/>
                <a:gd name="T54" fmla="*/ 32 w 140"/>
                <a:gd name="T55" fmla="*/ 10 h 141"/>
                <a:gd name="T56" fmla="*/ 53 w 140"/>
                <a:gd name="T57" fmla="*/ 0 h 141"/>
                <a:gd name="T58" fmla="*/ 32 w 140"/>
                <a:gd name="T59" fmla="*/ 10 h 141"/>
                <a:gd name="T60" fmla="*/ 80 w 140"/>
                <a:gd name="T61" fmla="*/ 10 h 141"/>
                <a:gd name="T62" fmla="*/ 60 w 140"/>
                <a:gd name="T63" fmla="*/ 0 h 141"/>
                <a:gd name="T64" fmla="*/ 60 w 140"/>
                <a:gd name="T65" fmla="*/ 141 h 141"/>
                <a:gd name="T66" fmla="*/ 80 w 140"/>
                <a:gd name="T67" fmla="*/ 131 h 141"/>
                <a:gd name="T68" fmla="*/ 60 w 140"/>
                <a:gd name="T69" fmla="*/ 141 h 141"/>
                <a:gd name="T70" fmla="*/ 107 w 140"/>
                <a:gd name="T71" fmla="*/ 141 h 141"/>
                <a:gd name="T72" fmla="*/ 87 w 140"/>
                <a:gd name="T73" fmla="*/ 13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0" h="141">
                  <a:moveTo>
                    <a:pt x="10" y="115"/>
                  </a:moveTo>
                  <a:cubicBezTo>
                    <a:pt x="0" y="115"/>
                    <a:pt x="0" y="115"/>
                    <a:pt x="0" y="115"/>
                  </a:cubicBezTo>
                  <a:cubicBezTo>
                    <a:pt x="0" y="129"/>
                    <a:pt x="11" y="140"/>
                    <a:pt x="25" y="140"/>
                  </a:cubicBezTo>
                  <a:cubicBezTo>
                    <a:pt x="25" y="130"/>
                    <a:pt x="25" y="130"/>
                    <a:pt x="25" y="130"/>
                  </a:cubicBezTo>
                  <a:cubicBezTo>
                    <a:pt x="17" y="130"/>
                    <a:pt x="10" y="124"/>
                    <a:pt x="10" y="115"/>
                  </a:cubicBezTo>
                  <a:close/>
                  <a:moveTo>
                    <a:pt x="10" y="60"/>
                  </a:moveTo>
                  <a:cubicBezTo>
                    <a:pt x="0" y="60"/>
                    <a:pt x="0" y="60"/>
                    <a:pt x="0" y="60"/>
                  </a:cubicBezTo>
                  <a:cubicBezTo>
                    <a:pt x="0" y="81"/>
                    <a:pt x="0" y="81"/>
                    <a:pt x="0" y="81"/>
                  </a:cubicBezTo>
                  <a:cubicBezTo>
                    <a:pt x="10" y="81"/>
                    <a:pt x="10" y="81"/>
                    <a:pt x="10" y="81"/>
                  </a:cubicBezTo>
                  <a:lnTo>
                    <a:pt x="10" y="60"/>
                  </a:lnTo>
                  <a:close/>
                  <a:moveTo>
                    <a:pt x="0" y="26"/>
                  </a:moveTo>
                  <a:cubicBezTo>
                    <a:pt x="10" y="26"/>
                    <a:pt x="10" y="26"/>
                    <a:pt x="10" y="26"/>
                  </a:cubicBezTo>
                  <a:cubicBezTo>
                    <a:pt x="10" y="17"/>
                    <a:pt x="17" y="10"/>
                    <a:pt x="25" y="10"/>
                  </a:cubicBezTo>
                  <a:cubicBezTo>
                    <a:pt x="25" y="0"/>
                    <a:pt x="25" y="0"/>
                    <a:pt x="25" y="0"/>
                  </a:cubicBezTo>
                  <a:cubicBezTo>
                    <a:pt x="11" y="0"/>
                    <a:pt x="0" y="12"/>
                    <a:pt x="0" y="26"/>
                  </a:cubicBezTo>
                  <a:close/>
                  <a:moveTo>
                    <a:pt x="10" y="87"/>
                  </a:moveTo>
                  <a:cubicBezTo>
                    <a:pt x="0" y="87"/>
                    <a:pt x="0" y="87"/>
                    <a:pt x="0" y="87"/>
                  </a:cubicBezTo>
                  <a:cubicBezTo>
                    <a:pt x="0" y="108"/>
                    <a:pt x="0" y="108"/>
                    <a:pt x="0" y="108"/>
                  </a:cubicBezTo>
                  <a:cubicBezTo>
                    <a:pt x="10" y="108"/>
                    <a:pt x="10" y="108"/>
                    <a:pt x="10" y="108"/>
                  </a:cubicBezTo>
                  <a:lnTo>
                    <a:pt x="10" y="87"/>
                  </a:lnTo>
                  <a:close/>
                  <a:moveTo>
                    <a:pt x="10" y="33"/>
                  </a:moveTo>
                  <a:cubicBezTo>
                    <a:pt x="0" y="33"/>
                    <a:pt x="0" y="33"/>
                    <a:pt x="0" y="33"/>
                  </a:cubicBezTo>
                  <a:cubicBezTo>
                    <a:pt x="0" y="54"/>
                    <a:pt x="0" y="54"/>
                    <a:pt x="0" y="54"/>
                  </a:cubicBezTo>
                  <a:cubicBezTo>
                    <a:pt x="10" y="54"/>
                    <a:pt x="10" y="54"/>
                    <a:pt x="10" y="54"/>
                  </a:cubicBezTo>
                  <a:lnTo>
                    <a:pt x="10" y="33"/>
                  </a:lnTo>
                  <a:close/>
                  <a:moveTo>
                    <a:pt x="140" y="42"/>
                  </a:moveTo>
                  <a:cubicBezTo>
                    <a:pt x="137" y="46"/>
                    <a:pt x="135" y="50"/>
                    <a:pt x="132" y="54"/>
                  </a:cubicBezTo>
                  <a:cubicBezTo>
                    <a:pt x="140" y="54"/>
                    <a:pt x="140" y="54"/>
                    <a:pt x="140" y="54"/>
                  </a:cubicBezTo>
                  <a:lnTo>
                    <a:pt x="140" y="42"/>
                  </a:lnTo>
                  <a:close/>
                  <a:moveTo>
                    <a:pt x="107" y="9"/>
                  </a:moveTo>
                  <a:cubicBezTo>
                    <a:pt x="107" y="0"/>
                    <a:pt x="107" y="0"/>
                    <a:pt x="107" y="0"/>
                  </a:cubicBezTo>
                  <a:cubicBezTo>
                    <a:pt x="87" y="0"/>
                    <a:pt x="87" y="0"/>
                    <a:pt x="87" y="0"/>
                  </a:cubicBezTo>
                  <a:cubicBezTo>
                    <a:pt x="87" y="10"/>
                    <a:pt x="87" y="10"/>
                    <a:pt x="87" y="10"/>
                  </a:cubicBezTo>
                  <a:cubicBezTo>
                    <a:pt x="105" y="10"/>
                    <a:pt x="105" y="10"/>
                    <a:pt x="105" y="10"/>
                  </a:cubicBezTo>
                  <a:cubicBezTo>
                    <a:pt x="106" y="10"/>
                    <a:pt x="106" y="9"/>
                    <a:pt x="107" y="9"/>
                  </a:cubicBezTo>
                  <a:close/>
                  <a:moveTo>
                    <a:pt x="32" y="141"/>
                  </a:moveTo>
                  <a:cubicBezTo>
                    <a:pt x="53" y="141"/>
                    <a:pt x="53" y="141"/>
                    <a:pt x="53" y="141"/>
                  </a:cubicBezTo>
                  <a:cubicBezTo>
                    <a:pt x="53" y="131"/>
                    <a:pt x="53" y="131"/>
                    <a:pt x="53" y="131"/>
                  </a:cubicBezTo>
                  <a:cubicBezTo>
                    <a:pt x="32" y="131"/>
                    <a:pt x="32" y="131"/>
                    <a:pt x="32" y="131"/>
                  </a:cubicBezTo>
                  <a:lnTo>
                    <a:pt x="32" y="141"/>
                  </a:lnTo>
                  <a:close/>
                  <a:moveTo>
                    <a:pt x="130" y="108"/>
                  </a:moveTo>
                  <a:cubicBezTo>
                    <a:pt x="140" y="108"/>
                    <a:pt x="140" y="108"/>
                    <a:pt x="140" y="108"/>
                  </a:cubicBezTo>
                  <a:cubicBezTo>
                    <a:pt x="140" y="87"/>
                    <a:pt x="140" y="87"/>
                    <a:pt x="140" y="87"/>
                  </a:cubicBezTo>
                  <a:cubicBezTo>
                    <a:pt x="130" y="87"/>
                    <a:pt x="130" y="87"/>
                    <a:pt x="130" y="87"/>
                  </a:cubicBezTo>
                  <a:lnTo>
                    <a:pt x="130" y="108"/>
                  </a:lnTo>
                  <a:close/>
                  <a:moveTo>
                    <a:pt x="115" y="130"/>
                  </a:moveTo>
                  <a:cubicBezTo>
                    <a:pt x="115" y="140"/>
                    <a:pt x="115" y="140"/>
                    <a:pt x="115" y="140"/>
                  </a:cubicBezTo>
                  <a:cubicBezTo>
                    <a:pt x="129" y="140"/>
                    <a:pt x="140" y="129"/>
                    <a:pt x="140" y="115"/>
                  </a:cubicBezTo>
                  <a:cubicBezTo>
                    <a:pt x="130" y="115"/>
                    <a:pt x="130" y="115"/>
                    <a:pt x="130" y="115"/>
                  </a:cubicBezTo>
                  <a:cubicBezTo>
                    <a:pt x="130" y="124"/>
                    <a:pt x="123" y="130"/>
                    <a:pt x="115" y="130"/>
                  </a:cubicBezTo>
                  <a:close/>
                  <a:moveTo>
                    <a:pt x="130" y="60"/>
                  </a:moveTo>
                  <a:cubicBezTo>
                    <a:pt x="130" y="81"/>
                    <a:pt x="130" y="81"/>
                    <a:pt x="130" y="81"/>
                  </a:cubicBezTo>
                  <a:cubicBezTo>
                    <a:pt x="140" y="81"/>
                    <a:pt x="140" y="81"/>
                    <a:pt x="140" y="81"/>
                  </a:cubicBezTo>
                  <a:cubicBezTo>
                    <a:pt x="140" y="60"/>
                    <a:pt x="140" y="60"/>
                    <a:pt x="140" y="60"/>
                  </a:cubicBezTo>
                  <a:lnTo>
                    <a:pt x="130" y="60"/>
                  </a:lnTo>
                  <a:close/>
                  <a:moveTo>
                    <a:pt x="32" y="10"/>
                  </a:moveTo>
                  <a:cubicBezTo>
                    <a:pt x="53" y="10"/>
                    <a:pt x="53" y="10"/>
                    <a:pt x="53" y="10"/>
                  </a:cubicBezTo>
                  <a:cubicBezTo>
                    <a:pt x="53" y="0"/>
                    <a:pt x="53" y="0"/>
                    <a:pt x="53" y="0"/>
                  </a:cubicBezTo>
                  <a:cubicBezTo>
                    <a:pt x="32" y="0"/>
                    <a:pt x="32" y="0"/>
                    <a:pt x="32" y="0"/>
                  </a:cubicBezTo>
                  <a:lnTo>
                    <a:pt x="32" y="10"/>
                  </a:lnTo>
                  <a:close/>
                  <a:moveTo>
                    <a:pt x="60" y="10"/>
                  </a:moveTo>
                  <a:cubicBezTo>
                    <a:pt x="80" y="10"/>
                    <a:pt x="80" y="10"/>
                    <a:pt x="80" y="10"/>
                  </a:cubicBezTo>
                  <a:cubicBezTo>
                    <a:pt x="80" y="0"/>
                    <a:pt x="80" y="0"/>
                    <a:pt x="80" y="0"/>
                  </a:cubicBezTo>
                  <a:cubicBezTo>
                    <a:pt x="60" y="0"/>
                    <a:pt x="60" y="0"/>
                    <a:pt x="60" y="0"/>
                  </a:cubicBezTo>
                  <a:lnTo>
                    <a:pt x="60" y="10"/>
                  </a:lnTo>
                  <a:close/>
                  <a:moveTo>
                    <a:pt x="60" y="141"/>
                  </a:moveTo>
                  <a:cubicBezTo>
                    <a:pt x="80" y="141"/>
                    <a:pt x="80" y="141"/>
                    <a:pt x="80" y="141"/>
                  </a:cubicBezTo>
                  <a:cubicBezTo>
                    <a:pt x="80" y="131"/>
                    <a:pt x="80" y="131"/>
                    <a:pt x="80" y="131"/>
                  </a:cubicBezTo>
                  <a:cubicBezTo>
                    <a:pt x="60" y="131"/>
                    <a:pt x="60" y="131"/>
                    <a:pt x="60" y="131"/>
                  </a:cubicBezTo>
                  <a:lnTo>
                    <a:pt x="60" y="141"/>
                  </a:lnTo>
                  <a:close/>
                  <a:moveTo>
                    <a:pt x="87" y="141"/>
                  </a:moveTo>
                  <a:cubicBezTo>
                    <a:pt x="107" y="141"/>
                    <a:pt x="107" y="141"/>
                    <a:pt x="107" y="141"/>
                  </a:cubicBezTo>
                  <a:cubicBezTo>
                    <a:pt x="107" y="131"/>
                    <a:pt x="107" y="131"/>
                    <a:pt x="107" y="131"/>
                  </a:cubicBezTo>
                  <a:cubicBezTo>
                    <a:pt x="87" y="131"/>
                    <a:pt x="87" y="131"/>
                    <a:pt x="87" y="131"/>
                  </a:cubicBezTo>
                  <a:lnTo>
                    <a:pt x="87" y="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84"/>
            <p:cNvSpPr>
              <a:spLocks/>
            </p:cNvSpPr>
            <p:nvPr/>
          </p:nvSpPr>
          <p:spPr bwMode="auto">
            <a:xfrm>
              <a:off x="3719513" y="3419476"/>
              <a:ext cx="274638" cy="236538"/>
            </a:xfrm>
            <a:custGeom>
              <a:avLst/>
              <a:gdLst>
                <a:gd name="T0" fmla="*/ 150 w 154"/>
                <a:gd name="T1" fmla="*/ 0 h 133"/>
                <a:gd name="T2" fmla="*/ 54 w 154"/>
                <a:gd name="T3" fmla="*/ 84 h 133"/>
                <a:gd name="T4" fmla="*/ 17 w 154"/>
                <a:gd name="T5" fmla="*/ 54 h 133"/>
                <a:gd name="T6" fmla="*/ 0 w 154"/>
                <a:gd name="T7" fmla="*/ 68 h 133"/>
                <a:gd name="T8" fmla="*/ 65 w 154"/>
                <a:gd name="T9" fmla="*/ 133 h 133"/>
                <a:gd name="T10" fmla="*/ 154 w 154"/>
                <a:gd name="T11" fmla="*/ 9 h 133"/>
                <a:gd name="T12" fmla="*/ 150 w 154"/>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154" h="133">
                  <a:moveTo>
                    <a:pt x="150" y="0"/>
                  </a:moveTo>
                  <a:cubicBezTo>
                    <a:pt x="104" y="29"/>
                    <a:pt x="69" y="65"/>
                    <a:pt x="54" y="84"/>
                  </a:cubicBezTo>
                  <a:cubicBezTo>
                    <a:pt x="17" y="54"/>
                    <a:pt x="17" y="54"/>
                    <a:pt x="17" y="54"/>
                  </a:cubicBezTo>
                  <a:cubicBezTo>
                    <a:pt x="0" y="68"/>
                    <a:pt x="0" y="68"/>
                    <a:pt x="0" y="68"/>
                  </a:cubicBezTo>
                  <a:cubicBezTo>
                    <a:pt x="65" y="133"/>
                    <a:pt x="65" y="133"/>
                    <a:pt x="65" y="133"/>
                  </a:cubicBezTo>
                  <a:cubicBezTo>
                    <a:pt x="76" y="105"/>
                    <a:pt x="111" y="49"/>
                    <a:pt x="154" y="9"/>
                  </a:cubicBezTo>
                  <a:lnTo>
                    <a:pt x="15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5" name="矩形 44"/>
          <p:cNvSpPr/>
          <p:nvPr/>
        </p:nvSpPr>
        <p:spPr>
          <a:xfrm>
            <a:off x="3430487" y="2785709"/>
            <a:ext cx="5273881" cy="584775"/>
          </a:xfrm>
          <a:prstGeom prst="rect">
            <a:avLst/>
          </a:prstGeom>
          <a:noFill/>
        </p:spPr>
        <p:txBody>
          <a:bodyPr wrap="none">
            <a:spAutoFit/>
          </a:bodyPr>
          <a:lstStyle/>
          <a:p>
            <a:pPr algn="ctr"/>
            <a:r>
              <a:rPr lang="zh-CN" altLang="en-US" sz="1600" b="1" dirty="0" smtClean="0">
                <a:solidFill>
                  <a:srgbClr val="FFC000"/>
                </a:solidFill>
                <a:latin typeface="微软雅黑 Light" panose="020B0502040204020203" pitchFamily="34" charset="-122"/>
                <a:ea typeface="微软雅黑 Light" panose="020B0502040204020203" pitchFamily="34" charset="-122"/>
              </a:rPr>
              <a:t>良好的</a:t>
            </a:r>
            <a:r>
              <a:rPr lang="en-US" altLang="zh-CN" sz="1600" b="1" dirty="0" smtClean="0">
                <a:solidFill>
                  <a:srgbClr val="FFC000"/>
                </a:solidFill>
                <a:latin typeface="微软雅黑 Light" panose="020B0502040204020203" pitchFamily="34" charset="-122"/>
                <a:ea typeface="微软雅黑 Light" panose="020B0502040204020203" pitchFamily="34" charset="-122"/>
              </a:rPr>
              <a:t>MVC</a:t>
            </a:r>
            <a:r>
              <a:rPr lang="zh-CN" altLang="en-US" sz="1600" b="1" dirty="0" smtClean="0">
                <a:solidFill>
                  <a:srgbClr val="FFC000"/>
                </a:solidFill>
                <a:latin typeface="微软雅黑 Light" panose="020B0502040204020203" pitchFamily="34" charset="-122"/>
                <a:ea typeface="微软雅黑 Light" panose="020B0502040204020203" pitchFamily="34" charset="-122"/>
              </a:rPr>
              <a:t>结构会带来良好的编程体验，活用</a:t>
            </a:r>
            <a:r>
              <a:rPr lang="en-US" altLang="zh-CN" sz="1600" b="1" dirty="0" smtClean="0">
                <a:solidFill>
                  <a:srgbClr val="FFC000"/>
                </a:solidFill>
                <a:latin typeface="微软雅黑 Light" panose="020B0502040204020203" pitchFamily="34" charset="-122"/>
                <a:ea typeface="微软雅黑 Light" panose="020B0502040204020203" pitchFamily="34" charset="-122"/>
              </a:rPr>
              <a:t>Promise</a:t>
            </a:r>
            <a:r>
              <a:rPr lang="zh-CN" altLang="en-US" sz="1600" b="1" dirty="0" smtClean="0">
                <a:solidFill>
                  <a:srgbClr val="FFC000"/>
                </a:solidFill>
                <a:latin typeface="微软雅黑 Light" panose="020B0502040204020203" pitchFamily="34" charset="-122"/>
                <a:ea typeface="微软雅黑 Light" panose="020B0502040204020203" pitchFamily="34" charset="-122"/>
              </a:rPr>
              <a:t>，</a:t>
            </a:r>
            <a:endParaRPr lang="en-US" altLang="zh-CN" sz="1600" b="1" dirty="0" smtClean="0">
              <a:solidFill>
                <a:srgbClr val="FFC000"/>
              </a:solidFill>
              <a:latin typeface="微软雅黑 Light" panose="020B0502040204020203" pitchFamily="34" charset="-122"/>
              <a:ea typeface="微软雅黑 Light" panose="020B0502040204020203" pitchFamily="34" charset="-122"/>
            </a:endParaRPr>
          </a:p>
          <a:p>
            <a:pPr algn="ctr"/>
            <a:r>
              <a:rPr lang="en-US" altLang="zh-CN" sz="1600" b="1" dirty="0" smtClean="0">
                <a:solidFill>
                  <a:srgbClr val="FFC000"/>
                </a:solidFill>
                <a:latin typeface="微软雅黑 Light" panose="020B0502040204020203" pitchFamily="34" charset="-122"/>
                <a:ea typeface="微软雅黑 Light" panose="020B0502040204020203" pitchFamily="34" charset="-122"/>
              </a:rPr>
              <a:t>Node</a:t>
            </a:r>
            <a:r>
              <a:rPr lang="zh-CN" altLang="en-US" sz="1600" b="1" dirty="0" smtClean="0">
                <a:solidFill>
                  <a:srgbClr val="FFC000"/>
                </a:solidFill>
                <a:latin typeface="微软雅黑 Light" panose="020B0502040204020203" pitchFamily="34" charset="-122"/>
                <a:ea typeface="微软雅黑 Light" panose="020B0502040204020203" pitchFamily="34" charset="-122"/>
              </a:rPr>
              <a:t>的</a:t>
            </a:r>
            <a:r>
              <a:rPr lang="en-US" altLang="zh-CN" sz="1600" b="1" dirty="0" err="1" smtClean="0">
                <a:solidFill>
                  <a:srgbClr val="FFC000"/>
                </a:solidFill>
                <a:latin typeface="微软雅黑 Light" panose="020B0502040204020203" pitchFamily="34" charset="-122"/>
                <a:ea typeface="微软雅黑 Light" panose="020B0502040204020203" pitchFamily="34" charset="-122"/>
              </a:rPr>
              <a:t>EventLoop</a:t>
            </a:r>
            <a:r>
              <a:rPr lang="zh-CN" altLang="en-US" sz="1600" b="1" dirty="0" smtClean="0">
                <a:solidFill>
                  <a:srgbClr val="FFC000"/>
                </a:solidFill>
                <a:latin typeface="微软雅黑 Light" panose="020B0502040204020203" pitchFamily="34" charset="-122"/>
                <a:ea typeface="微软雅黑 Light" panose="020B0502040204020203" pitchFamily="34" charset="-122"/>
              </a:rPr>
              <a:t>与线程池的魅力</a:t>
            </a:r>
            <a:endParaRPr lang="zh-CN" altLang="en-US" sz="1600" b="1" dirty="0">
              <a:solidFill>
                <a:srgbClr val="FFC000"/>
              </a:solidFill>
              <a:latin typeface="微软雅黑 Light" panose="020B0502040204020203" pitchFamily="34" charset="-122"/>
              <a:ea typeface="微软雅黑 Light" panose="020B0502040204020203" pitchFamily="34" charset="-122"/>
            </a:endParaRPr>
          </a:p>
        </p:txBody>
      </p:sp>
      <p:grpSp>
        <p:nvGrpSpPr>
          <p:cNvPr id="57" name="组合 56"/>
          <p:cNvGrpSpPr/>
          <p:nvPr/>
        </p:nvGrpSpPr>
        <p:grpSpPr>
          <a:xfrm>
            <a:off x="3052495" y="3489321"/>
            <a:ext cx="388261" cy="365782"/>
            <a:chOff x="3692526" y="3419476"/>
            <a:chExt cx="301625" cy="284162"/>
          </a:xfrm>
          <a:solidFill>
            <a:srgbClr val="FFC000"/>
          </a:solidFill>
        </p:grpSpPr>
        <p:sp>
          <p:nvSpPr>
            <p:cNvPr id="58" name="Freeform 383"/>
            <p:cNvSpPr>
              <a:spLocks noEditPoints="1"/>
            </p:cNvSpPr>
            <p:nvPr/>
          </p:nvSpPr>
          <p:spPr bwMode="auto">
            <a:xfrm>
              <a:off x="3692526" y="3452813"/>
              <a:ext cx="247650" cy="250825"/>
            </a:xfrm>
            <a:custGeom>
              <a:avLst/>
              <a:gdLst>
                <a:gd name="T0" fmla="*/ 0 w 140"/>
                <a:gd name="T1" fmla="*/ 115 h 141"/>
                <a:gd name="T2" fmla="*/ 25 w 140"/>
                <a:gd name="T3" fmla="*/ 130 h 141"/>
                <a:gd name="T4" fmla="*/ 10 w 140"/>
                <a:gd name="T5" fmla="*/ 60 h 141"/>
                <a:gd name="T6" fmla="*/ 0 w 140"/>
                <a:gd name="T7" fmla="*/ 81 h 141"/>
                <a:gd name="T8" fmla="*/ 10 w 140"/>
                <a:gd name="T9" fmla="*/ 60 h 141"/>
                <a:gd name="T10" fmla="*/ 10 w 140"/>
                <a:gd name="T11" fmla="*/ 26 h 141"/>
                <a:gd name="T12" fmla="*/ 25 w 140"/>
                <a:gd name="T13" fmla="*/ 0 h 141"/>
                <a:gd name="T14" fmla="*/ 10 w 140"/>
                <a:gd name="T15" fmla="*/ 87 h 141"/>
                <a:gd name="T16" fmla="*/ 0 w 140"/>
                <a:gd name="T17" fmla="*/ 108 h 141"/>
                <a:gd name="T18" fmla="*/ 10 w 140"/>
                <a:gd name="T19" fmla="*/ 87 h 141"/>
                <a:gd name="T20" fmla="*/ 0 w 140"/>
                <a:gd name="T21" fmla="*/ 33 h 141"/>
                <a:gd name="T22" fmla="*/ 10 w 140"/>
                <a:gd name="T23" fmla="*/ 54 h 141"/>
                <a:gd name="T24" fmla="*/ 140 w 140"/>
                <a:gd name="T25" fmla="*/ 42 h 141"/>
                <a:gd name="T26" fmla="*/ 140 w 140"/>
                <a:gd name="T27" fmla="*/ 54 h 141"/>
                <a:gd name="T28" fmla="*/ 107 w 140"/>
                <a:gd name="T29" fmla="*/ 9 h 141"/>
                <a:gd name="T30" fmla="*/ 87 w 140"/>
                <a:gd name="T31" fmla="*/ 0 h 141"/>
                <a:gd name="T32" fmla="*/ 105 w 140"/>
                <a:gd name="T33" fmla="*/ 10 h 141"/>
                <a:gd name="T34" fmla="*/ 32 w 140"/>
                <a:gd name="T35" fmla="*/ 141 h 141"/>
                <a:gd name="T36" fmla="*/ 53 w 140"/>
                <a:gd name="T37" fmla="*/ 131 h 141"/>
                <a:gd name="T38" fmla="*/ 32 w 140"/>
                <a:gd name="T39" fmla="*/ 141 h 141"/>
                <a:gd name="T40" fmla="*/ 140 w 140"/>
                <a:gd name="T41" fmla="*/ 108 h 141"/>
                <a:gd name="T42" fmla="*/ 130 w 140"/>
                <a:gd name="T43" fmla="*/ 87 h 141"/>
                <a:gd name="T44" fmla="*/ 115 w 140"/>
                <a:gd name="T45" fmla="*/ 130 h 141"/>
                <a:gd name="T46" fmla="*/ 140 w 140"/>
                <a:gd name="T47" fmla="*/ 115 h 141"/>
                <a:gd name="T48" fmla="*/ 115 w 140"/>
                <a:gd name="T49" fmla="*/ 130 h 141"/>
                <a:gd name="T50" fmla="*/ 130 w 140"/>
                <a:gd name="T51" fmla="*/ 81 h 141"/>
                <a:gd name="T52" fmla="*/ 140 w 140"/>
                <a:gd name="T53" fmla="*/ 60 h 141"/>
                <a:gd name="T54" fmla="*/ 32 w 140"/>
                <a:gd name="T55" fmla="*/ 10 h 141"/>
                <a:gd name="T56" fmla="*/ 53 w 140"/>
                <a:gd name="T57" fmla="*/ 0 h 141"/>
                <a:gd name="T58" fmla="*/ 32 w 140"/>
                <a:gd name="T59" fmla="*/ 10 h 141"/>
                <a:gd name="T60" fmla="*/ 80 w 140"/>
                <a:gd name="T61" fmla="*/ 10 h 141"/>
                <a:gd name="T62" fmla="*/ 60 w 140"/>
                <a:gd name="T63" fmla="*/ 0 h 141"/>
                <a:gd name="T64" fmla="*/ 60 w 140"/>
                <a:gd name="T65" fmla="*/ 141 h 141"/>
                <a:gd name="T66" fmla="*/ 80 w 140"/>
                <a:gd name="T67" fmla="*/ 131 h 141"/>
                <a:gd name="T68" fmla="*/ 60 w 140"/>
                <a:gd name="T69" fmla="*/ 141 h 141"/>
                <a:gd name="T70" fmla="*/ 107 w 140"/>
                <a:gd name="T71" fmla="*/ 141 h 141"/>
                <a:gd name="T72" fmla="*/ 87 w 140"/>
                <a:gd name="T73" fmla="*/ 13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0" h="141">
                  <a:moveTo>
                    <a:pt x="10" y="115"/>
                  </a:moveTo>
                  <a:cubicBezTo>
                    <a:pt x="0" y="115"/>
                    <a:pt x="0" y="115"/>
                    <a:pt x="0" y="115"/>
                  </a:cubicBezTo>
                  <a:cubicBezTo>
                    <a:pt x="0" y="129"/>
                    <a:pt x="11" y="140"/>
                    <a:pt x="25" y="140"/>
                  </a:cubicBezTo>
                  <a:cubicBezTo>
                    <a:pt x="25" y="130"/>
                    <a:pt x="25" y="130"/>
                    <a:pt x="25" y="130"/>
                  </a:cubicBezTo>
                  <a:cubicBezTo>
                    <a:pt x="17" y="130"/>
                    <a:pt x="10" y="124"/>
                    <a:pt x="10" y="115"/>
                  </a:cubicBezTo>
                  <a:close/>
                  <a:moveTo>
                    <a:pt x="10" y="60"/>
                  </a:moveTo>
                  <a:cubicBezTo>
                    <a:pt x="0" y="60"/>
                    <a:pt x="0" y="60"/>
                    <a:pt x="0" y="60"/>
                  </a:cubicBezTo>
                  <a:cubicBezTo>
                    <a:pt x="0" y="81"/>
                    <a:pt x="0" y="81"/>
                    <a:pt x="0" y="81"/>
                  </a:cubicBezTo>
                  <a:cubicBezTo>
                    <a:pt x="10" y="81"/>
                    <a:pt x="10" y="81"/>
                    <a:pt x="10" y="81"/>
                  </a:cubicBezTo>
                  <a:lnTo>
                    <a:pt x="10" y="60"/>
                  </a:lnTo>
                  <a:close/>
                  <a:moveTo>
                    <a:pt x="0" y="26"/>
                  </a:moveTo>
                  <a:cubicBezTo>
                    <a:pt x="10" y="26"/>
                    <a:pt x="10" y="26"/>
                    <a:pt x="10" y="26"/>
                  </a:cubicBezTo>
                  <a:cubicBezTo>
                    <a:pt x="10" y="17"/>
                    <a:pt x="17" y="10"/>
                    <a:pt x="25" y="10"/>
                  </a:cubicBezTo>
                  <a:cubicBezTo>
                    <a:pt x="25" y="0"/>
                    <a:pt x="25" y="0"/>
                    <a:pt x="25" y="0"/>
                  </a:cubicBezTo>
                  <a:cubicBezTo>
                    <a:pt x="11" y="0"/>
                    <a:pt x="0" y="12"/>
                    <a:pt x="0" y="26"/>
                  </a:cubicBezTo>
                  <a:close/>
                  <a:moveTo>
                    <a:pt x="10" y="87"/>
                  </a:moveTo>
                  <a:cubicBezTo>
                    <a:pt x="0" y="87"/>
                    <a:pt x="0" y="87"/>
                    <a:pt x="0" y="87"/>
                  </a:cubicBezTo>
                  <a:cubicBezTo>
                    <a:pt x="0" y="108"/>
                    <a:pt x="0" y="108"/>
                    <a:pt x="0" y="108"/>
                  </a:cubicBezTo>
                  <a:cubicBezTo>
                    <a:pt x="10" y="108"/>
                    <a:pt x="10" y="108"/>
                    <a:pt x="10" y="108"/>
                  </a:cubicBezTo>
                  <a:lnTo>
                    <a:pt x="10" y="87"/>
                  </a:lnTo>
                  <a:close/>
                  <a:moveTo>
                    <a:pt x="10" y="33"/>
                  </a:moveTo>
                  <a:cubicBezTo>
                    <a:pt x="0" y="33"/>
                    <a:pt x="0" y="33"/>
                    <a:pt x="0" y="33"/>
                  </a:cubicBezTo>
                  <a:cubicBezTo>
                    <a:pt x="0" y="54"/>
                    <a:pt x="0" y="54"/>
                    <a:pt x="0" y="54"/>
                  </a:cubicBezTo>
                  <a:cubicBezTo>
                    <a:pt x="10" y="54"/>
                    <a:pt x="10" y="54"/>
                    <a:pt x="10" y="54"/>
                  </a:cubicBezTo>
                  <a:lnTo>
                    <a:pt x="10" y="33"/>
                  </a:lnTo>
                  <a:close/>
                  <a:moveTo>
                    <a:pt x="140" y="42"/>
                  </a:moveTo>
                  <a:cubicBezTo>
                    <a:pt x="137" y="46"/>
                    <a:pt x="135" y="50"/>
                    <a:pt x="132" y="54"/>
                  </a:cubicBezTo>
                  <a:cubicBezTo>
                    <a:pt x="140" y="54"/>
                    <a:pt x="140" y="54"/>
                    <a:pt x="140" y="54"/>
                  </a:cubicBezTo>
                  <a:lnTo>
                    <a:pt x="140" y="42"/>
                  </a:lnTo>
                  <a:close/>
                  <a:moveTo>
                    <a:pt x="107" y="9"/>
                  </a:moveTo>
                  <a:cubicBezTo>
                    <a:pt x="107" y="0"/>
                    <a:pt x="107" y="0"/>
                    <a:pt x="107" y="0"/>
                  </a:cubicBezTo>
                  <a:cubicBezTo>
                    <a:pt x="87" y="0"/>
                    <a:pt x="87" y="0"/>
                    <a:pt x="87" y="0"/>
                  </a:cubicBezTo>
                  <a:cubicBezTo>
                    <a:pt x="87" y="10"/>
                    <a:pt x="87" y="10"/>
                    <a:pt x="87" y="10"/>
                  </a:cubicBezTo>
                  <a:cubicBezTo>
                    <a:pt x="105" y="10"/>
                    <a:pt x="105" y="10"/>
                    <a:pt x="105" y="10"/>
                  </a:cubicBezTo>
                  <a:cubicBezTo>
                    <a:pt x="106" y="10"/>
                    <a:pt x="106" y="9"/>
                    <a:pt x="107" y="9"/>
                  </a:cubicBezTo>
                  <a:close/>
                  <a:moveTo>
                    <a:pt x="32" y="141"/>
                  </a:moveTo>
                  <a:cubicBezTo>
                    <a:pt x="53" y="141"/>
                    <a:pt x="53" y="141"/>
                    <a:pt x="53" y="141"/>
                  </a:cubicBezTo>
                  <a:cubicBezTo>
                    <a:pt x="53" y="131"/>
                    <a:pt x="53" y="131"/>
                    <a:pt x="53" y="131"/>
                  </a:cubicBezTo>
                  <a:cubicBezTo>
                    <a:pt x="32" y="131"/>
                    <a:pt x="32" y="131"/>
                    <a:pt x="32" y="131"/>
                  </a:cubicBezTo>
                  <a:lnTo>
                    <a:pt x="32" y="141"/>
                  </a:lnTo>
                  <a:close/>
                  <a:moveTo>
                    <a:pt x="130" y="108"/>
                  </a:moveTo>
                  <a:cubicBezTo>
                    <a:pt x="140" y="108"/>
                    <a:pt x="140" y="108"/>
                    <a:pt x="140" y="108"/>
                  </a:cubicBezTo>
                  <a:cubicBezTo>
                    <a:pt x="140" y="87"/>
                    <a:pt x="140" y="87"/>
                    <a:pt x="140" y="87"/>
                  </a:cubicBezTo>
                  <a:cubicBezTo>
                    <a:pt x="130" y="87"/>
                    <a:pt x="130" y="87"/>
                    <a:pt x="130" y="87"/>
                  </a:cubicBezTo>
                  <a:lnTo>
                    <a:pt x="130" y="108"/>
                  </a:lnTo>
                  <a:close/>
                  <a:moveTo>
                    <a:pt x="115" y="130"/>
                  </a:moveTo>
                  <a:cubicBezTo>
                    <a:pt x="115" y="140"/>
                    <a:pt x="115" y="140"/>
                    <a:pt x="115" y="140"/>
                  </a:cubicBezTo>
                  <a:cubicBezTo>
                    <a:pt x="129" y="140"/>
                    <a:pt x="140" y="129"/>
                    <a:pt x="140" y="115"/>
                  </a:cubicBezTo>
                  <a:cubicBezTo>
                    <a:pt x="130" y="115"/>
                    <a:pt x="130" y="115"/>
                    <a:pt x="130" y="115"/>
                  </a:cubicBezTo>
                  <a:cubicBezTo>
                    <a:pt x="130" y="124"/>
                    <a:pt x="123" y="130"/>
                    <a:pt x="115" y="130"/>
                  </a:cubicBezTo>
                  <a:close/>
                  <a:moveTo>
                    <a:pt x="130" y="60"/>
                  </a:moveTo>
                  <a:cubicBezTo>
                    <a:pt x="130" y="81"/>
                    <a:pt x="130" y="81"/>
                    <a:pt x="130" y="81"/>
                  </a:cubicBezTo>
                  <a:cubicBezTo>
                    <a:pt x="140" y="81"/>
                    <a:pt x="140" y="81"/>
                    <a:pt x="140" y="81"/>
                  </a:cubicBezTo>
                  <a:cubicBezTo>
                    <a:pt x="140" y="60"/>
                    <a:pt x="140" y="60"/>
                    <a:pt x="140" y="60"/>
                  </a:cubicBezTo>
                  <a:lnTo>
                    <a:pt x="130" y="60"/>
                  </a:lnTo>
                  <a:close/>
                  <a:moveTo>
                    <a:pt x="32" y="10"/>
                  </a:moveTo>
                  <a:cubicBezTo>
                    <a:pt x="53" y="10"/>
                    <a:pt x="53" y="10"/>
                    <a:pt x="53" y="10"/>
                  </a:cubicBezTo>
                  <a:cubicBezTo>
                    <a:pt x="53" y="0"/>
                    <a:pt x="53" y="0"/>
                    <a:pt x="53" y="0"/>
                  </a:cubicBezTo>
                  <a:cubicBezTo>
                    <a:pt x="32" y="0"/>
                    <a:pt x="32" y="0"/>
                    <a:pt x="32" y="0"/>
                  </a:cubicBezTo>
                  <a:lnTo>
                    <a:pt x="32" y="10"/>
                  </a:lnTo>
                  <a:close/>
                  <a:moveTo>
                    <a:pt x="60" y="10"/>
                  </a:moveTo>
                  <a:cubicBezTo>
                    <a:pt x="80" y="10"/>
                    <a:pt x="80" y="10"/>
                    <a:pt x="80" y="10"/>
                  </a:cubicBezTo>
                  <a:cubicBezTo>
                    <a:pt x="80" y="0"/>
                    <a:pt x="80" y="0"/>
                    <a:pt x="80" y="0"/>
                  </a:cubicBezTo>
                  <a:cubicBezTo>
                    <a:pt x="60" y="0"/>
                    <a:pt x="60" y="0"/>
                    <a:pt x="60" y="0"/>
                  </a:cubicBezTo>
                  <a:lnTo>
                    <a:pt x="60" y="10"/>
                  </a:lnTo>
                  <a:close/>
                  <a:moveTo>
                    <a:pt x="60" y="141"/>
                  </a:moveTo>
                  <a:cubicBezTo>
                    <a:pt x="80" y="141"/>
                    <a:pt x="80" y="141"/>
                    <a:pt x="80" y="141"/>
                  </a:cubicBezTo>
                  <a:cubicBezTo>
                    <a:pt x="80" y="131"/>
                    <a:pt x="80" y="131"/>
                    <a:pt x="80" y="131"/>
                  </a:cubicBezTo>
                  <a:cubicBezTo>
                    <a:pt x="60" y="131"/>
                    <a:pt x="60" y="131"/>
                    <a:pt x="60" y="131"/>
                  </a:cubicBezTo>
                  <a:lnTo>
                    <a:pt x="60" y="141"/>
                  </a:lnTo>
                  <a:close/>
                  <a:moveTo>
                    <a:pt x="87" y="141"/>
                  </a:moveTo>
                  <a:cubicBezTo>
                    <a:pt x="107" y="141"/>
                    <a:pt x="107" y="141"/>
                    <a:pt x="107" y="141"/>
                  </a:cubicBezTo>
                  <a:cubicBezTo>
                    <a:pt x="107" y="131"/>
                    <a:pt x="107" y="131"/>
                    <a:pt x="107" y="131"/>
                  </a:cubicBezTo>
                  <a:cubicBezTo>
                    <a:pt x="87" y="131"/>
                    <a:pt x="87" y="131"/>
                    <a:pt x="87" y="131"/>
                  </a:cubicBezTo>
                  <a:lnTo>
                    <a:pt x="87" y="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384"/>
            <p:cNvSpPr>
              <a:spLocks/>
            </p:cNvSpPr>
            <p:nvPr/>
          </p:nvSpPr>
          <p:spPr bwMode="auto">
            <a:xfrm>
              <a:off x="3719513" y="3419476"/>
              <a:ext cx="274638" cy="236538"/>
            </a:xfrm>
            <a:custGeom>
              <a:avLst/>
              <a:gdLst>
                <a:gd name="T0" fmla="*/ 150 w 154"/>
                <a:gd name="T1" fmla="*/ 0 h 133"/>
                <a:gd name="T2" fmla="*/ 54 w 154"/>
                <a:gd name="T3" fmla="*/ 84 h 133"/>
                <a:gd name="T4" fmla="*/ 17 w 154"/>
                <a:gd name="T5" fmla="*/ 54 h 133"/>
                <a:gd name="T6" fmla="*/ 0 w 154"/>
                <a:gd name="T7" fmla="*/ 68 h 133"/>
                <a:gd name="T8" fmla="*/ 65 w 154"/>
                <a:gd name="T9" fmla="*/ 133 h 133"/>
                <a:gd name="T10" fmla="*/ 154 w 154"/>
                <a:gd name="T11" fmla="*/ 9 h 133"/>
                <a:gd name="T12" fmla="*/ 150 w 154"/>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154" h="133">
                  <a:moveTo>
                    <a:pt x="150" y="0"/>
                  </a:moveTo>
                  <a:cubicBezTo>
                    <a:pt x="104" y="29"/>
                    <a:pt x="69" y="65"/>
                    <a:pt x="54" y="84"/>
                  </a:cubicBezTo>
                  <a:cubicBezTo>
                    <a:pt x="17" y="54"/>
                    <a:pt x="17" y="54"/>
                    <a:pt x="17" y="54"/>
                  </a:cubicBezTo>
                  <a:cubicBezTo>
                    <a:pt x="0" y="68"/>
                    <a:pt x="0" y="68"/>
                    <a:pt x="0" y="68"/>
                  </a:cubicBezTo>
                  <a:cubicBezTo>
                    <a:pt x="65" y="133"/>
                    <a:pt x="65" y="133"/>
                    <a:pt x="65" y="133"/>
                  </a:cubicBezTo>
                  <a:cubicBezTo>
                    <a:pt x="76" y="105"/>
                    <a:pt x="111" y="49"/>
                    <a:pt x="154" y="9"/>
                  </a:cubicBezTo>
                  <a:lnTo>
                    <a:pt x="15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0" name="矩形 59"/>
          <p:cNvSpPr/>
          <p:nvPr/>
        </p:nvSpPr>
        <p:spPr>
          <a:xfrm>
            <a:off x="3475494" y="3530877"/>
            <a:ext cx="3986156" cy="338554"/>
          </a:xfrm>
          <a:prstGeom prst="rect">
            <a:avLst/>
          </a:prstGeom>
          <a:noFill/>
        </p:spPr>
        <p:txBody>
          <a:bodyPr wrap="none">
            <a:spAutoFit/>
          </a:bodyPr>
          <a:lstStyle/>
          <a:p>
            <a:pPr algn="ctr"/>
            <a:r>
              <a:rPr lang="en-US" altLang="zh-CN" sz="1600" b="1" dirty="0" err="1" smtClean="0">
                <a:solidFill>
                  <a:srgbClr val="FFC000"/>
                </a:solidFill>
                <a:latin typeface="微软雅黑 Light" panose="020B0502040204020203" pitchFamily="34" charset="-122"/>
                <a:ea typeface="微软雅黑 Light" panose="020B0502040204020203" pitchFamily="34" charset="-122"/>
              </a:rPr>
              <a:t>Vuex</a:t>
            </a:r>
            <a:r>
              <a:rPr lang="zh-CN" altLang="en-US" sz="1600" b="1" dirty="0" smtClean="0">
                <a:solidFill>
                  <a:srgbClr val="FFC000"/>
                </a:solidFill>
                <a:latin typeface="微软雅黑 Light" panose="020B0502040204020203" pitchFamily="34" charset="-122"/>
                <a:ea typeface="微软雅黑 Light" panose="020B0502040204020203" pitchFamily="34" charset="-122"/>
              </a:rPr>
              <a:t>和</a:t>
            </a:r>
            <a:r>
              <a:rPr lang="en-US" altLang="zh-CN" sz="1600" b="1" dirty="0" err="1" smtClean="0">
                <a:solidFill>
                  <a:srgbClr val="FFC000"/>
                </a:solidFill>
                <a:latin typeface="微软雅黑 Light" panose="020B0502040204020203" pitchFamily="34" charset="-122"/>
                <a:ea typeface="微软雅黑 Light" panose="020B0502040204020203" pitchFamily="34" charset="-122"/>
              </a:rPr>
              <a:t>VueRouter</a:t>
            </a:r>
            <a:r>
              <a:rPr lang="zh-CN" altLang="en-US" sz="1600" b="1" dirty="0" smtClean="0">
                <a:solidFill>
                  <a:srgbClr val="FFC000"/>
                </a:solidFill>
                <a:latin typeface="微软雅黑 Light" panose="020B0502040204020203" pitchFamily="34" charset="-122"/>
                <a:ea typeface="微软雅黑 Light" panose="020B0502040204020203" pitchFamily="34" charset="-122"/>
              </a:rPr>
              <a:t>是</a:t>
            </a:r>
            <a:r>
              <a:rPr lang="en-US" altLang="zh-CN" sz="1600" b="1" dirty="0" err="1" smtClean="0">
                <a:solidFill>
                  <a:srgbClr val="FFC000"/>
                </a:solidFill>
                <a:latin typeface="微软雅黑 Light" panose="020B0502040204020203" pitchFamily="34" charset="-122"/>
                <a:ea typeface="微软雅黑 Light" panose="020B0502040204020203" pitchFamily="34" charset="-122"/>
              </a:rPr>
              <a:t>vue</a:t>
            </a:r>
            <a:r>
              <a:rPr lang="zh-CN" altLang="en-US" sz="1600" b="1" dirty="0" smtClean="0">
                <a:solidFill>
                  <a:srgbClr val="FFC000"/>
                </a:solidFill>
                <a:latin typeface="微软雅黑 Light" panose="020B0502040204020203" pitchFamily="34" charset="-122"/>
                <a:ea typeface="微软雅黑 Light" panose="020B0502040204020203" pitchFamily="34" charset="-122"/>
              </a:rPr>
              <a:t>开发强有力的基石</a:t>
            </a:r>
            <a:endParaRPr lang="zh-CN" altLang="en-US" sz="1600" b="1" dirty="0">
              <a:solidFill>
                <a:srgbClr val="FFC000"/>
              </a:solidFill>
              <a:latin typeface="微软雅黑 Light" panose="020B0502040204020203" pitchFamily="34" charset="-122"/>
              <a:ea typeface="微软雅黑 Light" panose="020B0502040204020203" pitchFamily="34" charset="-122"/>
            </a:endParaRPr>
          </a:p>
        </p:txBody>
      </p:sp>
      <p:sp>
        <p:nvSpPr>
          <p:cNvPr id="61" name="矩形 60"/>
          <p:cNvSpPr/>
          <p:nvPr/>
        </p:nvSpPr>
        <p:spPr>
          <a:xfrm>
            <a:off x="2072295" y="4389979"/>
            <a:ext cx="4394152" cy="338554"/>
          </a:xfrm>
          <a:prstGeom prst="rect">
            <a:avLst/>
          </a:prstGeom>
          <a:noFill/>
        </p:spPr>
        <p:txBody>
          <a:bodyPr wrap="none">
            <a:spAutoFit/>
          </a:bodyPr>
          <a:lstStyle/>
          <a:p>
            <a:pPr algn="ctr"/>
            <a:r>
              <a:rPr lang="zh-CN" altLang="en-US" sz="1600" b="1" dirty="0" smtClean="0">
                <a:solidFill>
                  <a:srgbClr val="FFC000"/>
                </a:solidFill>
                <a:latin typeface="微软雅黑 Light" panose="020B0502040204020203" pitchFamily="34" charset="-122"/>
                <a:ea typeface="微软雅黑 Light" panose="020B0502040204020203" pitchFamily="34" charset="-122"/>
              </a:rPr>
              <a:t>最后：版本过老的文档</a:t>
            </a:r>
            <a:r>
              <a:rPr lang="en-US" altLang="zh-CN" sz="1600" b="1" dirty="0" smtClean="0">
                <a:solidFill>
                  <a:srgbClr val="FFC000"/>
                </a:solidFill>
                <a:latin typeface="微软雅黑 Light" panose="020B0502040204020203" pitchFamily="34" charset="-122"/>
                <a:ea typeface="微软雅黑 Light" panose="020B0502040204020203" pitchFamily="34" charset="-122"/>
              </a:rPr>
              <a:t>API</a:t>
            </a:r>
            <a:r>
              <a:rPr lang="zh-CN" altLang="en-US" sz="1600" b="1" dirty="0" smtClean="0">
                <a:solidFill>
                  <a:srgbClr val="FFC000"/>
                </a:solidFill>
                <a:latin typeface="微软雅黑 Light" panose="020B0502040204020203" pitchFamily="34" charset="-122"/>
                <a:ea typeface="微软雅黑 Light" panose="020B0502040204020203" pitchFamily="34" charset="-122"/>
              </a:rPr>
              <a:t>往往带来极差的体验</a:t>
            </a:r>
            <a:endParaRPr lang="zh-CN" altLang="en-US" sz="1600" b="1" dirty="0">
              <a:solidFill>
                <a:srgbClr val="FFC000"/>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091439389"/>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500" fill="hold"/>
                                        <p:tgtEl>
                                          <p:spTgt spid="36"/>
                                        </p:tgtEl>
                                        <p:attrNameLst>
                                          <p:attrName>ppt_w</p:attrName>
                                        </p:attrNameLst>
                                      </p:cBhvr>
                                      <p:tavLst>
                                        <p:tav tm="0">
                                          <p:val>
                                            <p:fltVal val="0"/>
                                          </p:val>
                                        </p:tav>
                                        <p:tav tm="100000">
                                          <p:val>
                                            <p:strVal val="#ppt_w"/>
                                          </p:val>
                                        </p:tav>
                                      </p:tavLst>
                                    </p:anim>
                                    <p:anim calcmode="lin" valueType="num">
                                      <p:cBhvr>
                                        <p:cTn id="14" dur="500" fill="hold"/>
                                        <p:tgtEl>
                                          <p:spTgt spid="36"/>
                                        </p:tgtEl>
                                        <p:attrNameLst>
                                          <p:attrName>ppt_h</p:attrName>
                                        </p:attrNameLst>
                                      </p:cBhvr>
                                      <p:tavLst>
                                        <p:tav tm="0">
                                          <p:val>
                                            <p:fltVal val="0"/>
                                          </p:val>
                                        </p:tav>
                                        <p:tav tm="100000">
                                          <p:val>
                                            <p:strVal val="#ppt_h"/>
                                          </p:val>
                                        </p:tav>
                                      </p:tavLst>
                                    </p:anim>
                                    <p:animEffect transition="in" filter="fade">
                                      <p:cBhvr>
                                        <p:cTn id="15" dur="500"/>
                                        <p:tgtEl>
                                          <p:spTgt spid="36"/>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 calcmode="lin" valueType="num">
                                      <p:cBhvr>
                                        <p:cTn id="18" dur="500" fill="hold"/>
                                        <p:tgtEl>
                                          <p:spTgt spid="39"/>
                                        </p:tgtEl>
                                        <p:attrNameLst>
                                          <p:attrName>ppt_w</p:attrName>
                                        </p:attrNameLst>
                                      </p:cBhvr>
                                      <p:tavLst>
                                        <p:tav tm="0">
                                          <p:val>
                                            <p:fltVal val="0"/>
                                          </p:val>
                                        </p:tav>
                                        <p:tav tm="100000">
                                          <p:val>
                                            <p:strVal val="#ppt_w"/>
                                          </p:val>
                                        </p:tav>
                                      </p:tavLst>
                                    </p:anim>
                                    <p:anim calcmode="lin" valueType="num">
                                      <p:cBhvr>
                                        <p:cTn id="19" dur="500" fill="hold"/>
                                        <p:tgtEl>
                                          <p:spTgt spid="39"/>
                                        </p:tgtEl>
                                        <p:attrNameLst>
                                          <p:attrName>ppt_h</p:attrName>
                                        </p:attrNameLst>
                                      </p:cBhvr>
                                      <p:tavLst>
                                        <p:tav tm="0">
                                          <p:val>
                                            <p:fltVal val="0"/>
                                          </p:val>
                                        </p:tav>
                                        <p:tav tm="100000">
                                          <p:val>
                                            <p:strVal val="#ppt_h"/>
                                          </p:val>
                                        </p:tav>
                                      </p:tavLst>
                                    </p:anim>
                                    <p:animEffect transition="in" filter="fade">
                                      <p:cBhvr>
                                        <p:cTn id="20" dur="500"/>
                                        <p:tgtEl>
                                          <p:spTgt spid="39"/>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childTnLst>
                          </p:cTn>
                        </p:par>
                        <p:par>
                          <p:cTn id="42" fill="hold">
                            <p:stCondLst>
                              <p:cond delay="2500"/>
                            </p:stCondLst>
                            <p:childTnLst>
                              <p:par>
                                <p:cTn id="43" presetID="22" presetClass="entr" presetSubtype="8"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left)">
                                      <p:cBhvr>
                                        <p:cTn id="45" dur="500"/>
                                        <p:tgtEl>
                                          <p:spTgt spid="30"/>
                                        </p:tgtEl>
                                      </p:cBhvr>
                                    </p:animEffect>
                                  </p:childTnLst>
                                </p:cTn>
                              </p:par>
                            </p:childTnLst>
                          </p:cTn>
                        </p:par>
                        <p:par>
                          <p:cTn id="46" fill="hold">
                            <p:stCondLst>
                              <p:cond delay="3000"/>
                            </p:stCondLst>
                            <p:childTnLst>
                              <p:par>
                                <p:cTn id="47" presetID="10" presetClass="entr" presetSubtype="0" fill="hold" nodeType="after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fade">
                                      <p:cBhvr>
                                        <p:cTn id="49" dur="500"/>
                                        <p:tgtEl>
                                          <p:spTgt spid="5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fade">
                                      <p:cBhvr>
                                        <p:cTn id="52" dur="500"/>
                                        <p:tgtEl>
                                          <p:spTgt spid="6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fade">
                                      <p:cBhvr>
                                        <p:cTn id="5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animBg="1"/>
      <p:bldP spid="31" grpId="0"/>
      <p:bldP spid="35" grpId="0" animBg="1"/>
      <p:bldP spid="39" grpId="0"/>
      <p:bldP spid="45" grpId="0"/>
      <p:bldP spid="60" grpId="0"/>
      <p:bldP spid="6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p:nvSpPr>
        <p:spPr>
          <a:xfrm rot="4715296">
            <a:off x="2842379" y="236464"/>
            <a:ext cx="1917663" cy="1653158"/>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rot="6290376">
            <a:off x="3886958" y="1099243"/>
            <a:ext cx="1917663" cy="1653158"/>
          </a:xfrm>
          <a:prstGeom prst="hexagon">
            <a:avLst/>
          </a:prstGeom>
          <a:solidFill>
            <a:srgbClr val="17181A">
              <a:alpha val="8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rot="6290376">
            <a:off x="3893690" y="2276893"/>
            <a:ext cx="1917663" cy="1653158"/>
          </a:xfrm>
          <a:prstGeom prst="hexagon">
            <a:avLst/>
          </a:prstGeom>
          <a:solidFill>
            <a:srgbClr val="17181A">
              <a:alpha val="8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六边形 5"/>
          <p:cNvSpPr/>
          <p:nvPr/>
        </p:nvSpPr>
        <p:spPr>
          <a:xfrm rot="5605718">
            <a:off x="2935037" y="3369529"/>
            <a:ext cx="1917663" cy="1653158"/>
          </a:xfrm>
          <a:prstGeom prst="hexagon">
            <a:avLst/>
          </a:prstGeom>
          <a:solidFill>
            <a:srgbClr val="17181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六边形 6"/>
          <p:cNvSpPr/>
          <p:nvPr/>
        </p:nvSpPr>
        <p:spPr>
          <a:xfrm rot="5400000">
            <a:off x="3710549" y="-939526"/>
            <a:ext cx="1917663" cy="1653158"/>
          </a:xfrm>
          <a:prstGeom prst="hexagon">
            <a:avLst/>
          </a:prstGeom>
          <a:solidFill>
            <a:srgbClr val="FFC000">
              <a:alpha val="95000"/>
            </a:srgbClr>
          </a:solidFill>
          <a:ln>
            <a:noFill/>
          </a:ln>
          <a:effectLst>
            <a:outerShdw blurRad="50800" dist="38100" dir="54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138948" y="-261610"/>
            <a:ext cx="184731" cy="523220"/>
          </a:xfrm>
          <a:prstGeom prst="rect">
            <a:avLst/>
          </a:prstGeom>
          <a:noFill/>
        </p:spPr>
        <p:txBody>
          <a:bodyPr wrap="none" rtlCol="0">
            <a:spAutoFit/>
          </a:bodyPr>
          <a:lstStyle/>
          <a:p>
            <a:endParaRPr lang="zh-CN" altLang="en-US" sz="2800" dirty="0">
              <a:latin typeface="微软雅黑 Light" panose="020B0502040204020203" pitchFamily="34" charset="-122"/>
              <a:ea typeface="微软雅黑 Light" panose="020B0502040204020203" pitchFamily="34" charset="-122"/>
            </a:endParaRPr>
          </a:p>
        </p:txBody>
      </p:sp>
      <p:sp>
        <p:nvSpPr>
          <p:cNvPr id="18" name="矩形 17"/>
          <p:cNvSpPr/>
          <p:nvPr/>
        </p:nvSpPr>
        <p:spPr>
          <a:xfrm>
            <a:off x="3291741" y="1271741"/>
            <a:ext cx="902811" cy="307777"/>
          </a:xfrm>
          <a:prstGeom prst="rect">
            <a:avLst/>
          </a:prstGeom>
        </p:spPr>
        <p:txBody>
          <a:bodyPr wrap="none">
            <a:spAutoFit/>
          </a:bodyPr>
          <a:lstStyle/>
          <a:p>
            <a:r>
              <a:rPr lang="zh-CN" altLang="en-US" sz="1400" b="1" dirty="0" smtClean="0">
                <a:solidFill>
                  <a:srgbClr val="FFC000"/>
                </a:solidFill>
                <a:latin typeface="微软雅黑 Light" panose="020B0502040204020203" pitchFamily="34" charset="-122"/>
                <a:ea typeface="微软雅黑 Light" panose="020B0502040204020203" pitchFamily="34" charset="-122"/>
              </a:rPr>
              <a:t>项目简介</a:t>
            </a:r>
            <a:endParaRPr lang="zh-CN" altLang="en-US" sz="1400" b="1" dirty="0">
              <a:solidFill>
                <a:srgbClr val="FFC000"/>
              </a:solidFill>
              <a:latin typeface="微软雅黑 Light" panose="020B0502040204020203" pitchFamily="34" charset="-122"/>
              <a:ea typeface="微软雅黑 Light" panose="020B0502040204020203" pitchFamily="34" charset="-122"/>
            </a:endParaRPr>
          </a:p>
        </p:txBody>
      </p:sp>
      <p:sp>
        <p:nvSpPr>
          <p:cNvPr id="19" name="矩形 18"/>
          <p:cNvSpPr/>
          <p:nvPr/>
        </p:nvSpPr>
        <p:spPr>
          <a:xfrm>
            <a:off x="3955028" y="2026547"/>
            <a:ext cx="1755609" cy="307777"/>
          </a:xfrm>
          <a:prstGeom prst="rect">
            <a:avLst/>
          </a:prstGeom>
        </p:spPr>
        <p:txBody>
          <a:bodyPr wrap="none">
            <a:spAutoFit/>
          </a:bodyPr>
          <a:lstStyle/>
          <a:p>
            <a:r>
              <a:rPr lang="zh-CN" altLang="en-US" sz="1400" b="1" dirty="0" smtClean="0">
                <a:solidFill>
                  <a:srgbClr val="FFC000"/>
                </a:solidFill>
                <a:latin typeface="微软雅黑 Light" panose="020B0502040204020203" pitchFamily="34" charset="-122"/>
                <a:ea typeface="微软雅黑 Light" panose="020B0502040204020203" pitchFamily="34" charset="-122"/>
              </a:rPr>
              <a:t>职责分工</a:t>
            </a:r>
            <a:r>
              <a:rPr lang="en-US" altLang="zh-CN" sz="1400" b="1" dirty="0" smtClean="0">
                <a:solidFill>
                  <a:srgbClr val="FFC000"/>
                </a:solidFill>
                <a:latin typeface="微软雅黑 Light" panose="020B0502040204020203" pitchFamily="34" charset="-122"/>
                <a:ea typeface="微软雅黑 Light" panose="020B0502040204020203" pitchFamily="34" charset="-122"/>
              </a:rPr>
              <a:t>&amp;</a:t>
            </a:r>
            <a:r>
              <a:rPr lang="zh-CN" altLang="en-US" sz="1400" b="1" dirty="0" smtClean="0">
                <a:solidFill>
                  <a:srgbClr val="FFC000"/>
                </a:solidFill>
                <a:latin typeface="微软雅黑 Light" panose="020B0502040204020203" pitchFamily="34" charset="-122"/>
                <a:ea typeface="微软雅黑 Light" panose="020B0502040204020203" pitchFamily="34" charset="-122"/>
              </a:rPr>
              <a:t>技术分布</a:t>
            </a:r>
            <a:endParaRPr lang="zh-CN" altLang="en-US" sz="1400" b="1" dirty="0">
              <a:solidFill>
                <a:srgbClr val="FFC000"/>
              </a:solidFill>
              <a:latin typeface="微软雅黑 Light" panose="020B0502040204020203" pitchFamily="34" charset="-122"/>
              <a:ea typeface="微软雅黑 Light" panose="020B0502040204020203" pitchFamily="34" charset="-122"/>
            </a:endParaRPr>
          </a:p>
        </p:txBody>
      </p:sp>
      <p:sp>
        <p:nvSpPr>
          <p:cNvPr id="20" name="矩形 19"/>
          <p:cNvSpPr/>
          <p:nvPr/>
        </p:nvSpPr>
        <p:spPr>
          <a:xfrm>
            <a:off x="3302327" y="4526311"/>
            <a:ext cx="902811" cy="307777"/>
          </a:xfrm>
          <a:prstGeom prst="rect">
            <a:avLst/>
          </a:prstGeom>
        </p:spPr>
        <p:txBody>
          <a:bodyPr wrap="none">
            <a:spAutoFit/>
          </a:bodyPr>
          <a:lstStyle/>
          <a:p>
            <a:r>
              <a:rPr lang="zh-CN" altLang="en-US" sz="1400" b="1" dirty="0" smtClean="0">
                <a:solidFill>
                  <a:srgbClr val="FFC000"/>
                </a:solidFill>
                <a:latin typeface="微软雅黑 Light" panose="020B0502040204020203" pitchFamily="34" charset="-122"/>
                <a:ea typeface="微软雅黑 Light" panose="020B0502040204020203" pitchFamily="34" charset="-122"/>
              </a:rPr>
              <a:t>收获感悟</a:t>
            </a:r>
            <a:endParaRPr lang="zh-CN" altLang="en-US" sz="1400" b="1" dirty="0">
              <a:solidFill>
                <a:srgbClr val="FFC000"/>
              </a:solidFill>
              <a:latin typeface="微软雅黑 Light" panose="020B0502040204020203" pitchFamily="34" charset="-122"/>
              <a:ea typeface="微软雅黑 Light" panose="020B0502040204020203" pitchFamily="34" charset="-122"/>
            </a:endParaRPr>
          </a:p>
        </p:txBody>
      </p:sp>
      <p:sp>
        <p:nvSpPr>
          <p:cNvPr id="21" name="矩形 20"/>
          <p:cNvSpPr/>
          <p:nvPr/>
        </p:nvSpPr>
        <p:spPr>
          <a:xfrm>
            <a:off x="4260980" y="3349330"/>
            <a:ext cx="902811" cy="307777"/>
          </a:xfrm>
          <a:prstGeom prst="rect">
            <a:avLst/>
          </a:prstGeom>
        </p:spPr>
        <p:txBody>
          <a:bodyPr wrap="none">
            <a:spAutoFit/>
          </a:bodyPr>
          <a:lstStyle/>
          <a:p>
            <a:r>
              <a:rPr lang="zh-CN" altLang="en-US" sz="1400" b="1" dirty="0">
                <a:solidFill>
                  <a:srgbClr val="FFC000"/>
                </a:solidFill>
                <a:latin typeface="微软雅黑 Light" panose="020B0502040204020203" pitchFamily="34" charset="-122"/>
                <a:ea typeface="微软雅黑 Light" panose="020B0502040204020203" pitchFamily="34" charset="-122"/>
              </a:rPr>
              <a:t>成果</a:t>
            </a:r>
            <a:r>
              <a:rPr lang="zh-CN" altLang="en-US" sz="1400" b="1" dirty="0" smtClean="0">
                <a:solidFill>
                  <a:srgbClr val="FFC000"/>
                </a:solidFill>
                <a:latin typeface="微软雅黑 Light" panose="020B0502040204020203" pitchFamily="34" charset="-122"/>
                <a:ea typeface="微软雅黑 Light" panose="020B0502040204020203" pitchFamily="34" charset="-122"/>
              </a:rPr>
              <a:t>展示</a:t>
            </a:r>
            <a:endParaRPr lang="zh-CN" altLang="en-US" sz="1400" b="1" dirty="0">
              <a:solidFill>
                <a:srgbClr val="FFC000"/>
              </a:solidFill>
              <a:latin typeface="微软雅黑 Light" panose="020B0502040204020203" pitchFamily="34" charset="-122"/>
              <a:ea typeface="微软雅黑 Light" panose="020B0502040204020203" pitchFamily="34" charset="-122"/>
            </a:endParaRPr>
          </a:p>
        </p:txBody>
      </p:sp>
      <p:sp>
        <p:nvSpPr>
          <p:cNvPr id="22" name="矩形 21"/>
          <p:cNvSpPr/>
          <p:nvPr/>
        </p:nvSpPr>
        <p:spPr>
          <a:xfrm>
            <a:off x="3837489" y="2302"/>
            <a:ext cx="1658471" cy="523220"/>
          </a:xfrm>
          <a:prstGeom prst="rect">
            <a:avLst/>
          </a:prstGeom>
        </p:spPr>
        <p:txBody>
          <a:bodyPr wrap="square">
            <a:spAutoFit/>
          </a:bodyPr>
          <a:lstStyle/>
          <a:p>
            <a:r>
              <a:rPr lang="zh-CN" altLang="en-US" sz="2800" b="1" dirty="0">
                <a:latin typeface="微软雅黑 Light" panose="020B0502040204020203" pitchFamily="34" charset="-122"/>
                <a:ea typeface="微软雅黑 Light" panose="020B0502040204020203" pitchFamily="34" charset="-122"/>
              </a:rPr>
              <a:t>Contents </a:t>
            </a:r>
          </a:p>
        </p:txBody>
      </p:sp>
      <p:sp>
        <p:nvSpPr>
          <p:cNvPr id="23" name="Freeform 50"/>
          <p:cNvSpPr>
            <a:spLocks/>
          </p:cNvSpPr>
          <p:nvPr/>
        </p:nvSpPr>
        <p:spPr bwMode="auto">
          <a:xfrm>
            <a:off x="3589002" y="775985"/>
            <a:ext cx="396538" cy="377852"/>
          </a:xfrm>
          <a:custGeom>
            <a:avLst/>
            <a:gdLst>
              <a:gd name="T0" fmla="*/ 118 w 174"/>
              <a:gd name="T1" fmla="*/ 20 h 166"/>
              <a:gd name="T2" fmla="*/ 119 w 174"/>
              <a:gd name="T3" fmla="*/ 32 h 166"/>
              <a:gd name="T4" fmla="*/ 118 w 174"/>
              <a:gd name="T5" fmla="*/ 49 h 166"/>
              <a:gd name="T6" fmla="*/ 120 w 174"/>
              <a:gd name="T7" fmla="*/ 54 h 166"/>
              <a:gd name="T8" fmla="*/ 121 w 174"/>
              <a:gd name="T9" fmla="*/ 67 h 166"/>
              <a:gd name="T10" fmla="*/ 118 w 174"/>
              <a:gd name="T11" fmla="*/ 74 h 166"/>
              <a:gd name="T12" fmla="*/ 113 w 174"/>
              <a:gd name="T13" fmla="*/ 79 h 166"/>
              <a:gd name="T14" fmla="*/ 111 w 174"/>
              <a:gd name="T15" fmla="*/ 90 h 166"/>
              <a:gd name="T16" fmla="*/ 106 w 174"/>
              <a:gd name="T17" fmla="*/ 100 h 166"/>
              <a:gd name="T18" fmla="*/ 111 w 174"/>
              <a:gd name="T19" fmla="*/ 100 h 166"/>
              <a:gd name="T20" fmla="*/ 118 w 174"/>
              <a:gd name="T21" fmla="*/ 113 h 166"/>
              <a:gd name="T22" fmla="*/ 126 w 174"/>
              <a:gd name="T23" fmla="*/ 115 h 166"/>
              <a:gd name="T24" fmla="*/ 153 w 174"/>
              <a:gd name="T25" fmla="*/ 126 h 166"/>
              <a:gd name="T26" fmla="*/ 174 w 174"/>
              <a:gd name="T27" fmla="*/ 139 h 166"/>
              <a:gd name="T28" fmla="*/ 174 w 174"/>
              <a:gd name="T29" fmla="*/ 166 h 166"/>
              <a:gd name="T30" fmla="*/ 0 w 174"/>
              <a:gd name="T31" fmla="*/ 166 h 166"/>
              <a:gd name="T32" fmla="*/ 0 w 174"/>
              <a:gd name="T33" fmla="*/ 139 h 166"/>
              <a:gd name="T34" fmla="*/ 21 w 174"/>
              <a:gd name="T35" fmla="*/ 126 h 166"/>
              <a:gd name="T36" fmla="*/ 48 w 174"/>
              <a:gd name="T37" fmla="*/ 115 h 166"/>
              <a:gd name="T38" fmla="*/ 56 w 174"/>
              <a:gd name="T39" fmla="*/ 113 h 166"/>
              <a:gd name="T40" fmla="*/ 63 w 174"/>
              <a:gd name="T41" fmla="*/ 100 h 166"/>
              <a:gd name="T42" fmla="*/ 67 w 174"/>
              <a:gd name="T43" fmla="*/ 99 h 166"/>
              <a:gd name="T44" fmla="*/ 62 w 174"/>
              <a:gd name="T45" fmla="*/ 91 h 166"/>
              <a:gd name="T46" fmla="*/ 60 w 174"/>
              <a:gd name="T47" fmla="*/ 77 h 166"/>
              <a:gd name="T48" fmla="*/ 57 w 174"/>
              <a:gd name="T49" fmla="*/ 76 h 166"/>
              <a:gd name="T50" fmla="*/ 52 w 174"/>
              <a:gd name="T51" fmla="*/ 57 h 166"/>
              <a:gd name="T52" fmla="*/ 54 w 174"/>
              <a:gd name="T53" fmla="*/ 48 h 166"/>
              <a:gd name="T54" fmla="*/ 67 w 174"/>
              <a:gd name="T55" fmla="*/ 9 h 166"/>
              <a:gd name="T56" fmla="*/ 104 w 174"/>
              <a:gd name="T57" fmla="*/ 9 h 166"/>
              <a:gd name="T58" fmla="*/ 108 w 174"/>
              <a:gd name="T59" fmla="*/ 12 h 166"/>
              <a:gd name="T60" fmla="*/ 113 w 174"/>
              <a:gd name="T61" fmla="*/ 13 h 166"/>
              <a:gd name="T62" fmla="*/ 118 w 174"/>
              <a:gd name="T63" fmla="*/ 2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166">
                <a:moveTo>
                  <a:pt x="118" y="20"/>
                </a:moveTo>
                <a:cubicBezTo>
                  <a:pt x="119" y="26"/>
                  <a:pt x="119" y="26"/>
                  <a:pt x="119" y="32"/>
                </a:cubicBezTo>
                <a:cubicBezTo>
                  <a:pt x="119" y="35"/>
                  <a:pt x="118" y="45"/>
                  <a:pt x="118" y="49"/>
                </a:cubicBezTo>
                <a:cubicBezTo>
                  <a:pt x="119" y="52"/>
                  <a:pt x="119" y="52"/>
                  <a:pt x="120" y="54"/>
                </a:cubicBezTo>
                <a:cubicBezTo>
                  <a:pt x="122" y="58"/>
                  <a:pt x="122" y="63"/>
                  <a:pt x="121" y="67"/>
                </a:cubicBezTo>
                <a:cubicBezTo>
                  <a:pt x="120" y="69"/>
                  <a:pt x="120" y="73"/>
                  <a:pt x="118" y="74"/>
                </a:cubicBezTo>
                <a:cubicBezTo>
                  <a:pt x="117" y="76"/>
                  <a:pt x="114" y="76"/>
                  <a:pt x="113" y="79"/>
                </a:cubicBezTo>
                <a:cubicBezTo>
                  <a:pt x="111" y="82"/>
                  <a:pt x="112" y="86"/>
                  <a:pt x="111" y="90"/>
                </a:cubicBezTo>
                <a:cubicBezTo>
                  <a:pt x="110" y="94"/>
                  <a:pt x="106" y="94"/>
                  <a:pt x="106" y="100"/>
                </a:cubicBezTo>
                <a:cubicBezTo>
                  <a:pt x="108" y="100"/>
                  <a:pt x="109" y="100"/>
                  <a:pt x="111" y="100"/>
                </a:cubicBezTo>
                <a:cubicBezTo>
                  <a:pt x="113" y="104"/>
                  <a:pt x="115" y="110"/>
                  <a:pt x="118" y="113"/>
                </a:cubicBezTo>
                <a:cubicBezTo>
                  <a:pt x="121" y="113"/>
                  <a:pt x="123" y="114"/>
                  <a:pt x="126" y="115"/>
                </a:cubicBezTo>
                <a:cubicBezTo>
                  <a:pt x="135" y="118"/>
                  <a:pt x="144" y="122"/>
                  <a:pt x="153" y="126"/>
                </a:cubicBezTo>
                <a:cubicBezTo>
                  <a:pt x="161" y="130"/>
                  <a:pt x="171" y="131"/>
                  <a:pt x="174" y="139"/>
                </a:cubicBezTo>
                <a:cubicBezTo>
                  <a:pt x="174" y="145"/>
                  <a:pt x="174" y="158"/>
                  <a:pt x="174" y="166"/>
                </a:cubicBezTo>
                <a:cubicBezTo>
                  <a:pt x="0" y="166"/>
                  <a:pt x="0" y="166"/>
                  <a:pt x="0" y="166"/>
                </a:cubicBezTo>
                <a:cubicBezTo>
                  <a:pt x="0" y="158"/>
                  <a:pt x="0" y="145"/>
                  <a:pt x="0" y="139"/>
                </a:cubicBezTo>
                <a:cubicBezTo>
                  <a:pt x="3" y="131"/>
                  <a:pt x="13" y="130"/>
                  <a:pt x="21" y="126"/>
                </a:cubicBezTo>
                <a:cubicBezTo>
                  <a:pt x="30" y="122"/>
                  <a:pt x="39" y="118"/>
                  <a:pt x="48" y="115"/>
                </a:cubicBezTo>
                <a:cubicBezTo>
                  <a:pt x="51" y="114"/>
                  <a:pt x="53" y="113"/>
                  <a:pt x="56" y="113"/>
                </a:cubicBezTo>
                <a:cubicBezTo>
                  <a:pt x="59" y="110"/>
                  <a:pt x="61" y="104"/>
                  <a:pt x="63" y="100"/>
                </a:cubicBezTo>
                <a:cubicBezTo>
                  <a:pt x="67" y="99"/>
                  <a:pt x="67" y="99"/>
                  <a:pt x="67" y="99"/>
                </a:cubicBezTo>
                <a:cubicBezTo>
                  <a:pt x="66" y="95"/>
                  <a:pt x="63" y="95"/>
                  <a:pt x="62" y="91"/>
                </a:cubicBezTo>
                <a:cubicBezTo>
                  <a:pt x="61" y="87"/>
                  <a:pt x="61" y="82"/>
                  <a:pt x="60" y="77"/>
                </a:cubicBezTo>
                <a:cubicBezTo>
                  <a:pt x="61" y="77"/>
                  <a:pt x="57" y="76"/>
                  <a:pt x="57" y="76"/>
                </a:cubicBezTo>
                <a:cubicBezTo>
                  <a:pt x="52" y="73"/>
                  <a:pt x="52" y="61"/>
                  <a:pt x="52" y="57"/>
                </a:cubicBezTo>
                <a:cubicBezTo>
                  <a:pt x="51" y="54"/>
                  <a:pt x="55" y="53"/>
                  <a:pt x="54" y="48"/>
                </a:cubicBezTo>
                <a:cubicBezTo>
                  <a:pt x="49" y="24"/>
                  <a:pt x="56" y="13"/>
                  <a:pt x="67" y="9"/>
                </a:cubicBezTo>
                <a:cubicBezTo>
                  <a:pt x="75" y="6"/>
                  <a:pt x="90" y="0"/>
                  <a:pt x="104" y="9"/>
                </a:cubicBezTo>
                <a:cubicBezTo>
                  <a:pt x="108" y="12"/>
                  <a:pt x="108" y="12"/>
                  <a:pt x="108" y="12"/>
                </a:cubicBezTo>
                <a:cubicBezTo>
                  <a:pt x="113" y="13"/>
                  <a:pt x="113" y="13"/>
                  <a:pt x="113" y="13"/>
                </a:cubicBezTo>
                <a:cubicBezTo>
                  <a:pt x="116" y="14"/>
                  <a:pt x="118" y="20"/>
                  <a:pt x="118" y="20"/>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395"/>
          <p:cNvSpPr>
            <a:spLocks noEditPoints="1"/>
          </p:cNvSpPr>
          <p:nvPr/>
        </p:nvSpPr>
        <p:spPr bwMode="auto">
          <a:xfrm>
            <a:off x="4768525" y="2879215"/>
            <a:ext cx="204763" cy="366621"/>
          </a:xfrm>
          <a:custGeom>
            <a:avLst/>
            <a:gdLst>
              <a:gd name="T0" fmla="*/ 80 w 94"/>
              <a:gd name="T1" fmla="*/ 14 h 168"/>
              <a:gd name="T2" fmla="*/ 60 w 94"/>
              <a:gd name="T3" fmla="*/ 2 h 168"/>
              <a:gd name="T4" fmla="*/ 47 w 94"/>
              <a:gd name="T5" fmla="*/ 0 h 168"/>
              <a:gd name="T6" fmla="*/ 14 w 94"/>
              <a:gd name="T7" fmla="*/ 14 h 168"/>
              <a:gd name="T8" fmla="*/ 0 w 94"/>
              <a:gd name="T9" fmla="*/ 47 h 168"/>
              <a:gd name="T10" fmla="*/ 0 w 94"/>
              <a:gd name="T11" fmla="*/ 52 h 168"/>
              <a:gd name="T12" fmla="*/ 6 w 94"/>
              <a:gd name="T13" fmla="*/ 70 h 168"/>
              <a:gd name="T14" fmla="*/ 23 w 94"/>
              <a:gd name="T15" fmla="*/ 122 h 168"/>
              <a:gd name="T16" fmla="*/ 24 w 94"/>
              <a:gd name="T17" fmla="*/ 128 h 168"/>
              <a:gd name="T18" fmla="*/ 30 w 94"/>
              <a:gd name="T19" fmla="*/ 134 h 168"/>
              <a:gd name="T20" fmla="*/ 64 w 94"/>
              <a:gd name="T21" fmla="*/ 134 h 168"/>
              <a:gd name="T22" fmla="*/ 70 w 94"/>
              <a:gd name="T23" fmla="*/ 128 h 168"/>
              <a:gd name="T24" fmla="*/ 71 w 94"/>
              <a:gd name="T25" fmla="*/ 122 h 168"/>
              <a:gd name="T26" fmla="*/ 88 w 94"/>
              <a:gd name="T27" fmla="*/ 70 h 168"/>
              <a:gd name="T28" fmla="*/ 94 w 94"/>
              <a:gd name="T29" fmla="*/ 52 h 168"/>
              <a:gd name="T30" fmla="*/ 94 w 94"/>
              <a:gd name="T31" fmla="*/ 47 h 168"/>
              <a:gd name="T32" fmla="*/ 80 w 94"/>
              <a:gd name="T33" fmla="*/ 14 h 168"/>
              <a:gd name="T34" fmla="*/ 82 w 94"/>
              <a:gd name="T35" fmla="*/ 51 h 168"/>
              <a:gd name="T36" fmla="*/ 78 w 94"/>
              <a:gd name="T37" fmla="*/ 64 h 168"/>
              <a:gd name="T38" fmla="*/ 59 w 94"/>
              <a:gd name="T39" fmla="*/ 121 h 168"/>
              <a:gd name="T40" fmla="*/ 59 w 94"/>
              <a:gd name="T41" fmla="*/ 122 h 168"/>
              <a:gd name="T42" fmla="*/ 53 w 94"/>
              <a:gd name="T43" fmla="*/ 122 h 168"/>
              <a:gd name="T44" fmla="*/ 53 w 94"/>
              <a:gd name="T45" fmla="*/ 100 h 168"/>
              <a:gd name="T46" fmla="*/ 41 w 94"/>
              <a:gd name="T47" fmla="*/ 100 h 168"/>
              <a:gd name="T48" fmla="*/ 41 w 94"/>
              <a:gd name="T49" fmla="*/ 122 h 168"/>
              <a:gd name="T50" fmla="*/ 35 w 94"/>
              <a:gd name="T51" fmla="*/ 122 h 168"/>
              <a:gd name="T52" fmla="*/ 35 w 94"/>
              <a:gd name="T53" fmla="*/ 121 h 168"/>
              <a:gd name="T54" fmla="*/ 17 w 94"/>
              <a:gd name="T55" fmla="*/ 67 h 168"/>
              <a:gd name="T56" fmla="*/ 17 w 94"/>
              <a:gd name="T57" fmla="*/ 66 h 168"/>
              <a:gd name="T58" fmla="*/ 16 w 94"/>
              <a:gd name="T59" fmla="*/ 64 h 168"/>
              <a:gd name="T60" fmla="*/ 12 w 94"/>
              <a:gd name="T61" fmla="*/ 51 h 168"/>
              <a:gd name="T62" fmla="*/ 12 w 94"/>
              <a:gd name="T63" fmla="*/ 47 h 168"/>
              <a:gd name="T64" fmla="*/ 22 w 94"/>
              <a:gd name="T65" fmla="*/ 23 h 168"/>
              <a:gd name="T66" fmla="*/ 47 w 94"/>
              <a:gd name="T67" fmla="*/ 12 h 168"/>
              <a:gd name="T68" fmla="*/ 57 w 94"/>
              <a:gd name="T69" fmla="*/ 14 h 168"/>
              <a:gd name="T70" fmla="*/ 72 w 94"/>
              <a:gd name="T71" fmla="*/ 23 h 168"/>
              <a:gd name="T72" fmla="*/ 82 w 94"/>
              <a:gd name="T73" fmla="*/ 47 h 168"/>
              <a:gd name="T74" fmla="*/ 82 w 94"/>
              <a:gd name="T75" fmla="*/ 51 h 168"/>
              <a:gd name="T76" fmla="*/ 28 w 94"/>
              <a:gd name="T77" fmla="*/ 154 h 168"/>
              <a:gd name="T78" fmla="*/ 66 w 94"/>
              <a:gd name="T79" fmla="*/ 154 h 168"/>
              <a:gd name="T80" fmla="*/ 66 w 94"/>
              <a:gd name="T81" fmla="*/ 142 h 168"/>
              <a:gd name="T82" fmla="*/ 28 w 94"/>
              <a:gd name="T83" fmla="*/ 142 h 168"/>
              <a:gd name="T84" fmla="*/ 28 w 94"/>
              <a:gd name="T85" fmla="*/ 154 h 168"/>
              <a:gd name="T86" fmla="*/ 36 w 94"/>
              <a:gd name="T87" fmla="*/ 168 h 168"/>
              <a:gd name="T88" fmla="*/ 58 w 94"/>
              <a:gd name="T89" fmla="*/ 168 h 168"/>
              <a:gd name="T90" fmla="*/ 58 w 94"/>
              <a:gd name="T91" fmla="*/ 161 h 168"/>
              <a:gd name="T92" fmla="*/ 36 w 94"/>
              <a:gd name="T93" fmla="*/ 161 h 168"/>
              <a:gd name="T94" fmla="*/ 36 w 94"/>
              <a:gd name="T95"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4" h="168">
                <a:moveTo>
                  <a:pt x="80" y="14"/>
                </a:moveTo>
                <a:cubicBezTo>
                  <a:pt x="75" y="9"/>
                  <a:pt x="68" y="4"/>
                  <a:pt x="60" y="2"/>
                </a:cubicBezTo>
                <a:cubicBezTo>
                  <a:pt x="56" y="1"/>
                  <a:pt x="52" y="0"/>
                  <a:pt x="47" y="0"/>
                </a:cubicBezTo>
                <a:cubicBezTo>
                  <a:pt x="34" y="0"/>
                  <a:pt x="23" y="5"/>
                  <a:pt x="14" y="14"/>
                </a:cubicBezTo>
                <a:cubicBezTo>
                  <a:pt x="5" y="23"/>
                  <a:pt x="0" y="35"/>
                  <a:pt x="0" y="47"/>
                </a:cubicBezTo>
                <a:cubicBezTo>
                  <a:pt x="0" y="52"/>
                  <a:pt x="0" y="52"/>
                  <a:pt x="0" y="52"/>
                </a:cubicBezTo>
                <a:cubicBezTo>
                  <a:pt x="1" y="58"/>
                  <a:pt x="3" y="64"/>
                  <a:pt x="6" y="70"/>
                </a:cubicBezTo>
                <a:cubicBezTo>
                  <a:pt x="6" y="70"/>
                  <a:pt x="23" y="102"/>
                  <a:pt x="23" y="122"/>
                </a:cubicBezTo>
                <a:cubicBezTo>
                  <a:pt x="24" y="128"/>
                  <a:pt x="24" y="128"/>
                  <a:pt x="24" y="128"/>
                </a:cubicBezTo>
                <a:cubicBezTo>
                  <a:pt x="25" y="132"/>
                  <a:pt x="27" y="134"/>
                  <a:pt x="30" y="134"/>
                </a:cubicBezTo>
                <a:cubicBezTo>
                  <a:pt x="64" y="134"/>
                  <a:pt x="64" y="134"/>
                  <a:pt x="64" y="134"/>
                </a:cubicBezTo>
                <a:cubicBezTo>
                  <a:pt x="67" y="134"/>
                  <a:pt x="69" y="132"/>
                  <a:pt x="70" y="128"/>
                </a:cubicBezTo>
                <a:cubicBezTo>
                  <a:pt x="71" y="122"/>
                  <a:pt x="71" y="122"/>
                  <a:pt x="71" y="122"/>
                </a:cubicBezTo>
                <a:cubicBezTo>
                  <a:pt x="71" y="102"/>
                  <a:pt x="88" y="70"/>
                  <a:pt x="88" y="70"/>
                </a:cubicBezTo>
                <a:cubicBezTo>
                  <a:pt x="91" y="64"/>
                  <a:pt x="93" y="58"/>
                  <a:pt x="94" y="52"/>
                </a:cubicBezTo>
                <a:cubicBezTo>
                  <a:pt x="94" y="47"/>
                  <a:pt x="94" y="47"/>
                  <a:pt x="94" y="47"/>
                </a:cubicBezTo>
                <a:cubicBezTo>
                  <a:pt x="94" y="35"/>
                  <a:pt x="89" y="23"/>
                  <a:pt x="80" y="14"/>
                </a:cubicBezTo>
                <a:close/>
                <a:moveTo>
                  <a:pt x="82" y="51"/>
                </a:moveTo>
                <a:cubicBezTo>
                  <a:pt x="81" y="56"/>
                  <a:pt x="80" y="60"/>
                  <a:pt x="78" y="64"/>
                </a:cubicBezTo>
                <a:cubicBezTo>
                  <a:pt x="76" y="68"/>
                  <a:pt x="59" y="99"/>
                  <a:pt x="59" y="121"/>
                </a:cubicBezTo>
                <a:cubicBezTo>
                  <a:pt x="59" y="122"/>
                  <a:pt x="59" y="122"/>
                  <a:pt x="59" y="122"/>
                </a:cubicBezTo>
                <a:cubicBezTo>
                  <a:pt x="53" y="122"/>
                  <a:pt x="53" y="122"/>
                  <a:pt x="53" y="122"/>
                </a:cubicBezTo>
                <a:cubicBezTo>
                  <a:pt x="53" y="100"/>
                  <a:pt x="53" y="100"/>
                  <a:pt x="53" y="100"/>
                </a:cubicBezTo>
                <a:cubicBezTo>
                  <a:pt x="41" y="100"/>
                  <a:pt x="41" y="100"/>
                  <a:pt x="41" y="100"/>
                </a:cubicBezTo>
                <a:cubicBezTo>
                  <a:pt x="41" y="122"/>
                  <a:pt x="41" y="122"/>
                  <a:pt x="41" y="122"/>
                </a:cubicBezTo>
                <a:cubicBezTo>
                  <a:pt x="35" y="122"/>
                  <a:pt x="35" y="122"/>
                  <a:pt x="35" y="122"/>
                </a:cubicBezTo>
                <a:cubicBezTo>
                  <a:pt x="35" y="121"/>
                  <a:pt x="35" y="121"/>
                  <a:pt x="35" y="121"/>
                </a:cubicBezTo>
                <a:cubicBezTo>
                  <a:pt x="35" y="105"/>
                  <a:pt x="26" y="83"/>
                  <a:pt x="17" y="67"/>
                </a:cubicBezTo>
                <a:cubicBezTo>
                  <a:pt x="17" y="66"/>
                  <a:pt x="17" y="66"/>
                  <a:pt x="17" y="66"/>
                </a:cubicBezTo>
                <a:cubicBezTo>
                  <a:pt x="16" y="64"/>
                  <a:pt x="16" y="64"/>
                  <a:pt x="16" y="64"/>
                </a:cubicBezTo>
                <a:cubicBezTo>
                  <a:pt x="14" y="60"/>
                  <a:pt x="13" y="56"/>
                  <a:pt x="12" y="51"/>
                </a:cubicBezTo>
                <a:cubicBezTo>
                  <a:pt x="12" y="47"/>
                  <a:pt x="12" y="47"/>
                  <a:pt x="12" y="47"/>
                </a:cubicBezTo>
                <a:cubicBezTo>
                  <a:pt x="12" y="38"/>
                  <a:pt x="16" y="29"/>
                  <a:pt x="22" y="23"/>
                </a:cubicBezTo>
                <a:cubicBezTo>
                  <a:pt x="29" y="16"/>
                  <a:pt x="38" y="12"/>
                  <a:pt x="47" y="12"/>
                </a:cubicBezTo>
                <a:cubicBezTo>
                  <a:pt x="50" y="12"/>
                  <a:pt x="54" y="13"/>
                  <a:pt x="57" y="14"/>
                </a:cubicBezTo>
                <a:cubicBezTo>
                  <a:pt x="63" y="15"/>
                  <a:pt x="68" y="18"/>
                  <a:pt x="72" y="23"/>
                </a:cubicBezTo>
                <a:cubicBezTo>
                  <a:pt x="78" y="29"/>
                  <a:pt x="82" y="38"/>
                  <a:pt x="82" y="47"/>
                </a:cubicBezTo>
                <a:lnTo>
                  <a:pt x="82" y="51"/>
                </a:lnTo>
                <a:close/>
                <a:moveTo>
                  <a:pt x="28" y="154"/>
                </a:moveTo>
                <a:cubicBezTo>
                  <a:pt x="66" y="154"/>
                  <a:pt x="66" y="154"/>
                  <a:pt x="66" y="154"/>
                </a:cubicBezTo>
                <a:cubicBezTo>
                  <a:pt x="66" y="142"/>
                  <a:pt x="66" y="142"/>
                  <a:pt x="66" y="142"/>
                </a:cubicBezTo>
                <a:cubicBezTo>
                  <a:pt x="28" y="142"/>
                  <a:pt x="28" y="142"/>
                  <a:pt x="28" y="142"/>
                </a:cubicBezTo>
                <a:lnTo>
                  <a:pt x="28" y="154"/>
                </a:lnTo>
                <a:close/>
                <a:moveTo>
                  <a:pt x="36" y="168"/>
                </a:moveTo>
                <a:cubicBezTo>
                  <a:pt x="58" y="168"/>
                  <a:pt x="58" y="168"/>
                  <a:pt x="58" y="168"/>
                </a:cubicBezTo>
                <a:cubicBezTo>
                  <a:pt x="58" y="161"/>
                  <a:pt x="58" y="161"/>
                  <a:pt x="58" y="161"/>
                </a:cubicBezTo>
                <a:cubicBezTo>
                  <a:pt x="36" y="161"/>
                  <a:pt x="36" y="161"/>
                  <a:pt x="36" y="161"/>
                </a:cubicBezTo>
                <a:lnTo>
                  <a:pt x="36" y="168"/>
                </a:ln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579"/>
          <p:cNvSpPr>
            <a:spLocks/>
          </p:cNvSpPr>
          <p:nvPr/>
        </p:nvSpPr>
        <p:spPr bwMode="auto">
          <a:xfrm>
            <a:off x="4742087" y="1688466"/>
            <a:ext cx="377072" cy="347383"/>
          </a:xfrm>
          <a:custGeom>
            <a:avLst/>
            <a:gdLst>
              <a:gd name="T0" fmla="*/ 108 w 144"/>
              <a:gd name="T1" fmla="*/ 0 h 132"/>
              <a:gd name="T2" fmla="*/ 36 w 144"/>
              <a:gd name="T3" fmla="*/ 0 h 132"/>
              <a:gd name="T4" fmla="*/ 0 w 144"/>
              <a:gd name="T5" fmla="*/ 36 h 132"/>
              <a:gd name="T6" fmla="*/ 0 w 144"/>
              <a:gd name="T7" fmla="*/ 60 h 132"/>
              <a:gd name="T8" fmla="*/ 36 w 144"/>
              <a:gd name="T9" fmla="*/ 96 h 132"/>
              <a:gd name="T10" fmla="*/ 42 w 144"/>
              <a:gd name="T11" fmla="*/ 96 h 132"/>
              <a:gd name="T12" fmla="*/ 42 w 144"/>
              <a:gd name="T13" fmla="*/ 132 h 132"/>
              <a:gd name="T14" fmla="*/ 83 w 144"/>
              <a:gd name="T15" fmla="*/ 96 h 132"/>
              <a:gd name="T16" fmla="*/ 108 w 144"/>
              <a:gd name="T17" fmla="*/ 96 h 132"/>
              <a:gd name="T18" fmla="*/ 144 w 144"/>
              <a:gd name="T19" fmla="*/ 60 h 132"/>
              <a:gd name="T20" fmla="*/ 144 w 144"/>
              <a:gd name="T21" fmla="*/ 36 h 132"/>
              <a:gd name="T22" fmla="*/ 108 w 144"/>
              <a:gd name="T2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4" h="132">
                <a:moveTo>
                  <a:pt x="108" y="0"/>
                </a:moveTo>
                <a:cubicBezTo>
                  <a:pt x="36" y="0"/>
                  <a:pt x="36" y="0"/>
                  <a:pt x="36" y="0"/>
                </a:cubicBezTo>
                <a:cubicBezTo>
                  <a:pt x="16" y="0"/>
                  <a:pt x="0" y="16"/>
                  <a:pt x="0" y="36"/>
                </a:cubicBezTo>
                <a:cubicBezTo>
                  <a:pt x="0" y="60"/>
                  <a:pt x="0" y="60"/>
                  <a:pt x="0" y="60"/>
                </a:cubicBezTo>
                <a:cubicBezTo>
                  <a:pt x="0" y="80"/>
                  <a:pt x="16" y="96"/>
                  <a:pt x="36" y="96"/>
                </a:cubicBezTo>
                <a:cubicBezTo>
                  <a:pt x="42" y="96"/>
                  <a:pt x="42" y="96"/>
                  <a:pt x="42" y="96"/>
                </a:cubicBezTo>
                <a:cubicBezTo>
                  <a:pt x="42" y="132"/>
                  <a:pt x="42" y="132"/>
                  <a:pt x="42" y="132"/>
                </a:cubicBezTo>
                <a:cubicBezTo>
                  <a:pt x="83" y="96"/>
                  <a:pt x="83" y="96"/>
                  <a:pt x="83" y="96"/>
                </a:cubicBezTo>
                <a:cubicBezTo>
                  <a:pt x="108" y="96"/>
                  <a:pt x="108" y="96"/>
                  <a:pt x="108" y="96"/>
                </a:cubicBezTo>
                <a:cubicBezTo>
                  <a:pt x="128" y="96"/>
                  <a:pt x="144" y="80"/>
                  <a:pt x="144" y="60"/>
                </a:cubicBezTo>
                <a:cubicBezTo>
                  <a:pt x="144" y="36"/>
                  <a:pt x="144" y="36"/>
                  <a:pt x="144" y="36"/>
                </a:cubicBezTo>
                <a:cubicBezTo>
                  <a:pt x="144" y="16"/>
                  <a:pt x="128" y="0"/>
                  <a:pt x="108" y="0"/>
                </a:cubicBezTo>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645"/>
          <p:cNvSpPr>
            <a:spLocks noEditPoints="1"/>
          </p:cNvSpPr>
          <p:nvPr/>
        </p:nvSpPr>
        <p:spPr bwMode="auto">
          <a:xfrm>
            <a:off x="3657423" y="4010160"/>
            <a:ext cx="446013" cy="416498"/>
          </a:xfrm>
          <a:custGeom>
            <a:avLst/>
            <a:gdLst>
              <a:gd name="T0" fmla="*/ 104 w 154"/>
              <a:gd name="T1" fmla="*/ 69 h 144"/>
              <a:gd name="T2" fmla="*/ 115 w 154"/>
              <a:gd name="T3" fmla="*/ 66 h 144"/>
              <a:gd name="T4" fmla="*/ 149 w 154"/>
              <a:gd name="T5" fmla="*/ 6 h 144"/>
              <a:gd name="T6" fmla="*/ 129 w 154"/>
              <a:gd name="T7" fmla="*/ 6 h 144"/>
              <a:gd name="T8" fmla="*/ 119 w 154"/>
              <a:gd name="T9" fmla="*/ 6 h 144"/>
              <a:gd name="T10" fmla="*/ 119 w 154"/>
              <a:gd name="T11" fmla="*/ 0 h 144"/>
              <a:gd name="T12" fmla="*/ 35 w 154"/>
              <a:gd name="T13" fmla="*/ 0 h 144"/>
              <a:gd name="T14" fmla="*/ 35 w 154"/>
              <a:gd name="T15" fmla="*/ 6 h 144"/>
              <a:gd name="T16" fmla="*/ 25 w 154"/>
              <a:gd name="T17" fmla="*/ 6 h 144"/>
              <a:gd name="T18" fmla="*/ 5 w 154"/>
              <a:gd name="T19" fmla="*/ 6 h 144"/>
              <a:gd name="T20" fmla="*/ 39 w 154"/>
              <a:gd name="T21" fmla="*/ 66 h 144"/>
              <a:gd name="T22" fmla="*/ 50 w 154"/>
              <a:gd name="T23" fmla="*/ 69 h 144"/>
              <a:gd name="T24" fmla="*/ 71 w 154"/>
              <a:gd name="T25" fmla="*/ 83 h 144"/>
              <a:gd name="T26" fmla="*/ 71 w 154"/>
              <a:gd name="T27" fmla="*/ 126 h 144"/>
              <a:gd name="T28" fmla="*/ 35 w 154"/>
              <a:gd name="T29" fmla="*/ 144 h 144"/>
              <a:gd name="T30" fmla="*/ 119 w 154"/>
              <a:gd name="T31" fmla="*/ 144 h 144"/>
              <a:gd name="T32" fmla="*/ 83 w 154"/>
              <a:gd name="T33" fmla="*/ 126 h 144"/>
              <a:gd name="T34" fmla="*/ 83 w 154"/>
              <a:gd name="T35" fmla="*/ 83 h 144"/>
              <a:gd name="T36" fmla="*/ 104 w 154"/>
              <a:gd name="T37" fmla="*/ 69 h 144"/>
              <a:gd name="T38" fmla="*/ 119 w 154"/>
              <a:gd name="T39" fmla="*/ 26 h 144"/>
              <a:gd name="T40" fmla="*/ 119 w 154"/>
              <a:gd name="T41" fmla="*/ 12 h 144"/>
              <a:gd name="T42" fmla="*/ 129 w 154"/>
              <a:gd name="T43" fmla="*/ 12 h 144"/>
              <a:gd name="T44" fmla="*/ 143 w 154"/>
              <a:gd name="T45" fmla="*/ 12 h 144"/>
              <a:gd name="T46" fmla="*/ 113 w 154"/>
              <a:gd name="T47" fmla="*/ 60 h 144"/>
              <a:gd name="T48" fmla="*/ 109 w 154"/>
              <a:gd name="T49" fmla="*/ 62 h 144"/>
              <a:gd name="T50" fmla="*/ 119 w 154"/>
              <a:gd name="T51" fmla="*/ 26 h 144"/>
              <a:gd name="T52" fmla="*/ 41 w 154"/>
              <a:gd name="T53" fmla="*/ 60 h 144"/>
              <a:gd name="T54" fmla="*/ 11 w 154"/>
              <a:gd name="T55" fmla="*/ 12 h 144"/>
              <a:gd name="T56" fmla="*/ 25 w 154"/>
              <a:gd name="T57" fmla="*/ 12 h 144"/>
              <a:gd name="T58" fmla="*/ 35 w 154"/>
              <a:gd name="T59" fmla="*/ 12 h 144"/>
              <a:gd name="T60" fmla="*/ 35 w 154"/>
              <a:gd name="T61" fmla="*/ 26 h 144"/>
              <a:gd name="T62" fmla="*/ 45 w 154"/>
              <a:gd name="T63" fmla="*/ 62 h 144"/>
              <a:gd name="T64" fmla="*/ 41 w 154"/>
              <a:gd name="T65" fmla="*/ 60 h 144"/>
              <a:gd name="T66" fmla="*/ 77 w 154"/>
              <a:gd name="T67" fmla="*/ 53 h 144"/>
              <a:gd name="T68" fmla="*/ 58 w 154"/>
              <a:gd name="T69" fmla="*/ 66 h 144"/>
              <a:gd name="T70" fmla="*/ 65 w 154"/>
              <a:gd name="T71" fmla="*/ 44 h 144"/>
              <a:gd name="T72" fmla="*/ 47 w 154"/>
              <a:gd name="T73" fmla="*/ 31 h 144"/>
              <a:gd name="T74" fmla="*/ 70 w 154"/>
              <a:gd name="T75" fmla="*/ 30 h 144"/>
              <a:gd name="T76" fmla="*/ 77 w 154"/>
              <a:gd name="T77" fmla="*/ 9 h 144"/>
              <a:gd name="T78" fmla="*/ 84 w 154"/>
              <a:gd name="T79" fmla="*/ 30 h 144"/>
              <a:gd name="T80" fmla="*/ 107 w 154"/>
              <a:gd name="T81" fmla="*/ 31 h 144"/>
              <a:gd name="T82" fmla="*/ 89 w 154"/>
              <a:gd name="T83" fmla="*/ 44 h 144"/>
              <a:gd name="T84" fmla="*/ 96 w 154"/>
              <a:gd name="T85" fmla="*/ 66 h 144"/>
              <a:gd name="T86" fmla="*/ 77 w 154"/>
              <a:gd name="T87" fmla="*/ 5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4" h="144">
                <a:moveTo>
                  <a:pt x="104" y="69"/>
                </a:moveTo>
                <a:cubicBezTo>
                  <a:pt x="107" y="69"/>
                  <a:pt x="110" y="68"/>
                  <a:pt x="115" y="66"/>
                </a:cubicBezTo>
                <a:cubicBezTo>
                  <a:pt x="154" y="54"/>
                  <a:pt x="149" y="6"/>
                  <a:pt x="149" y="6"/>
                </a:cubicBezTo>
                <a:cubicBezTo>
                  <a:pt x="129" y="6"/>
                  <a:pt x="129" y="6"/>
                  <a:pt x="129" y="6"/>
                </a:cubicBezTo>
                <a:cubicBezTo>
                  <a:pt x="119" y="6"/>
                  <a:pt x="119" y="6"/>
                  <a:pt x="119" y="6"/>
                </a:cubicBezTo>
                <a:cubicBezTo>
                  <a:pt x="119" y="0"/>
                  <a:pt x="119" y="0"/>
                  <a:pt x="119" y="0"/>
                </a:cubicBezTo>
                <a:cubicBezTo>
                  <a:pt x="35" y="0"/>
                  <a:pt x="35" y="0"/>
                  <a:pt x="35" y="0"/>
                </a:cubicBezTo>
                <a:cubicBezTo>
                  <a:pt x="35" y="6"/>
                  <a:pt x="35" y="6"/>
                  <a:pt x="35" y="6"/>
                </a:cubicBezTo>
                <a:cubicBezTo>
                  <a:pt x="25" y="6"/>
                  <a:pt x="25" y="6"/>
                  <a:pt x="25" y="6"/>
                </a:cubicBezTo>
                <a:cubicBezTo>
                  <a:pt x="5" y="6"/>
                  <a:pt x="5" y="6"/>
                  <a:pt x="5" y="6"/>
                </a:cubicBezTo>
                <a:cubicBezTo>
                  <a:pt x="5" y="6"/>
                  <a:pt x="0" y="54"/>
                  <a:pt x="39" y="66"/>
                </a:cubicBezTo>
                <a:cubicBezTo>
                  <a:pt x="43" y="67"/>
                  <a:pt x="47" y="69"/>
                  <a:pt x="50" y="69"/>
                </a:cubicBezTo>
                <a:cubicBezTo>
                  <a:pt x="56" y="76"/>
                  <a:pt x="63" y="82"/>
                  <a:pt x="71" y="83"/>
                </a:cubicBezTo>
                <a:cubicBezTo>
                  <a:pt x="71" y="126"/>
                  <a:pt x="71" y="126"/>
                  <a:pt x="71" y="126"/>
                </a:cubicBezTo>
                <a:cubicBezTo>
                  <a:pt x="51" y="127"/>
                  <a:pt x="35" y="135"/>
                  <a:pt x="35" y="144"/>
                </a:cubicBezTo>
                <a:cubicBezTo>
                  <a:pt x="119" y="144"/>
                  <a:pt x="119" y="144"/>
                  <a:pt x="119" y="144"/>
                </a:cubicBezTo>
                <a:cubicBezTo>
                  <a:pt x="119" y="135"/>
                  <a:pt x="103" y="127"/>
                  <a:pt x="83" y="126"/>
                </a:cubicBezTo>
                <a:cubicBezTo>
                  <a:pt x="83" y="83"/>
                  <a:pt x="83" y="83"/>
                  <a:pt x="83" y="83"/>
                </a:cubicBezTo>
                <a:cubicBezTo>
                  <a:pt x="91" y="82"/>
                  <a:pt x="98" y="77"/>
                  <a:pt x="104" y="69"/>
                </a:cubicBezTo>
                <a:moveTo>
                  <a:pt x="119" y="26"/>
                </a:moveTo>
                <a:cubicBezTo>
                  <a:pt x="119" y="12"/>
                  <a:pt x="119" y="12"/>
                  <a:pt x="119" y="12"/>
                </a:cubicBezTo>
                <a:cubicBezTo>
                  <a:pt x="129" y="12"/>
                  <a:pt x="129" y="12"/>
                  <a:pt x="129" y="12"/>
                </a:cubicBezTo>
                <a:cubicBezTo>
                  <a:pt x="143" y="12"/>
                  <a:pt x="143" y="12"/>
                  <a:pt x="143" y="12"/>
                </a:cubicBezTo>
                <a:cubicBezTo>
                  <a:pt x="143" y="24"/>
                  <a:pt x="140" y="52"/>
                  <a:pt x="113" y="60"/>
                </a:cubicBezTo>
                <a:cubicBezTo>
                  <a:pt x="112" y="61"/>
                  <a:pt x="111" y="61"/>
                  <a:pt x="109" y="62"/>
                </a:cubicBezTo>
                <a:cubicBezTo>
                  <a:pt x="115" y="51"/>
                  <a:pt x="119" y="38"/>
                  <a:pt x="119" y="26"/>
                </a:cubicBezTo>
                <a:close/>
                <a:moveTo>
                  <a:pt x="41" y="60"/>
                </a:moveTo>
                <a:cubicBezTo>
                  <a:pt x="14" y="52"/>
                  <a:pt x="11" y="24"/>
                  <a:pt x="11" y="12"/>
                </a:cubicBezTo>
                <a:cubicBezTo>
                  <a:pt x="25" y="12"/>
                  <a:pt x="25" y="12"/>
                  <a:pt x="25" y="12"/>
                </a:cubicBezTo>
                <a:cubicBezTo>
                  <a:pt x="35" y="12"/>
                  <a:pt x="35" y="12"/>
                  <a:pt x="35" y="12"/>
                </a:cubicBezTo>
                <a:cubicBezTo>
                  <a:pt x="35" y="26"/>
                  <a:pt x="35" y="26"/>
                  <a:pt x="35" y="26"/>
                </a:cubicBezTo>
                <a:cubicBezTo>
                  <a:pt x="35" y="38"/>
                  <a:pt x="39" y="51"/>
                  <a:pt x="45" y="62"/>
                </a:cubicBezTo>
                <a:cubicBezTo>
                  <a:pt x="43" y="61"/>
                  <a:pt x="42" y="61"/>
                  <a:pt x="41" y="60"/>
                </a:cubicBezTo>
                <a:moveTo>
                  <a:pt x="77" y="53"/>
                </a:moveTo>
                <a:cubicBezTo>
                  <a:pt x="58" y="66"/>
                  <a:pt x="58" y="66"/>
                  <a:pt x="58" y="66"/>
                </a:cubicBezTo>
                <a:cubicBezTo>
                  <a:pt x="65" y="44"/>
                  <a:pt x="65" y="44"/>
                  <a:pt x="65" y="44"/>
                </a:cubicBezTo>
                <a:cubicBezTo>
                  <a:pt x="47" y="31"/>
                  <a:pt x="47" y="31"/>
                  <a:pt x="47" y="31"/>
                </a:cubicBezTo>
                <a:cubicBezTo>
                  <a:pt x="70" y="30"/>
                  <a:pt x="70" y="30"/>
                  <a:pt x="70" y="30"/>
                </a:cubicBezTo>
                <a:cubicBezTo>
                  <a:pt x="77" y="9"/>
                  <a:pt x="77" y="9"/>
                  <a:pt x="77" y="9"/>
                </a:cubicBezTo>
                <a:cubicBezTo>
                  <a:pt x="84" y="30"/>
                  <a:pt x="84" y="30"/>
                  <a:pt x="84" y="30"/>
                </a:cubicBezTo>
                <a:cubicBezTo>
                  <a:pt x="107" y="31"/>
                  <a:pt x="107" y="31"/>
                  <a:pt x="107" y="31"/>
                </a:cubicBezTo>
                <a:cubicBezTo>
                  <a:pt x="89" y="44"/>
                  <a:pt x="89" y="44"/>
                  <a:pt x="89" y="44"/>
                </a:cubicBezTo>
                <a:cubicBezTo>
                  <a:pt x="96" y="66"/>
                  <a:pt x="96" y="66"/>
                  <a:pt x="96" y="66"/>
                </a:cubicBezTo>
                <a:lnTo>
                  <a:pt x="77" y="53"/>
                </a:ln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8" name="六边形 27"/>
          <p:cNvSpPr/>
          <p:nvPr/>
        </p:nvSpPr>
        <p:spPr>
          <a:xfrm rot="3061733">
            <a:off x="-321653" y="251957"/>
            <a:ext cx="658343" cy="567537"/>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六边形 28"/>
          <p:cNvSpPr/>
          <p:nvPr/>
        </p:nvSpPr>
        <p:spPr>
          <a:xfrm rot="687596">
            <a:off x="8035556" y="4713522"/>
            <a:ext cx="595752" cy="51358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rot="1419650">
            <a:off x="2836743" y="3793572"/>
            <a:ext cx="205771" cy="177389"/>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六边形 30"/>
          <p:cNvSpPr/>
          <p:nvPr/>
        </p:nvSpPr>
        <p:spPr>
          <a:xfrm rot="687596">
            <a:off x="5324790" y="960155"/>
            <a:ext cx="220475" cy="190065"/>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六边形 31"/>
          <p:cNvSpPr/>
          <p:nvPr/>
        </p:nvSpPr>
        <p:spPr>
          <a:xfrm rot="3061733">
            <a:off x="2558874" y="863656"/>
            <a:ext cx="182780" cy="157569"/>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六边形 32"/>
          <p:cNvSpPr/>
          <p:nvPr/>
        </p:nvSpPr>
        <p:spPr>
          <a:xfrm rot="3061733">
            <a:off x="5621918" y="3578321"/>
            <a:ext cx="182780" cy="157569"/>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六边形 33"/>
          <p:cNvSpPr/>
          <p:nvPr/>
        </p:nvSpPr>
        <p:spPr>
          <a:xfrm rot="1827616">
            <a:off x="8853849" y="1925479"/>
            <a:ext cx="803970" cy="693079"/>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六边形 34"/>
          <p:cNvSpPr/>
          <p:nvPr/>
        </p:nvSpPr>
        <p:spPr>
          <a:xfrm rot="1827616">
            <a:off x="8591469" y="2461359"/>
            <a:ext cx="164259" cy="141603"/>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六边形 35"/>
          <p:cNvSpPr/>
          <p:nvPr/>
        </p:nvSpPr>
        <p:spPr>
          <a:xfrm rot="3061733" flipV="1">
            <a:off x="676762" y="1198577"/>
            <a:ext cx="275692" cy="237665"/>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六边形 36"/>
          <p:cNvSpPr/>
          <p:nvPr/>
        </p:nvSpPr>
        <p:spPr>
          <a:xfrm rot="3061733" flipV="1">
            <a:off x="-595566" y="4071377"/>
            <a:ext cx="1687597" cy="1454822"/>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6223174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56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56000">
                                          <p:cBhvr additive="base">
                                            <p:cTn id="7" dur="500" fill="hold"/>
                                            <p:tgtEl>
                                              <p:spTgt spid="7"/>
                                            </p:tgtEl>
                                            <p:attrNameLst>
                                              <p:attrName>ppt_x</p:attrName>
                                            </p:attrNameLst>
                                          </p:cBhvr>
                                          <p:tavLst>
                                            <p:tav tm="0">
                                              <p:val>
                                                <p:strVal val="#ppt_x"/>
                                              </p:val>
                                            </p:tav>
                                            <p:tav tm="100000">
                                              <p:val>
                                                <p:strVal val="#ppt_x"/>
                                              </p:val>
                                            </p:tav>
                                          </p:tavLst>
                                        </p:anim>
                                        <p:anim calcmode="lin" valueType="num" p14:bounceEnd="56000">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500" fill="hold"/>
                                            <p:tgtEl>
                                              <p:spTgt spid="37"/>
                                            </p:tgtEl>
                                            <p:attrNameLst>
                                              <p:attrName>ppt_w</p:attrName>
                                            </p:attrNameLst>
                                          </p:cBhvr>
                                          <p:tavLst>
                                            <p:tav tm="0">
                                              <p:val>
                                                <p:strVal val="4*#ppt_w"/>
                                              </p:val>
                                            </p:tav>
                                            <p:tav tm="100000">
                                              <p:val>
                                                <p:strVal val="#ppt_w"/>
                                              </p:val>
                                            </p:tav>
                                          </p:tavLst>
                                        </p:anim>
                                        <p:anim calcmode="lin" valueType="num">
                                          <p:cBhvr>
                                            <p:cTn id="13" dur="500" fill="hold"/>
                                            <p:tgtEl>
                                              <p:spTgt spid="37"/>
                                            </p:tgtEl>
                                            <p:attrNameLst>
                                              <p:attrName>ppt_h</p:attrName>
                                            </p:attrNameLst>
                                          </p:cBhvr>
                                          <p:tavLst>
                                            <p:tav tm="0">
                                              <p:val>
                                                <p:strVal val="4*#ppt_h"/>
                                              </p:val>
                                            </p:tav>
                                            <p:tav tm="100000">
                                              <p:val>
                                                <p:strVal val="#ppt_h"/>
                                              </p:val>
                                            </p:tav>
                                          </p:tavLst>
                                        </p:anim>
                                      </p:childTnLst>
                                    </p:cTn>
                                  </p:par>
                                  <p:par>
                                    <p:cTn id="14" presetID="23" presetClass="entr" presetSubtype="32"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 calcmode="lin" valueType="num">
                                          <p:cBhvr>
                                            <p:cTn id="16" dur="500" fill="hold"/>
                                            <p:tgtEl>
                                              <p:spTgt spid="28"/>
                                            </p:tgtEl>
                                            <p:attrNameLst>
                                              <p:attrName>ppt_w</p:attrName>
                                            </p:attrNameLst>
                                          </p:cBhvr>
                                          <p:tavLst>
                                            <p:tav tm="0">
                                              <p:val>
                                                <p:strVal val="4*#ppt_w"/>
                                              </p:val>
                                            </p:tav>
                                            <p:tav tm="100000">
                                              <p:val>
                                                <p:strVal val="#ppt_w"/>
                                              </p:val>
                                            </p:tav>
                                          </p:tavLst>
                                        </p:anim>
                                        <p:anim calcmode="lin" valueType="num">
                                          <p:cBhvr>
                                            <p:cTn id="17" dur="500" fill="hold"/>
                                            <p:tgtEl>
                                              <p:spTgt spid="28"/>
                                            </p:tgtEl>
                                            <p:attrNameLst>
                                              <p:attrName>ppt_h</p:attrName>
                                            </p:attrNameLst>
                                          </p:cBhvr>
                                          <p:tavLst>
                                            <p:tav tm="0">
                                              <p:val>
                                                <p:strVal val="4*#ppt_h"/>
                                              </p:val>
                                            </p:tav>
                                            <p:tav tm="100000">
                                              <p:val>
                                                <p:strVal val="#ppt_h"/>
                                              </p:val>
                                            </p:tav>
                                          </p:tavLst>
                                        </p:anim>
                                      </p:childTnLst>
                                    </p:cTn>
                                  </p:par>
                                  <p:par>
                                    <p:cTn id="18" presetID="23" presetClass="entr" presetSubtype="32" fill="hold" grpId="0" nodeType="withEffect">
                                      <p:stCondLst>
                                        <p:cond delay="0"/>
                                      </p:stCondLst>
                                      <p:childTnLst>
                                        <p:set>
                                          <p:cBhvr>
                                            <p:cTn id="19" dur="1" fill="hold">
                                              <p:stCondLst>
                                                <p:cond delay="0"/>
                                              </p:stCondLst>
                                            </p:cTn>
                                            <p:tgtEl>
                                              <p:spTgt spid="36"/>
                                            </p:tgtEl>
                                            <p:attrNameLst>
                                              <p:attrName>style.visibility</p:attrName>
                                            </p:attrNameLst>
                                          </p:cBhvr>
                                          <p:to>
                                            <p:strVal val="visible"/>
                                          </p:to>
                                        </p:set>
                                        <p:anim calcmode="lin" valueType="num">
                                          <p:cBhvr>
                                            <p:cTn id="20" dur="500" fill="hold"/>
                                            <p:tgtEl>
                                              <p:spTgt spid="36"/>
                                            </p:tgtEl>
                                            <p:attrNameLst>
                                              <p:attrName>ppt_w</p:attrName>
                                            </p:attrNameLst>
                                          </p:cBhvr>
                                          <p:tavLst>
                                            <p:tav tm="0">
                                              <p:val>
                                                <p:strVal val="4*#ppt_w"/>
                                              </p:val>
                                            </p:tav>
                                            <p:tav tm="100000">
                                              <p:val>
                                                <p:strVal val="#ppt_w"/>
                                              </p:val>
                                            </p:tav>
                                          </p:tavLst>
                                        </p:anim>
                                        <p:anim calcmode="lin" valueType="num">
                                          <p:cBhvr>
                                            <p:cTn id="21" dur="500" fill="hold"/>
                                            <p:tgtEl>
                                              <p:spTgt spid="36"/>
                                            </p:tgtEl>
                                            <p:attrNameLst>
                                              <p:attrName>ppt_h</p:attrName>
                                            </p:attrNameLst>
                                          </p:cBhvr>
                                          <p:tavLst>
                                            <p:tav tm="0">
                                              <p:val>
                                                <p:strVal val="4*#ppt_h"/>
                                              </p:val>
                                            </p:tav>
                                            <p:tav tm="100000">
                                              <p:val>
                                                <p:strVal val="#ppt_h"/>
                                              </p:val>
                                            </p:tav>
                                          </p:tavLst>
                                        </p:anim>
                                      </p:childTnLst>
                                    </p:cTn>
                                  </p:par>
                                  <p:par>
                                    <p:cTn id="22" presetID="23" presetClass="entr" presetSubtype="32"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 calcmode="lin" valueType="num">
                                          <p:cBhvr>
                                            <p:cTn id="24" dur="500" fill="hold"/>
                                            <p:tgtEl>
                                              <p:spTgt spid="32"/>
                                            </p:tgtEl>
                                            <p:attrNameLst>
                                              <p:attrName>ppt_w</p:attrName>
                                            </p:attrNameLst>
                                          </p:cBhvr>
                                          <p:tavLst>
                                            <p:tav tm="0">
                                              <p:val>
                                                <p:strVal val="4*#ppt_w"/>
                                              </p:val>
                                            </p:tav>
                                            <p:tav tm="100000">
                                              <p:val>
                                                <p:strVal val="#ppt_w"/>
                                              </p:val>
                                            </p:tav>
                                          </p:tavLst>
                                        </p:anim>
                                        <p:anim calcmode="lin" valueType="num">
                                          <p:cBhvr>
                                            <p:cTn id="25" dur="500" fill="hold"/>
                                            <p:tgtEl>
                                              <p:spTgt spid="32"/>
                                            </p:tgtEl>
                                            <p:attrNameLst>
                                              <p:attrName>ppt_h</p:attrName>
                                            </p:attrNameLst>
                                          </p:cBhvr>
                                          <p:tavLst>
                                            <p:tav tm="0">
                                              <p:val>
                                                <p:strVal val="4*#ppt_h"/>
                                              </p:val>
                                            </p:tav>
                                            <p:tav tm="100000">
                                              <p:val>
                                                <p:strVal val="#ppt_h"/>
                                              </p:val>
                                            </p:tav>
                                          </p:tavLst>
                                        </p:anim>
                                      </p:childTnLst>
                                    </p:cTn>
                                  </p:par>
                                  <p:par>
                                    <p:cTn id="26" presetID="23" presetClass="entr" presetSubtype="32"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p:cTn id="28" dur="500" fill="hold"/>
                                            <p:tgtEl>
                                              <p:spTgt spid="31"/>
                                            </p:tgtEl>
                                            <p:attrNameLst>
                                              <p:attrName>ppt_w</p:attrName>
                                            </p:attrNameLst>
                                          </p:cBhvr>
                                          <p:tavLst>
                                            <p:tav tm="0">
                                              <p:val>
                                                <p:strVal val="4*#ppt_w"/>
                                              </p:val>
                                            </p:tav>
                                            <p:tav tm="100000">
                                              <p:val>
                                                <p:strVal val="#ppt_w"/>
                                              </p:val>
                                            </p:tav>
                                          </p:tavLst>
                                        </p:anim>
                                        <p:anim calcmode="lin" valueType="num">
                                          <p:cBhvr>
                                            <p:cTn id="29" dur="500" fill="hold"/>
                                            <p:tgtEl>
                                              <p:spTgt spid="31"/>
                                            </p:tgtEl>
                                            <p:attrNameLst>
                                              <p:attrName>ppt_h</p:attrName>
                                            </p:attrNameLst>
                                          </p:cBhvr>
                                          <p:tavLst>
                                            <p:tav tm="0">
                                              <p:val>
                                                <p:strVal val="4*#ppt_h"/>
                                              </p:val>
                                            </p:tav>
                                            <p:tav tm="100000">
                                              <p:val>
                                                <p:strVal val="#ppt_h"/>
                                              </p:val>
                                            </p:tav>
                                          </p:tavLst>
                                        </p:anim>
                                      </p:childTnLst>
                                    </p:cTn>
                                  </p:par>
                                  <p:par>
                                    <p:cTn id="30" presetID="23" presetClass="entr" presetSubtype="32"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p:cTn id="32" dur="500" fill="hold"/>
                                            <p:tgtEl>
                                              <p:spTgt spid="30"/>
                                            </p:tgtEl>
                                            <p:attrNameLst>
                                              <p:attrName>ppt_w</p:attrName>
                                            </p:attrNameLst>
                                          </p:cBhvr>
                                          <p:tavLst>
                                            <p:tav tm="0">
                                              <p:val>
                                                <p:strVal val="4*#ppt_w"/>
                                              </p:val>
                                            </p:tav>
                                            <p:tav tm="100000">
                                              <p:val>
                                                <p:strVal val="#ppt_w"/>
                                              </p:val>
                                            </p:tav>
                                          </p:tavLst>
                                        </p:anim>
                                        <p:anim calcmode="lin" valueType="num">
                                          <p:cBhvr>
                                            <p:cTn id="33" dur="500" fill="hold"/>
                                            <p:tgtEl>
                                              <p:spTgt spid="30"/>
                                            </p:tgtEl>
                                            <p:attrNameLst>
                                              <p:attrName>ppt_h</p:attrName>
                                            </p:attrNameLst>
                                          </p:cBhvr>
                                          <p:tavLst>
                                            <p:tav tm="0">
                                              <p:val>
                                                <p:strVal val="4*#ppt_h"/>
                                              </p:val>
                                            </p:tav>
                                            <p:tav tm="100000">
                                              <p:val>
                                                <p:strVal val="#ppt_h"/>
                                              </p:val>
                                            </p:tav>
                                          </p:tavLst>
                                        </p:anim>
                                      </p:childTnLst>
                                    </p:cTn>
                                  </p:par>
                                  <p:par>
                                    <p:cTn id="34" presetID="23" presetClass="entr" presetSubtype="32" fill="hold" grpId="0" nodeType="withEffect">
                                      <p:stCondLst>
                                        <p:cond delay="0"/>
                                      </p:stCondLst>
                                      <p:childTnLst>
                                        <p:set>
                                          <p:cBhvr>
                                            <p:cTn id="35" dur="1" fill="hold">
                                              <p:stCondLst>
                                                <p:cond delay="0"/>
                                              </p:stCondLst>
                                            </p:cTn>
                                            <p:tgtEl>
                                              <p:spTgt spid="33"/>
                                            </p:tgtEl>
                                            <p:attrNameLst>
                                              <p:attrName>style.visibility</p:attrName>
                                            </p:attrNameLst>
                                          </p:cBhvr>
                                          <p:to>
                                            <p:strVal val="visible"/>
                                          </p:to>
                                        </p:set>
                                        <p:anim calcmode="lin" valueType="num">
                                          <p:cBhvr>
                                            <p:cTn id="36" dur="500" fill="hold"/>
                                            <p:tgtEl>
                                              <p:spTgt spid="33"/>
                                            </p:tgtEl>
                                            <p:attrNameLst>
                                              <p:attrName>ppt_w</p:attrName>
                                            </p:attrNameLst>
                                          </p:cBhvr>
                                          <p:tavLst>
                                            <p:tav tm="0">
                                              <p:val>
                                                <p:strVal val="4*#ppt_w"/>
                                              </p:val>
                                            </p:tav>
                                            <p:tav tm="100000">
                                              <p:val>
                                                <p:strVal val="#ppt_w"/>
                                              </p:val>
                                            </p:tav>
                                          </p:tavLst>
                                        </p:anim>
                                        <p:anim calcmode="lin" valueType="num">
                                          <p:cBhvr>
                                            <p:cTn id="37" dur="500" fill="hold"/>
                                            <p:tgtEl>
                                              <p:spTgt spid="33"/>
                                            </p:tgtEl>
                                            <p:attrNameLst>
                                              <p:attrName>ppt_h</p:attrName>
                                            </p:attrNameLst>
                                          </p:cBhvr>
                                          <p:tavLst>
                                            <p:tav tm="0">
                                              <p:val>
                                                <p:strVal val="4*#ppt_h"/>
                                              </p:val>
                                            </p:tav>
                                            <p:tav tm="100000">
                                              <p:val>
                                                <p:strVal val="#ppt_h"/>
                                              </p:val>
                                            </p:tav>
                                          </p:tavLst>
                                        </p:anim>
                                      </p:childTnLst>
                                    </p:cTn>
                                  </p:par>
                                  <p:par>
                                    <p:cTn id="38" presetID="23" presetClass="entr" presetSubtype="32"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 calcmode="lin" valueType="num">
                                          <p:cBhvr>
                                            <p:cTn id="40" dur="500" fill="hold"/>
                                            <p:tgtEl>
                                              <p:spTgt spid="29"/>
                                            </p:tgtEl>
                                            <p:attrNameLst>
                                              <p:attrName>ppt_w</p:attrName>
                                            </p:attrNameLst>
                                          </p:cBhvr>
                                          <p:tavLst>
                                            <p:tav tm="0">
                                              <p:val>
                                                <p:strVal val="4*#ppt_w"/>
                                              </p:val>
                                            </p:tav>
                                            <p:tav tm="100000">
                                              <p:val>
                                                <p:strVal val="#ppt_w"/>
                                              </p:val>
                                            </p:tav>
                                          </p:tavLst>
                                        </p:anim>
                                        <p:anim calcmode="lin" valueType="num">
                                          <p:cBhvr>
                                            <p:cTn id="41" dur="500" fill="hold"/>
                                            <p:tgtEl>
                                              <p:spTgt spid="29"/>
                                            </p:tgtEl>
                                            <p:attrNameLst>
                                              <p:attrName>ppt_h</p:attrName>
                                            </p:attrNameLst>
                                          </p:cBhvr>
                                          <p:tavLst>
                                            <p:tav tm="0">
                                              <p:val>
                                                <p:strVal val="4*#ppt_h"/>
                                              </p:val>
                                            </p:tav>
                                            <p:tav tm="100000">
                                              <p:val>
                                                <p:strVal val="#ppt_h"/>
                                              </p:val>
                                            </p:tav>
                                          </p:tavLst>
                                        </p:anim>
                                      </p:childTnLst>
                                    </p:cTn>
                                  </p:par>
                                  <p:par>
                                    <p:cTn id="42" presetID="23" presetClass="entr" presetSubtype="32"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anim calcmode="lin" valueType="num">
                                          <p:cBhvr>
                                            <p:cTn id="44" dur="500" fill="hold"/>
                                            <p:tgtEl>
                                              <p:spTgt spid="35"/>
                                            </p:tgtEl>
                                            <p:attrNameLst>
                                              <p:attrName>ppt_w</p:attrName>
                                            </p:attrNameLst>
                                          </p:cBhvr>
                                          <p:tavLst>
                                            <p:tav tm="0">
                                              <p:val>
                                                <p:strVal val="4*#ppt_w"/>
                                              </p:val>
                                            </p:tav>
                                            <p:tav tm="100000">
                                              <p:val>
                                                <p:strVal val="#ppt_w"/>
                                              </p:val>
                                            </p:tav>
                                          </p:tavLst>
                                        </p:anim>
                                        <p:anim calcmode="lin" valueType="num">
                                          <p:cBhvr>
                                            <p:cTn id="45" dur="500" fill="hold"/>
                                            <p:tgtEl>
                                              <p:spTgt spid="35"/>
                                            </p:tgtEl>
                                            <p:attrNameLst>
                                              <p:attrName>ppt_h</p:attrName>
                                            </p:attrNameLst>
                                          </p:cBhvr>
                                          <p:tavLst>
                                            <p:tav tm="0">
                                              <p:val>
                                                <p:strVal val="4*#ppt_h"/>
                                              </p:val>
                                            </p:tav>
                                            <p:tav tm="100000">
                                              <p:val>
                                                <p:strVal val="#ppt_h"/>
                                              </p:val>
                                            </p:tav>
                                          </p:tavLst>
                                        </p:anim>
                                      </p:childTnLst>
                                    </p:cTn>
                                  </p:par>
                                  <p:par>
                                    <p:cTn id="46" presetID="23" presetClass="entr" presetSubtype="32"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 calcmode="lin" valueType="num">
                                          <p:cBhvr>
                                            <p:cTn id="48" dur="500" fill="hold"/>
                                            <p:tgtEl>
                                              <p:spTgt spid="34"/>
                                            </p:tgtEl>
                                            <p:attrNameLst>
                                              <p:attrName>ppt_w</p:attrName>
                                            </p:attrNameLst>
                                          </p:cBhvr>
                                          <p:tavLst>
                                            <p:tav tm="0">
                                              <p:val>
                                                <p:strVal val="4*#ppt_w"/>
                                              </p:val>
                                            </p:tav>
                                            <p:tav tm="100000">
                                              <p:val>
                                                <p:strVal val="#ppt_w"/>
                                              </p:val>
                                            </p:tav>
                                          </p:tavLst>
                                        </p:anim>
                                        <p:anim calcmode="lin" valueType="num">
                                          <p:cBhvr>
                                            <p:cTn id="49" dur="500" fill="hold"/>
                                            <p:tgtEl>
                                              <p:spTgt spid="34"/>
                                            </p:tgtEl>
                                            <p:attrNameLst>
                                              <p:attrName>ppt_h</p:attrName>
                                            </p:attrNameLst>
                                          </p:cBhvr>
                                          <p:tavLst>
                                            <p:tav tm="0">
                                              <p:val>
                                                <p:strVal val="4*#ppt_h"/>
                                              </p:val>
                                            </p:tav>
                                            <p:tav tm="100000">
                                              <p:val>
                                                <p:strVal val="#ppt_h"/>
                                              </p:val>
                                            </p:tav>
                                          </p:tavLst>
                                        </p:anim>
                                      </p:childTnLst>
                                    </p:cTn>
                                  </p:par>
                                </p:childTnLst>
                              </p:cTn>
                            </p:par>
                            <p:par>
                              <p:cTn id="50" fill="hold">
                                <p:stCondLst>
                                  <p:cond delay="1000"/>
                                </p:stCondLst>
                                <p:childTnLst>
                                  <p:par>
                                    <p:cTn id="51" presetID="23" presetClass="entr" presetSubtype="16" fill="hold" grpId="0" nodeType="after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p:cTn id="53" dur="300" fill="hold"/>
                                            <p:tgtEl>
                                              <p:spTgt spid="2"/>
                                            </p:tgtEl>
                                            <p:attrNameLst>
                                              <p:attrName>ppt_w</p:attrName>
                                            </p:attrNameLst>
                                          </p:cBhvr>
                                          <p:tavLst>
                                            <p:tav tm="0">
                                              <p:val>
                                                <p:fltVal val="0"/>
                                              </p:val>
                                            </p:tav>
                                            <p:tav tm="100000">
                                              <p:val>
                                                <p:strVal val="#ppt_w"/>
                                              </p:val>
                                            </p:tav>
                                          </p:tavLst>
                                        </p:anim>
                                        <p:anim calcmode="lin" valueType="num">
                                          <p:cBhvr>
                                            <p:cTn id="54" dur="300" fill="hold"/>
                                            <p:tgtEl>
                                              <p:spTgt spid="2"/>
                                            </p:tgtEl>
                                            <p:attrNameLst>
                                              <p:attrName>ppt_h</p:attrName>
                                            </p:attrNameLst>
                                          </p:cBhvr>
                                          <p:tavLst>
                                            <p:tav tm="0">
                                              <p:val>
                                                <p:fltVal val="0"/>
                                              </p:val>
                                            </p:tav>
                                            <p:tav tm="100000">
                                              <p:val>
                                                <p:strVal val="#ppt_h"/>
                                              </p:val>
                                            </p:tav>
                                          </p:tavLst>
                                        </p:anim>
                                      </p:childTnLst>
                                    </p:cTn>
                                  </p:par>
                                </p:childTnLst>
                              </p:cTn>
                            </p:par>
                            <p:par>
                              <p:cTn id="55" fill="hold">
                                <p:stCondLst>
                                  <p:cond delay="1300"/>
                                </p:stCondLst>
                                <p:childTnLst>
                                  <p:par>
                                    <p:cTn id="56" presetID="23" presetClass="entr" presetSubtype="16"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 calcmode="lin" valueType="num">
                                          <p:cBhvr>
                                            <p:cTn id="58" dur="300" fill="hold"/>
                                            <p:tgtEl>
                                              <p:spTgt spid="18"/>
                                            </p:tgtEl>
                                            <p:attrNameLst>
                                              <p:attrName>ppt_w</p:attrName>
                                            </p:attrNameLst>
                                          </p:cBhvr>
                                          <p:tavLst>
                                            <p:tav tm="0">
                                              <p:val>
                                                <p:fltVal val="0"/>
                                              </p:val>
                                            </p:tav>
                                            <p:tav tm="100000">
                                              <p:val>
                                                <p:strVal val="#ppt_w"/>
                                              </p:val>
                                            </p:tav>
                                          </p:tavLst>
                                        </p:anim>
                                        <p:anim calcmode="lin" valueType="num">
                                          <p:cBhvr>
                                            <p:cTn id="59" dur="300" fill="hold"/>
                                            <p:tgtEl>
                                              <p:spTgt spid="18"/>
                                            </p:tgtEl>
                                            <p:attrNameLst>
                                              <p:attrName>ppt_h</p:attrName>
                                            </p:attrNameLst>
                                          </p:cBhvr>
                                          <p:tavLst>
                                            <p:tav tm="0">
                                              <p:val>
                                                <p:fltVal val="0"/>
                                              </p:val>
                                            </p:tav>
                                            <p:tav tm="100000">
                                              <p:val>
                                                <p:strVal val="#ppt_h"/>
                                              </p:val>
                                            </p:tav>
                                          </p:tavLst>
                                        </p:anim>
                                      </p:childTnLst>
                                    </p:cTn>
                                  </p:par>
                                  <p:par>
                                    <p:cTn id="60" presetID="23" presetClass="entr" presetSubtype="16"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 calcmode="lin" valueType="num">
                                          <p:cBhvr>
                                            <p:cTn id="62" dur="300" fill="hold"/>
                                            <p:tgtEl>
                                              <p:spTgt spid="23"/>
                                            </p:tgtEl>
                                            <p:attrNameLst>
                                              <p:attrName>ppt_w</p:attrName>
                                            </p:attrNameLst>
                                          </p:cBhvr>
                                          <p:tavLst>
                                            <p:tav tm="0">
                                              <p:val>
                                                <p:fltVal val="0"/>
                                              </p:val>
                                            </p:tav>
                                            <p:tav tm="100000">
                                              <p:val>
                                                <p:strVal val="#ppt_w"/>
                                              </p:val>
                                            </p:tav>
                                          </p:tavLst>
                                        </p:anim>
                                        <p:anim calcmode="lin" valueType="num">
                                          <p:cBhvr>
                                            <p:cTn id="63" dur="300" fill="hold"/>
                                            <p:tgtEl>
                                              <p:spTgt spid="23"/>
                                            </p:tgtEl>
                                            <p:attrNameLst>
                                              <p:attrName>ppt_h</p:attrName>
                                            </p:attrNameLst>
                                          </p:cBhvr>
                                          <p:tavLst>
                                            <p:tav tm="0">
                                              <p:val>
                                                <p:fltVal val="0"/>
                                              </p:val>
                                            </p:tav>
                                            <p:tav tm="100000">
                                              <p:val>
                                                <p:strVal val="#ppt_h"/>
                                              </p:val>
                                            </p:tav>
                                          </p:tavLst>
                                        </p:anim>
                                      </p:childTnLst>
                                    </p:cTn>
                                  </p:par>
                                </p:childTnLst>
                              </p:cTn>
                            </p:par>
                            <p:par>
                              <p:cTn id="64" fill="hold">
                                <p:stCondLst>
                                  <p:cond delay="1600"/>
                                </p:stCondLst>
                                <p:childTnLst>
                                  <p:par>
                                    <p:cTn id="65" presetID="23" presetClass="entr" presetSubtype="16" fill="hold" grpId="0" nodeType="afterEffect">
                                      <p:stCondLst>
                                        <p:cond delay="0"/>
                                      </p:stCondLst>
                                      <p:childTnLst>
                                        <p:set>
                                          <p:cBhvr>
                                            <p:cTn id="66" dur="1" fill="hold">
                                              <p:stCondLst>
                                                <p:cond delay="0"/>
                                              </p:stCondLst>
                                            </p:cTn>
                                            <p:tgtEl>
                                              <p:spTgt spid="3"/>
                                            </p:tgtEl>
                                            <p:attrNameLst>
                                              <p:attrName>style.visibility</p:attrName>
                                            </p:attrNameLst>
                                          </p:cBhvr>
                                          <p:to>
                                            <p:strVal val="visible"/>
                                          </p:to>
                                        </p:set>
                                        <p:anim calcmode="lin" valueType="num">
                                          <p:cBhvr>
                                            <p:cTn id="67" dur="300" fill="hold"/>
                                            <p:tgtEl>
                                              <p:spTgt spid="3"/>
                                            </p:tgtEl>
                                            <p:attrNameLst>
                                              <p:attrName>ppt_w</p:attrName>
                                            </p:attrNameLst>
                                          </p:cBhvr>
                                          <p:tavLst>
                                            <p:tav tm="0">
                                              <p:val>
                                                <p:fltVal val="0"/>
                                              </p:val>
                                            </p:tav>
                                            <p:tav tm="100000">
                                              <p:val>
                                                <p:strVal val="#ppt_w"/>
                                              </p:val>
                                            </p:tav>
                                          </p:tavLst>
                                        </p:anim>
                                        <p:anim calcmode="lin" valueType="num">
                                          <p:cBhvr>
                                            <p:cTn id="68" dur="300" fill="hold"/>
                                            <p:tgtEl>
                                              <p:spTgt spid="3"/>
                                            </p:tgtEl>
                                            <p:attrNameLst>
                                              <p:attrName>ppt_h</p:attrName>
                                            </p:attrNameLst>
                                          </p:cBhvr>
                                          <p:tavLst>
                                            <p:tav tm="0">
                                              <p:val>
                                                <p:fltVal val="0"/>
                                              </p:val>
                                            </p:tav>
                                            <p:tav tm="100000">
                                              <p:val>
                                                <p:strVal val="#ppt_h"/>
                                              </p:val>
                                            </p:tav>
                                          </p:tavLst>
                                        </p:anim>
                                      </p:childTnLst>
                                    </p:cTn>
                                  </p:par>
                                </p:childTnLst>
                              </p:cTn>
                            </p:par>
                            <p:par>
                              <p:cTn id="69" fill="hold">
                                <p:stCondLst>
                                  <p:cond delay="1900"/>
                                </p:stCondLst>
                                <p:childTnLst>
                                  <p:par>
                                    <p:cTn id="70" presetID="23" presetClass="entr" presetSubtype="16" fill="hold" grpId="0" nodeType="afterEffect">
                                      <p:stCondLst>
                                        <p:cond delay="0"/>
                                      </p:stCondLst>
                                      <p:childTnLst>
                                        <p:set>
                                          <p:cBhvr>
                                            <p:cTn id="71" dur="1" fill="hold">
                                              <p:stCondLst>
                                                <p:cond delay="0"/>
                                              </p:stCondLst>
                                            </p:cTn>
                                            <p:tgtEl>
                                              <p:spTgt spid="25"/>
                                            </p:tgtEl>
                                            <p:attrNameLst>
                                              <p:attrName>style.visibility</p:attrName>
                                            </p:attrNameLst>
                                          </p:cBhvr>
                                          <p:to>
                                            <p:strVal val="visible"/>
                                          </p:to>
                                        </p:set>
                                        <p:anim calcmode="lin" valueType="num">
                                          <p:cBhvr>
                                            <p:cTn id="72" dur="300" fill="hold"/>
                                            <p:tgtEl>
                                              <p:spTgt spid="25"/>
                                            </p:tgtEl>
                                            <p:attrNameLst>
                                              <p:attrName>ppt_w</p:attrName>
                                            </p:attrNameLst>
                                          </p:cBhvr>
                                          <p:tavLst>
                                            <p:tav tm="0">
                                              <p:val>
                                                <p:fltVal val="0"/>
                                              </p:val>
                                            </p:tav>
                                            <p:tav tm="100000">
                                              <p:val>
                                                <p:strVal val="#ppt_w"/>
                                              </p:val>
                                            </p:tav>
                                          </p:tavLst>
                                        </p:anim>
                                        <p:anim calcmode="lin" valueType="num">
                                          <p:cBhvr>
                                            <p:cTn id="73" dur="300" fill="hold"/>
                                            <p:tgtEl>
                                              <p:spTgt spid="25"/>
                                            </p:tgtEl>
                                            <p:attrNameLst>
                                              <p:attrName>ppt_h</p:attrName>
                                            </p:attrNameLst>
                                          </p:cBhvr>
                                          <p:tavLst>
                                            <p:tav tm="0">
                                              <p:val>
                                                <p:fltVal val="0"/>
                                              </p:val>
                                            </p:tav>
                                            <p:tav tm="100000">
                                              <p:val>
                                                <p:strVal val="#ppt_h"/>
                                              </p:val>
                                            </p:tav>
                                          </p:tavLst>
                                        </p:anim>
                                      </p:childTnLst>
                                    </p:cTn>
                                  </p:par>
                                  <p:par>
                                    <p:cTn id="74" presetID="23" presetClass="entr" presetSubtype="16" fill="hold" grpId="0" nodeType="withEffect">
                                      <p:stCondLst>
                                        <p:cond delay="0"/>
                                      </p:stCondLst>
                                      <p:childTnLst>
                                        <p:set>
                                          <p:cBhvr>
                                            <p:cTn id="75" dur="1" fill="hold">
                                              <p:stCondLst>
                                                <p:cond delay="0"/>
                                              </p:stCondLst>
                                            </p:cTn>
                                            <p:tgtEl>
                                              <p:spTgt spid="19"/>
                                            </p:tgtEl>
                                            <p:attrNameLst>
                                              <p:attrName>style.visibility</p:attrName>
                                            </p:attrNameLst>
                                          </p:cBhvr>
                                          <p:to>
                                            <p:strVal val="visible"/>
                                          </p:to>
                                        </p:set>
                                        <p:anim calcmode="lin" valueType="num">
                                          <p:cBhvr>
                                            <p:cTn id="76" dur="300" fill="hold"/>
                                            <p:tgtEl>
                                              <p:spTgt spid="19"/>
                                            </p:tgtEl>
                                            <p:attrNameLst>
                                              <p:attrName>ppt_w</p:attrName>
                                            </p:attrNameLst>
                                          </p:cBhvr>
                                          <p:tavLst>
                                            <p:tav tm="0">
                                              <p:val>
                                                <p:fltVal val="0"/>
                                              </p:val>
                                            </p:tav>
                                            <p:tav tm="100000">
                                              <p:val>
                                                <p:strVal val="#ppt_w"/>
                                              </p:val>
                                            </p:tav>
                                          </p:tavLst>
                                        </p:anim>
                                        <p:anim calcmode="lin" valueType="num">
                                          <p:cBhvr>
                                            <p:cTn id="77" dur="300" fill="hold"/>
                                            <p:tgtEl>
                                              <p:spTgt spid="19"/>
                                            </p:tgtEl>
                                            <p:attrNameLst>
                                              <p:attrName>ppt_h</p:attrName>
                                            </p:attrNameLst>
                                          </p:cBhvr>
                                          <p:tavLst>
                                            <p:tav tm="0">
                                              <p:val>
                                                <p:fltVal val="0"/>
                                              </p:val>
                                            </p:tav>
                                            <p:tav tm="100000">
                                              <p:val>
                                                <p:strVal val="#ppt_h"/>
                                              </p:val>
                                            </p:tav>
                                          </p:tavLst>
                                        </p:anim>
                                      </p:childTnLst>
                                    </p:cTn>
                                  </p:par>
                                </p:childTnLst>
                              </p:cTn>
                            </p:par>
                            <p:par>
                              <p:cTn id="78" fill="hold">
                                <p:stCondLst>
                                  <p:cond delay="2200"/>
                                </p:stCondLst>
                                <p:childTnLst>
                                  <p:par>
                                    <p:cTn id="79" presetID="23" presetClass="entr" presetSubtype="16" fill="hold" grpId="0" nodeType="afterEffect">
                                      <p:stCondLst>
                                        <p:cond delay="0"/>
                                      </p:stCondLst>
                                      <p:childTnLst>
                                        <p:set>
                                          <p:cBhvr>
                                            <p:cTn id="80" dur="1" fill="hold">
                                              <p:stCondLst>
                                                <p:cond delay="0"/>
                                              </p:stCondLst>
                                            </p:cTn>
                                            <p:tgtEl>
                                              <p:spTgt spid="5"/>
                                            </p:tgtEl>
                                            <p:attrNameLst>
                                              <p:attrName>style.visibility</p:attrName>
                                            </p:attrNameLst>
                                          </p:cBhvr>
                                          <p:to>
                                            <p:strVal val="visible"/>
                                          </p:to>
                                        </p:set>
                                        <p:anim calcmode="lin" valueType="num">
                                          <p:cBhvr>
                                            <p:cTn id="81" dur="300" fill="hold"/>
                                            <p:tgtEl>
                                              <p:spTgt spid="5"/>
                                            </p:tgtEl>
                                            <p:attrNameLst>
                                              <p:attrName>ppt_w</p:attrName>
                                            </p:attrNameLst>
                                          </p:cBhvr>
                                          <p:tavLst>
                                            <p:tav tm="0">
                                              <p:val>
                                                <p:fltVal val="0"/>
                                              </p:val>
                                            </p:tav>
                                            <p:tav tm="100000">
                                              <p:val>
                                                <p:strVal val="#ppt_w"/>
                                              </p:val>
                                            </p:tav>
                                          </p:tavLst>
                                        </p:anim>
                                        <p:anim calcmode="lin" valueType="num">
                                          <p:cBhvr>
                                            <p:cTn id="82" dur="300" fill="hold"/>
                                            <p:tgtEl>
                                              <p:spTgt spid="5"/>
                                            </p:tgtEl>
                                            <p:attrNameLst>
                                              <p:attrName>ppt_h</p:attrName>
                                            </p:attrNameLst>
                                          </p:cBhvr>
                                          <p:tavLst>
                                            <p:tav tm="0">
                                              <p:val>
                                                <p:fltVal val="0"/>
                                              </p:val>
                                            </p:tav>
                                            <p:tav tm="100000">
                                              <p:val>
                                                <p:strVal val="#ppt_h"/>
                                              </p:val>
                                            </p:tav>
                                          </p:tavLst>
                                        </p:anim>
                                      </p:childTnLst>
                                    </p:cTn>
                                  </p:par>
                                </p:childTnLst>
                              </p:cTn>
                            </p:par>
                            <p:par>
                              <p:cTn id="83" fill="hold">
                                <p:stCondLst>
                                  <p:cond delay="2500"/>
                                </p:stCondLst>
                                <p:childTnLst>
                                  <p:par>
                                    <p:cTn id="84" presetID="23" presetClass="entr" presetSubtype="16"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p:cTn id="86" dur="300" fill="hold"/>
                                            <p:tgtEl>
                                              <p:spTgt spid="24"/>
                                            </p:tgtEl>
                                            <p:attrNameLst>
                                              <p:attrName>ppt_w</p:attrName>
                                            </p:attrNameLst>
                                          </p:cBhvr>
                                          <p:tavLst>
                                            <p:tav tm="0">
                                              <p:val>
                                                <p:fltVal val="0"/>
                                              </p:val>
                                            </p:tav>
                                            <p:tav tm="100000">
                                              <p:val>
                                                <p:strVal val="#ppt_w"/>
                                              </p:val>
                                            </p:tav>
                                          </p:tavLst>
                                        </p:anim>
                                        <p:anim calcmode="lin" valueType="num">
                                          <p:cBhvr>
                                            <p:cTn id="87" dur="300" fill="hold"/>
                                            <p:tgtEl>
                                              <p:spTgt spid="24"/>
                                            </p:tgtEl>
                                            <p:attrNameLst>
                                              <p:attrName>ppt_h</p:attrName>
                                            </p:attrNameLst>
                                          </p:cBhvr>
                                          <p:tavLst>
                                            <p:tav tm="0">
                                              <p:val>
                                                <p:fltVal val="0"/>
                                              </p:val>
                                            </p:tav>
                                            <p:tav tm="100000">
                                              <p:val>
                                                <p:strVal val="#ppt_h"/>
                                              </p:val>
                                            </p:tav>
                                          </p:tavLst>
                                        </p:anim>
                                      </p:childTnLst>
                                    </p:cTn>
                                  </p:par>
                                  <p:par>
                                    <p:cTn id="88" presetID="23" presetClass="entr" presetSubtype="16" fill="hold" grpId="0" nodeType="withEffect">
                                      <p:stCondLst>
                                        <p:cond delay="0"/>
                                      </p:stCondLst>
                                      <p:childTnLst>
                                        <p:set>
                                          <p:cBhvr>
                                            <p:cTn id="89" dur="1" fill="hold">
                                              <p:stCondLst>
                                                <p:cond delay="0"/>
                                              </p:stCondLst>
                                            </p:cTn>
                                            <p:tgtEl>
                                              <p:spTgt spid="21"/>
                                            </p:tgtEl>
                                            <p:attrNameLst>
                                              <p:attrName>style.visibility</p:attrName>
                                            </p:attrNameLst>
                                          </p:cBhvr>
                                          <p:to>
                                            <p:strVal val="visible"/>
                                          </p:to>
                                        </p:set>
                                        <p:anim calcmode="lin" valueType="num">
                                          <p:cBhvr>
                                            <p:cTn id="90" dur="300" fill="hold"/>
                                            <p:tgtEl>
                                              <p:spTgt spid="21"/>
                                            </p:tgtEl>
                                            <p:attrNameLst>
                                              <p:attrName>ppt_w</p:attrName>
                                            </p:attrNameLst>
                                          </p:cBhvr>
                                          <p:tavLst>
                                            <p:tav tm="0">
                                              <p:val>
                                                <p:fltVal val="0"/>
                                              </p:val>
                                            </p:tav>
                                            <p:tav tm="100000">
                                              <p:val>
                                                <p:strVal val="#ppt_w"/>
                                              </p:val>
                                            </p:tav>
                                          </p:tavLst>
                                        </p:anim>
                                        <p:anim calcmode="lin" valueType="num">
                                          <p:cBhvr>
                                            <p:cTn id="91" dur="300" fill="hold"/>
                                            <p:tgtEl>
                                              <p:spTgt spid="21"/>
                                            </p:tgtEl>
                                            <p:attrNameLst>
                                              <p:attrName>ppt_h</p:attrName>
                                            </p:attrNameLst>
                                          </p:cBhvr>
                                          <p:tavLst>
                                            <p:tav tm="0">
                                              <p:val>
                                                <p:fltVal val="0"/>
                                              </p:val>
                                            </p:tav>
                                            <p:tav tm="100000">
                                              <p:val>
                                                <p:strVal val="#ppt_h"/>
                                              </p:val>
                                            </p:tav>
                                          </p:tavLst>
                                        </p:anim>
                                      </p:childTnLst>
                                    </p:cTn>
                                  </p:par>
                                </p:childTnLst>
                              </p:cTn>
                            </p:par>
                            <p:par>
                              <p:cTn id="92" fill="hold">
                                <p:stCondLst>
                                  <p:cond delay="2800"/>
                                </p:stCondLst>
                                <p:childTnLst>
                                  <p:par>
                                    <p:cTn id="93" presetID="23" presetClass="entr" presetSubtype="16" fill="hold" grpId="0" nodeType="afterEffect">
                                      <p:stCondLst>
                                        <p:cond delay="0"/>
                                      </p:stCondLst>
                                      <p:childTnLst>
                                        <p:set>
                                          <p:cBhvr>
                                            <p:cTn id="94" dur="1" fill="hold">
                                              <p:stCondLst>
                                                <p:cond delay="0"/>
                                              </p:stCondLst>
                                            </p:cTn>
                                            <p:tgtEl>
                                              <p:spTgt spid="6"/>
                                            </p:tgtEl>
                                            <p:attrNameLst>
                                              <p:attrName>style.visibility</p:attrName>
                                            </p:attrNameLst>
                                          </p:cBhvr>
                                          <p:to>
                                            <p:strVal val="visible"/>
                                          </p:to>
                                        </p:set>
                                        <p:anim calcmode="lin" valueType="num">
                                          <p:cBhvr>
                                            <p:cTn id="95" dur="300" fill="hold"/>
                                            <p:tgtEl>
                                              <p:spTgt spid="6"/>
                                            </p:tgtEl>
                                            <p:attrNameLst>
                                              <p:attrName>ppt_w</p:attrName>
                                            </p:attrNameLst>
                                          </p:cBhvr>
                                          <p:tavLst>
                                            <p:tav tm="0">
                                              <p:val>
                                                <p:fltVal val="0"/>
                                              </p:val>
                                            </p:tav>
                                            <p:tav tm="100000">
                                              <p:val>
                                                <p:strVal val="#ppt_w"/>
                                              </p:val>
                                            </p:tav>
                                          </p:tavLst>
                                        </p:anim>
                                        <p:anim calcmode="lin" valueType="num">
                                          <p:cBhvr>
                                            <p:cTn id="96" dur="300" fill="hold"/>
                                            <p:tgtEl>
                                              <p:spTgt spid="6"/>
                                            </p:tgtEl>
                                            <p:attrNameLst>
                                              <p:attrName>ppt_h</p:attrName>
                                            </p:attrNameLst>
                                          </p:cBhvr>
                                          <p:tavLst>
                                            <p:tav tm="0">
                                              <p:val>
                                                <p:fltVal val="0"/>
                                              </p:val>
                                            </p:tav>
                                            <p:tav tm="100000">
                                              <p:val>
                                                <p:strVal val="#ppt_h"/>
                                              </p:val>
                                            </p:tav>
                                          </p:tavLst>
                                        </p:anim>
                                      </p:childTnLst>
                                    </p:cTn>
                                  </p:par>
                                </p:childTnLst>
                              </p:cTn>
                            </p:par>
                            <p:par>
                              <p:cTn id="97" fill="hold">
                                <p:stCondLst>
                                  <p:cond delay="3100"/>
                                </p:stCondLst>
                                <p:childTnLst>
                                  <p:par>
                                    <p:cTn id="98" presetID="23" presetClass="entr" presetSubtype="16" fill="hold" grpId="0" nodeType="afterEffect">
                                      <p:stCondLst>
                                        <p:cond delay="0"/>
                                      </p:stCondLst>
                                      <p:childTnLst>
                                        <p:set>
                                          <p:cBhvr>
                                            <p:cTn id="99" dur="1" fill="hold">
                                              <p:stCondLst>
                                                <p:cond delay="0"/>
                                              </p:stCondLst>
                                            </p:cTn>
                                            <p:tgtEl>
                                              <p:spTgt spid="26"/>
                                            </p:tgtEl>
                                            <p:attrNameLst>
                                              <p:attrName>style.visibility</p:attrName>
                                            </p:attrNameLst>
                                          </p:cBhvr>
                                          <p:to>
                                            <p:strVal val="visible"/>
                                          </p:to>
                                        </p:set>
                                        <p:anim calcmode="lin" valueType="num">
                                          <p:cBhvr>
                                            <p:cTn id="100" dur="300" fill="hold"/>
                                            <p:tgtEl>
                                              <p:spTgt spid="26"/>
                                            </p:tgtEl>
                                            <p:attrNameLst>
                                              <p:attrName>ppt_w</p:attrName>
                                            </p:attrNameLst>
                                          </p:cBhvr>
                                          <p:tavLst>
                                            <p:tav tm="0">
                                              <p:val>
                                                <p:fltVal val="0"/>
                                              </p:val>
                                            </p:tav>
                                            <p:tav tm="100000">
                                              <p:val>
                                                <p:strVal val="#ppt_w"/>
                                              </p:val>
                                            </p:tav>
                                          </p:tavLst>
                                        </p:anim>
                                        <p:anim calcmode="lin" valueType="num">
                                          <p:cBhvr>
                                            <p:cTn id="101" dur="300" fill="hold"/>
                                            <p:tgtEl>
                                              <p:spTgt spid="26"/>
                                            </p:tgtEl>
                                            <p:attrNameLst>
                                              <p:attrName>ppt_h</p:attrName>
                                            </p:attrNameLst>
                                          </p:cBhvr>
                                          <p:tavLst>
                                            <p:tav tm="0">
                                              <p:val>
                                                <p:fltVal val="0"/>
                                              </p:val>
                                            </p:tav>
                                            <p:tav tm="100000">
                                              <p:val>
                                                <p:strVal val="#ppt_h"/>
                                              </p:val>
                                            </p:tav>
                                          </p:tavLst>
                                        </p:anim>
                                      </p:childTnLst>
                                    </p:cTn>
                                  </p:par>
                                  <p:par>
                                    <p:cTn id="102" presetID="23" presetClass="entr" presetSubtype="16" fill="hold" grpId="0" nodeType="withEffect">
                                      <p:stCondLst>
                                        <p:cond delay="0"/>
                                      </p:stCondLst>
                                      <p:childTnLst>
                                        <p:set>
                                          <p:cBhvr>
                                            <p:cTn id="103" dur="1" fill="hold">
                                              <p:stCondLst>
                                                <p:cond delay="0"/>
                                              </p:stCondLst>
                                            </p:cTn>
                                            <p:tgtEl>
                                              <p:spTgt spid="20"/>
                                            </p:tgtEl>
                                            <p:attrNameLst>
                                              <p:attrName>style.visibility</p:attrName>
                                            </p:attrNameLst>
                                          </p:cBhvr>
                                          <p:to>
                                            <p:strVal val="visible"/>
                                          </p:to>
                                        </p:set>
                                        <p:anim calcmode="lin" valueType="num">
                                          <p:cBhvr>
                                            <p:cTn id="104" dur="300" fill="hold"/>
                                            <p:tgtEl>
                                              <p:spTgt spid="20"/>
                                            </p:tgtEl>
                                            <p:attrNameLst>
                                              <p:attrName>ppt_w</p:attrName>
                                            </p:attrNameLst>
                                          </p:cBhvr>
                                          <p:tavLst>
                                            <p:tav tm="0">
                                              <p:val>
                                                <p:fltVal val="0"/>
                                              </p:val>
                                            </p:tav>
                                            <p:tav tm="100000">
                                              <p:val>
                                                <p:strVal val="#ppt_w"/>
                                              </p:val>
                                            </p:tav>
                                          </p:tavLst>
                                        </p:anim>
                                        <p:anim calcmode="lin" valueType="num">
                                          <p:cBhvr>
                                            <p:cTn id="105" dur="300" fill="hold"/>
                                            <p:tgtEl>
                                              <p:spTgt spid="20"/>
                                            </p:tgtEl>
                                            <p:attrNameLst>
                                              <p:attrName>ppt_h</p:attrName>
                                            </p:attrNameLst>
                                          </p:cBhvr>
                                          <p:tavLst>
                                            <p:tav tm="0">
                                              <p:val>
                                                <p:fltVal val="0"/>
                                              </p:val>
                                            </p:tav>
                                            <p:tav tm="100000">
                                              <p:val>
                                                <p:strVal val="#ppt_h"/>
                                              </p:val>
                                            </p:tav>
                                          </p:tavLst>
                                        </p:anim>
                                      </p:childTnLst>
                                    </p:cTn>
                                  </p:par>
                                </p:childTnLst>
                              </p:cTn>
                            </p:par>
                          </p:childTnLst>
                        </p:cTn>
                      </p:par>
                      <p:par>
                        <p:cTn id="106" fill="hold">
                          <p:stCondLst>
                            <p:cond delay="indefinite"/>
                          </p:stCondLst>
                          <p:childTnLst>
                            <p:par>
                              <p:cTn id="107" fill="hold">
                                <p:stCondLst>
                                  <p:cond delay="0"/>
                                </p:stCondLst>
                                <p:childTnLst>
                                  <p:par>
                                    <p:cTn id="108" presetID="53" presetClass="exit" presetSubtype="544" fill="hold" grpId="1" nodeType="clickEffect">
                                      <p:stCondLst>
                                        <p:cond delay="0"/>
                                      </p:stCondLst>
                                      <p:childTnLst>
                                        <p:anim calcmode="lin" valueType="num">
                                          <p:cBhvr>
                                            <p:cTn id="109" dur="500"/>
                                            <p:tgtEl>
                                              <p:spTgt spid="7"/>
                                            </p:tgtEl>
                                            <p:attrNameLst>
                                              <p:attrName>ppt_w</p:attrName>
                                            </p:attrNameLst>
                                          </p:cBhvr>
                                          <p:tavLst>
                                            <p:tav tm="0">
                                              <p:val>
                                                <p:strVal val="ppt_w"/>
                                              </p:val>
                                            </p:tav>
                                            <p:tav tm="100000">
                                              <p:val>
                                                <p:fltVal val="0"/>
                                              </p:val>
                                            </p:tav>
                                          </p:tavLst>
                                        </p:anim>
                                        <p:anim calcmode="lin" valueType="num">
                                          <p:cBhvr>
                                            <p:cTn id="110" dur="500"/>
                                            <p:tgtEl>
                                              <p:spTgt spid="7"/>
                                            </p:tgtEl>
                                            <p:attrNameLst>
                                              <p:attrName>ppt_h</p:attrName>
                                            </p:attrNameLst>
                                          </p:cBhvr>
                                          <p:tavLst>
                                            <p:tav tm="0">
                                              <p:val>
                                                <p:strVal val="ppt_h"/>
                                              </p:val>
                                            </p:tav>
                                            <p:tav tm="100000">
                                              <p:val>
                                                <p:fltVal val="0"/>
                                              </p:val>
                                            </p:tav>
                                          </p:tavLst>
                                        </p:anim>
                                        <p:animEffect transition="out" filter="fade">
                                          <p:cBhvr>
                                            <p:cTn id="111" dur="500"/>
                                            <p:tgtEl>
                                              <p:spTgt spid="7"/>
                                            </p:tgtEl>
                                          </p:cBhvr>
                                        </p:animEffect>
                                        <p:anim calcmode="lin" valueType="num">
                                          <p:cBhvr>
                                            <p:cTn id="112" dur="500"/>
                                            <p:tgtEl>
                                              <p:spTgt spid="7"/>
                                            </p:tgtEl>
                                            <p:attrNameLst>
                                              <p:attrName>ppt_x</p:attrName>
                                            </p:attrNameLst>
                                          </p:cBhvr>
                                          <p:tavLst>
                                            <p:tav tm="0">
                                              <p:val>
                                                <p:strVal val="ppt_x"/>
                                              </p:val>
                                            </p:tav>
                                            <p:tav tm="100000">
                                              <p:val>
                                                <p:fltVal val="0.5"/>
                                              </p:val>
                                            </p:tav>
                                          </p:tavLst>
                                        </p:anim>
                                        <p:anim calcmode="lin" valueType="num">
                                          <p:cBhvr>
                                            <p:cTn id="113" dur="500"/>
                                            <p:tgtEl>
                                              <p:spTgt spid="7"/>
                                            </p:tgtEl>
                                            <p:attrNameLst>
                                              <p:attrName>ppt_y</p:attrName>
                                            </p:attrNameLst>
                                          </p:cBhvr>
                                          <p:tavLst>
                                            <p:tav tm="0">
                                              <p:val>
                                                <p:strVal val="ppt_y"/>
                                              </p:val>
                                            </p:tav>
                                            <p:tav tm="100000">
                                              <p:val>
                                                <p:fltVal val="0.5"/>
                                              </p:val>
                                            </p:tav>
                                          </p:tavLst>
                                        </p:anim>
                                        <p:set>
                                          <p:cBhvr>
                                            <p:cTn id="114" dur="1" fill="hold">
                                              <p:stCondLst>
                                                <p:cond delay="499"/>
                                              </p:stCondLst>
                                            </p:cTn>
                                            <p:tgtEl>
                                              <p:spTgt spid="7"/>
                                            </p:tgtEl>
                                            <p:attrNameLst>
                                              <p:attrName>style.visibility</p:attrName>
                                            </p:attrNameLst>
                                          </p:cBhvr>
                                          <p:to>
                                            <p:strVal val="hidden"/>
                                          </p:to>
                                        </p:set>
                                      </p:childTnLst>
                                    </p:cTn>
                                  </p:par>
                                  <p:par>
                                    <p:cTn id="115" presetID="53" presetClass="exit" presetSubtype="544" fill="hold" grpId="1" nodeType="withEffect">
                                      <p:stCondLst>
                                        <p:cond delay="0"/>
                                      </p:stCondLst>
                                      <p:childTnLst>
                                        <p:anim calcmode="lin" valueType="num">
                                          <p:cBhvr>
                                            <p:cTn id="116" dur="500"/>
                                            <p:tgtEl>
                                              <p:spTgt spid="37"/>
                                            </p:tgtEl>
                                            <p:attrNameLst>
                                              <p:attrName>ppt_w</p:attrName>
                                            </p:attrNameLst>
                                          </p:cBhvr>
                                          <p:tavLst>
                                            <p:tav tm="0">
                                              <p:val>
                                                <p:strVal val="ppt_w"/>
                                              </p:val>
                                            </p:tav>
                                            <p:tav tm="100000">
                                              <p:val>
                                                <p:fltVal val="0"/>
                                              </p:val>
                                            </p:tav>
                                          </p:tavLst>
                                        </p:anim>
                                        <p:anim calcmode="lin" valueType="num">
                                          <p:cBhvr>
                                            <p:cTn id="117" dur="500"/>
                                            <p:tgtEl>
                                              <p:spTgt spid="37"/>
                                            </p:tgtEl>
                                            <p:attrNameLst>
                                              <p:attrName>ppt_h</p:attrName>
                                            </p:attrNameLst>
                                          </p:cBhvr>
                                          <p:tavLst>
                                            <p:tav tm="0">
                                              <p:val>
                                                <p:strVal val="ppt_h"/>
                                              </p:val>
                                            </p:tav>
                                            <p:tav tm="100000">
                                              <p:val>
                                                <p:fltVal val="0"/>
                                              </p:val>
                                            </p:tav>
                                          </p:tavLst>
                                        </p:anim>
                                        <p:animEffect transition="out" filter="fade">
                                          <p:cBhvr>
                                            <p:cTn id="118" dur="500"/>
                                            <p:tgtEl>
                                              <p:spTgt spid="37"/>
                                            </p:tgtEl>
                                          </p:cBhvr>
                                        </p:animEffect>
                                        <p:anim calcmode="lin" valueType="num">
                                          <p:cBhvr>
                                            <p:cTn id="119" dur="500"/>
                                            <p:tgtEl>
                                              <p:spTgt spid="37"/>
                                            </p:tgtEl>
                                            <p:attrNameLst>
                                              <p:attrName>ppt_x</p:attrName>
                                            </p:attrNameLst>
                                          </p:cBhvr>
                                          <p:tavLst>
                                            <p:tav tm="0">
                                              <p:val>
                                                <p:strVal val="ppt_x"/>
                                              </p:val>
                                            </p:tav>
                                            <p:tav tm="100000">
                                              <p:val>
                                                <p:fltVal val="0.5"/>
                                              </p:val>
                                            </p:tav>
                                          </p:tavLst>
                                        </p:anim>
                                        <p:anim calcmode="lin" valueType="num">
                                          <p:cBhvr>
                                            <p:cTn id="120" dur="500"/>
                                            <p:tgtEl>
                                              <p:spTgt spid="37"/>
                                            </p:tgtEl>
                                            <p:attrNameLst>
                                              <p:attrName>ppt_y</p:attrName>
                                            </p:attrNameLst>
                                          </p:cBhvr>
                                          <p:tavLst>
                                            <p:tav tm="0">
                                              <p:val>
                                                <p:strVal val="ppt_y"/>
                                              </p:val>
                                            </p:tav>
                                            <p:tav tm="100000">
                                              <p:val>
                                                <p:fltVal val="0.5"/>
                                              </p:val>
                                            </p:tav>
                                          </p:tavLst>
                                        </p:anim>
                                        <p:set>
                                          <p:cBhvr>
                                            <p:cTn id="121" dur="1" fill="hold">
                                              <p:stCondLst>
                                                <p:cond delay="499"/>
                                              </p:stCondLst>
                                            </p:cTn>
                                            <p:tgtEl>
                                              <p:spTgt spid="37"/>
                                            </p:tgtEl>
                                            <p:attrNameLst>
                                              <p:attrName>style.visibility</p:attrName>
                                            </p:attrNameLst>
                                          </p:cBhvr>
                                          <p:to>
                                            <p:strVal val="hidden"/>
                                          </p:to>
                                        </p:set>
                                      </p:childTnLst>
                                    </p:cTn>
                                  </p:par>
                                  <p:par>
                                    <p:cTn id="122" presetID="53" presetClass="exit" presetSubtype="544" fill="hold" grpId="1" nodeType="withEffect">
                                      <p:stCondLst>
                                        <p:cond delay="0"/>
                                      </p:stCondLst>
                                      <p:childTnLst>
                                        <p:anim calcmode="lin" valueType="num">
                                          <p:cBhvr>
                                            <p:cTn id="123" dur="500"/>
                                            <p:tgtEl>
                                              <p:spTgt spid="28"/>
                                            </p:tgtEl>
                                            <p:attrNameLst>
                                              <p:attrName>ppt_w</p:attrName>
                                            </p:attrNameLst>
                                          </p:cBhvr>
                                          <p:tavLst>
                                            <p:tav tm="0">
                                              <p:val>
                                                <p:strVal val="ppt_w"/>
                                              </p:val>
                                            </p:tav>
                                            <p:tav tm="100000">
                                              <p:val>
                                                <p:fltVal val="0"/>
                                              </p:val>
                                            </p:tav>
                                          </p:tavLst>
                                        </p:anim>
                                        <p:anim calcmode="lin" valueType="num">
                                          <p:cBhvr>
                                            <p:cTn id="124" dur="500"/>
                                            <p:tgtEl>
                                              <p:spTgt spid="28"/>
                                            </p:tgtEl>
                                            <p:attrNameLst>
                                              <p:attrName>ppt_h</p:attrName>
                                            </p:attrNameLst>
                                          </p:cBhvr>
                                          <p:tavLst>
                                            <p:tav tm="0">
                                              <p:val>
                                                <p:strVal val="ppt_h"/>
                                              </p:val>
                                            </p:tav>
                                            <p:tav tm="100000">
                                              <p:val>
                                                <p:fltVal val="0"/>
                                              </p:val>
                                            </p:tav>
                                          </p:tavLst>
                                        </p:anim>
                                        <p:animEffect transition="out" filter="fade">
                                          <p:cBhvr>
                                            <p:cTn id="125" dur="500"/>
                                            <p:tgtEl>
                                              <p:spTgt spid="28"/>
                                            </p:tgtEl>
                                          </p:cBhvr>
                                        </p:animEffect>
                                        <p:anim calcmode="lin" valueType="num">
                                          <p:cBhvr>
                                            <p:cTn id="126" dur="500"/>
                                            <p:tgtEl>
                                              <p:spTgt spid="28"/>
                                            </p:tgtEl>
                                            <p:attrNameLst>
                                              <p:attrName>ppt_x</p:attrName>
                                            </p:attrNameLst>
                                          </p:cBhvr>
                                          <p:tavLst>
                                            <p:tav tm="0">
                                              <p:val>
                                                <p:strVal val="ppt_x"/>
                                              </p:val>
                                            </p:tav>
                                            <p:tav tm="100000">
                                              <p:val>
                                                <p:fltVal val="0.5"/>
                                              </p:val>
                                            </p:tav>
                                          </p:tavLst>
                                        </p:anim>
                                        <p:anim calcmode="lin" valueType="num">
                                          <p:cBhvr>
                                            <p:cTn id="127" dur="500"/>
                                            <p:tgtEl>
                                              <p:spTgt spid="28"/>
                                            </p:tgtEl>
                                            <p:attrNameLst>
                                              <p:attrName>ppt_y</p:attrName>
                                            </p:attrNameLst>
                                          </p:cBhvr>
                                          <p:tavLst>
                                            <p:tav tm="0">
                                              <p:val>
                                                <p:strVal val="ppt_y"/>
                                              </p:val>
                                            </p:tav>
                                            <p:tav tm="100000">
                                              <p:val>
                                                <p:fltVal val="0.5"/>
                                              </p:val>
                                            </p:tav>
                                          </p:tavLst>
                                        </p:anim>
                                        <p:set>
                                          <p:cBhvr>
                                            <p:cTn id="128" dur="1" fill="hold">
                                              <p:stCondLst>
                                                <p:cond delay="499"/>
                                              </p:stCondLst>
                                            </p:cTn>
                                            <p:tgtEl>
                                              <p:spTgt spid="28"/>
                                            </p:tgtEl>
                                            <p:attrNameLst>
                                              <p:attrName>style.visibility</p:attrName>
                                            </p:attrNameLst>
                                          </p:cBhvr>
                                          <p:to>
                                            <p:strVal val="hidden"/>
                                          </p:to>
                                        </p:set>
                                      </p:childTnLst>
                                    </p:cTn>
                                  </p:par>
                                  <p:par>
                                    <p:cTn id="129" presetID="53" presetClass="exit" presetSubtype="544" fill="hold" grpId="1" nodeType="withEffect">
                                      <p:stCondLst>
                                        <p:cond delay="0"/>
                                      </p:stCondLst>
                                      <p:childTnLst>
                                        <p:anim calcmode="lin" valueType="num">
                                          <p:cBhvr>
                                            <p:cTn id="130" dur="500"/>
                                            <p:tgtEl>
                                              <p:spTgt spid="36"/>
                                            </p:tgtEl>
                                            <p:attrNameLst>
                                              <p:attrName>ppt_w</p:attrName>
                                            </p:attrNameLst>
                                          </p:cBhvr>
                                          <p:tavLst>
                                            <p:tav tm="0">
                                              <p:val>
                                                <p:strVal val="ppt_w"/>
                                              </p:val>
                                            </p:tav>
                                            <p:tav tm="100000">
                                              <p:val>
                                                <p:fltVal val="0"/>
                                              </p:val>
                                            </p:tav>
                                          </p:tavLst>
                                        </p:anim>
                                        <p:anim calcmode="lin" valueType="num">
                                          <p:cBhvr>
                                            <p:cTn id="131" dur="500"/>
                                            <p:tgtEl>
                                              <p:spTgt spid="36"/>
                                            </p:tgtEl>
                                            <p:attrNameLst>
                                              <p:attrName>ppt_h</p:attrName>
                                            </p:attrNameLst>
                                          </p:cBhvr>
                                          <p:tavLst>
                                            <p:tav tm="0">
                                              <p:val>
                                                <p:strVal val="ppt_h"/>
                                              </p:val>
                                            </p:tav>
                                            <p:tav tm="100000">
                                              <p:val>
                                                <p:fltVal val="0"/>
                                              </p:val>
                                            </p:tav>
                                          </p:tavLst>
                                        </p:anim>
                                        <p:animEffect transition="out" filter="fade">
                                          <p:cBhvr>
                                            <p:cTn id="132" dur="500"/>
                                            <p:tgtEl>
                                              <p:spTgt spid="36"/>
                                            </p:tgtEl>
                                          </p:cBhvr>
                                        </p:animEffect>
                                        <p:anim calcmode="lin" valueType="num">
                                          <p:cBhvr>
                                            <p:cTn id="133" dur="500"/>
                                            <p:tgtEl>
                                              <p:spTgt spid="36"/>
                                            </p:tgtEl>
                                            <p:attrNameLst>
                                              <p:attrName>ppt_x</p:attrName>
                                            </p:attrNameLst>
                                          </p:cBhvr>
                                          <p:tavLst>
                                            <p:tav tm="0">
                                              <p:val>
                                                <p:strVal val="ppt_x"/>
                                              </p:val>
                                            </p:tav>
                                            <p:tav tm="100000">
                                              <p:val>
                                                <p:fltVal val="0.5"/>
                                              </p:val>
                                            </p:tav>
                                          </p:tavLst>
                                        </p:anim>
                                        <p:anim calcmode="lin" valueType="num">
                                          <p:cBhvr>
                                            <p:cTn id="134" dur="500"/>
                                            <p:tgtEl>
                                              <p:spTgt spid="36"/>
                                            </p:tgtEl>
                                            <p:attrNameLst>
                                              <p:attrName>ppt_y</p:attrName>
                                            </p:attrNameLst>
                                          </p:cBhvr>
                                          <p:tavLst>
                                            <p:tav tm="0">
                                              <p:val>
                                                <p:strVal val="ppt_y"/>
                                              </p:val>
                                            </p:tav>
                                            <p:tav tm="100000">
                                              <p:val>
                                                <p:fltVal val="0.5"/>
                                              </p:val>
                                            </p:tav>
                                          </p:tavLst>
                                        </p:anim>
                                        <p:set>
                                          <p:cBhvr>
                                            <p:cTn id="135" dur="1" fill="hold">
                                              <p:stCondLst>
                                                <p:cond delay="499"/>
                                              </p:stCondLst>
                                            </p:cTn>
                                            <p:tgtEl>
                                              <p:spTgt spid="36"/>
                                            </p:tgtEl>
                                            <p:attrNameLst>
                                              <p:attrName>style.visibility</p:attrName>
                                            </p:attrNameLst>
                                          </p:cBhvr>
                                          <p:to>
                                            <p:strVal val="hidden"/>
                                          </p:to>
                                        </p:set>
                                      </p:childTnLst>
                                    </p:cTn>
                                  </p:par>
                                  <p:par>
                                    <p:cTn id="136" presetID="53" presetClass="exit" presetSubtype="544" fill="hold" grpId="1" nodeType="withEffect">
                                      <p:stCondLst>
                                        <p:cond delay="0"/>
                                      </p:stCondLst>
                                      <p:childTnLst>
                                        <p:anim calcmode="lin" valueType="num">
                                          <p:cBhvr>
                                            <p:cTn id="137" dur="500"/>
                                            <p:tgtEl>
                                              <p:spTgt spid="32"/>
                                            </p:tgtEl>
                                            <p:attrNameLst>
                                              <p:attrName>ppt_w</p:attrName>
                                            </p:attrNameLst>
                                          </p:cBhvr>
                                          <p:tavLst>
                                            <p:tav tm="0">
                                              <p:val>
                                                <p:strVal val="ppt_w"/>
                                              </p:val>
                                            </p:tav>
                                            <p:tav tm="100000">
                                              <p:val>
                                                <p:fltVal val="0"/>
                                              </p:val>
                                            </p:tav>
                                          </p:tavLst>
                                        </p:anim>
                                        <p:anim calcmode="lin" valueType="num">
                                          <p:cBhvr>
                                            <p:cTn id="138" dur="500"/>
                                            <p:tgtEl>
                                              <p:spTgt spid="32"/>
                                            </p:tgtEl>
                                            <p:attrNameLst>
                                              <p:attrName>ppt_h</p:attrName>
                                            </p:attrNameLst>
                                          </p:cBhvr>
                                          <p:tavLst>
                                            <p:tav tm="0">
                                              <p:val>
                                                <p:strVal val="ppt_h"/>
                                              </p:val>
                                            </p:tav>
                                            <p:tav tm="100000">
                                              <p:val>
                                                <p:fltVal val="0"/>
                                              </p:val>
                                            </p:tav>
                                          </p:tavLst>
                                        </p:anim>
                                        <p:animEffect transition="out" filter="fade">
                                          <p:cBhvr>
                                            <p:cTn id="139" dur="500"/>
                                            <p:tgtEl>
                                              <p:spTgt spid="32"/>
                                            </p:tgtEl>
                                          </p:cBhvr>
                                        </p:animEffect>
                                        <p:anim calcmode="lin" valueType="num">
                                          <p:cBhvr>
                                            <p:cTn id="140" dur="500"/>
                                            <p:tgtEl>
                                              <p:spTgt spid="32"/>
                                            </p:tgtEl>
                                            <p:attrNameLst>
                                              <p:attrName>ppt_x</p:attrName>
                                            </p:attrNameLst>
                                          </p:cBhvr>
                                          <p:tavLst>
                                            <p:tav tm="0">
                                              <p:val>
                                                <p:strVal val="ppt_x"/>
                                              </p:val>
                                            </p:tav>
                                            <p:tav tm="100000">
                                              <p:val>
                                                <p:fltVal val="0.5"/>
                                              </p:val>
                                            </p:tav>
                                          </p:tavLst>
                                        </p:anim>
                                        <p:anim calcmode="lin" valueType="num">
                                          <p:cBhvr>
                                            <p:cTn id="141" dur="500"/>
                                            <p:tgtEl>
                                              <p:spTgt spid="32"/>
                                            </p:tgtEl>
                                            <p:attrNameLst>
                                              <p:attrName>ppt_y</p:attrName>
                                            </p:attrNameLst>
                                          </p:cBhvr>
                                          <p:tavLst>
                                            <p:tav tm="0">
                                              <p:val>
                                                <p:strVal val="ppt_y"/>
                                              </p:val>
                                            </p:tav>
                                            <p:tav tm="100000">
                                              <p:val>
                                                <p:fltVal val="0.5"/>
                                              </p:val>
                                            </p:tav>
                                          </p:tavLst>
                                        </p:anim>
                                        <p:set>
                                          <p:cBhvr>
                                            <p:cTn id="142" dur="1" fill="hold">
                                              <p:stCondLst>
                                                <p:cond delay="499"/>
                                              </p:stCondLst>
                                            </p:cTn>
                                            <p:tgtEl>
                                              <p:spTgt spid="32"/>
                                            </p:tgtEl>
                                            <p:attrNameLst>
                                              <p:attrName>style.visibility</p:attrName>
                                            </p:attrNameLst>
                                          </p:cBhvr>
                                          <p:to>
                                            <p:strVal val="hidden"/>
                                          </p:to>
                                        </p:set>
                                      </p:childTnLst>
                                    </p:cTn>
                                  </p:par>
                                  <p:par>
                                    <p:cTn id="143" presetID="53" presetClass="exit" presetSubtype="544" fill="hold" grpId="1" nodeType="withEffect">
                                      <p:stCondLst>
                                        <p:cond delay="0"/>
                                      </p:stCondLst>
                                      <p:childTnLst>
                                        <p:anim calcmode="lin" valueType="num">
                                          <p:cBhvr>
                                            <p:cTn id="144" dur="500"/>
                                            <p:tgtEl>
                                              <p:spTgt spid="31"/>
                                            </p:tgtEl>
                                            <p:attrNameLst>
                                              <p:attrName>ppt_w</p:attrName>
                                            </p:attrNameLst>
                                          </p:cBhvr>
                                          <p:tavLst>
                                            <p:tav tm="0">
                                              <p:val>
                                                <p:strVal val="ppt_w"/>
                                              </p:val>
                                            </p:tav>
                                            <p:tav tm="100000">
                                              <p:val>
                                                <p:fltVal val="0"/>
                                              </p:val>
                                            </p:tav>
                                          </p:tavLst>
                                        </p:anim>
                                        <p:anim calcmode="lin" valueType="num">
                                          <p:cBhvr>
                                            <p:cTn id="145" dur="500"/>
                                            <p:tgtEl>
                                              <p:spTgt spid="31"/>
                                            </p:tgtEl>
                                            <p:attrNameLst>
                                              <p:attrName>ppt_h</p:attrName>
                                            </p:attrNameLst>
                                          </p:cBhvr>
                                          <p:tavLst>
                                            <p:tav tm="0">
                                              <p:val>
                                                <p:strVal val="ppt_h"/>
                                              </p:val>
                                            </p:tav>
                                            <p:tav tm="100000">
                                              <p:val>
                                                <p:fltVal val="0"/>
                                              </p:val>
                                            </p:tav>
                                          </p:tavLst>
                                        </p:anim>
                                        <p:animEffect transition="out" filter="fade">
                                          <p:cBhvr>
                                            <p:cTn id="146" dur="500"/>
                                            <p:tgtEl>
                                              <p:spTgt spid="31"/>
                                            </p:tgtEl>
                                          </p:cBhvr>
                                        </p:animEffect>
                                        <p:anim calcmode="lin" valueType="num">
                                          <p:cBhvr>
                                            <p:cTn id="147" dur="500"/>
                                            <p:tgtEl>
                                              <p:spTgt spid="31"/>
                                            </p:tgtEl>
                                            <p:attrNameLst>
                                              <p:attrName>ppt_x</p:attrName>
                                            </p:attrNameLst>
                                          </p:cBhvr>
                                          <p:tavLst>
                                            <p:tav tm="0">
                                              <p:val>
                                                <p:strVal val="ppt_x"/>
                                              </p:val>
                                            </p:tav>
                                            <p:tav tm="100000">
                                              <p:val>
                                                <p:fltVal val="0.5"/>
                                              </p:val>
                                            </p:tav>
                                          </p:tavLst>
                                        </p:anim>
                                        <p:anim calcmode="lin" valueType="num">
                                          <p:cBhvr>
                                            <p:cTn id="148" dur="500"/>
                                            <p:tgtEl>
                                              <p:spTgt spid="31"/>
                                            </p:tgtEl>
                                            <p:attrNameLst>
                                              <p:attrName>ppt_y</p:attrName>
                                            </p:attrNameLst>
                                          </p:cBhvr>
                                          <p:tavLst>
                                            <p:tav tm="0">
                                              <p:val>
                                                <p:strVal val="ppt_y"/>
                                              </p:val>
                                            </p:tav>
                                            <p:tav tm="100000">
                                              <p:val>
                                                <p:fltVal val="0.5"/>
                                              </p:val>
                                            </p:tav>
                                          </p:tavLst>
                                        </p:anim>
                                        <p:set>
                                          <p:cBhvr>
                                            <p:cTn id="149" dur="1" fill="hold">
                                              <p:stCondLst>
                                                <p:cond delay="499"/>
                                              </p:stCondLst>
                                            </p:cTn>
                                            <p:tgtEl>
                                              <p:spTgt spid="31"/>
                                            </p:tgtEl>
                                            <p:attrNameLst>
                                              <p:attrName>style.visibility</p:attrName>
                                            </p:attrNameLst>
                                          </p:cBhvr>
                                          <p:to>
                                            <p:strVal val="hidden"/>
                                          </p:to>
                                        </p:set>
                                      </p:childTnLst>
                                    </p:cTn>
                                  </p:par>
                                  <p:par>
                                    <p:cTn id="150" presetID="53" presetClass="exit" presetSubtype="544" fill="hold" grpId="1" nodeType="withEffect">
                                      <p:stCondLst>
                                        <p:cond delay="0"/>
                                      </p:stCondLst>
                                      <p:childTnLst>
                                        <p:anim calcmode="lin" valueType="num">
                                          <p:cBhvr>
                                            <p:cTn id="151" dur="500"/>
                                            <p:tgtEl>
                                              <p:spTgt spid="30"/>
                                            </p:tgtEl>
                                            <p:attrNameLst>
                                              <p:attrName>ppt_w</p:attrName>
                                            </p:attrNameLst>
                                          </p:cBhvr>
                                          <p:tavLst>
                                            <p:tav tm="0">
                                              <p:val>
                                                <p:strVal val="ppt_w"/>
                                              </p:val>
                                            </p:tav>
                                            <p:tav tm="100000">
                                              <p:val>
                                                <p:fltVal val="0"/>
                                              </p:val>
                                            </p:tav>
                                          </p:tavLst>
                                        </p:anim>
                                        <p:anim calcmode="lin" valueType="num">
                                          <p:cBhvr>
                                            <p:cTn id="152" dur="500"/>
                                            <p:tgtEl>
                                              <p:spTgt spid="30"/>
                                            </p:tgtEl>
                                            <p:attrNameLst>
                                              <p:attrName>ppt_h</p:attrName>
                                            </p:attrNameLst>
                                          </p:cBhvr>
                                          <p:tavLst>
                                            <p:tav tm="0">
                                              <p:val>
                                                <p:strVal val="ppt_h"/>
                                              </p:val>
                                            </p:tav>
                                            <p:tav tm="100000">
                                              <p:val>
                                                <p:fltVal val="0"/>
                                              </p:val>
                                            </p:tav>
                                          </p:tavLst>
                                        </p:anim>
                                        <p:animEffect transition="out" filter="fade">
                                          <p:cBhvr>
                                            <p:cTn id="153" dur="500"/>
                                            <p:tgtEl>
                                              <p:spTgt spid="30"/>
                                            </p:tgtEl>
                                          </p:cBhvr>
                                        </p:animEffect>
                                        <p:anim calcmode="lin" valueType="num">
                                          <p:cBhvr>
                                            <p:cTn id="154" dur="500"/>
                                            <p:tgtEl>
                                              <p:spTgt spid="30"/>
                                            </p:tgtEl>
                                            <p:attrNameLst>
                                              <p:attrName>ppt_x</p:attrName>
                                            </p:attrNameLst>
                                          </p:cBhvr>
                                          <p:tavLst>
                                            <p:tav tm="0">
                                              <p:val>
                                                <p:strVal val="ppt_x"/>
                                              </p:val>
                                            </p:tav>
                                            <p:tav tm="100000">
                                              <p:val>
                                                <p:fltVal val="0.5"/>
                                              </p:val>
                                            </p:tav>
                                          </p:tavLst>
                                        </p:anim>
                                        <p:anim calcmode="lin" valueType="num">
                                          <p:cBhvr>
                                            <p:cTn id="155" dur="500"/>
                                            <p:tgtEl>
                                              <p:spTgt spid="30"/>
                                            </p:tgtEl>
                                            <p:attrNameLst>
                                              <p:attrName>ppt_y</p:attrName>
                                            </p:attrNameLst>
                                          </p:cBhvr>
                                          <p:tavLst>
                                            <p:tav tm="0">
                                              <p:val>
                                                <p:strVal val="ppt_y"/>
                                              </p:val>
                                            </p:tav>
                                            <p:tav tm="100000">
                                              <p:val>
                                                <p:fltVal val="0.5"/>
                                              </p:val>
                                            </p:tav>
                                          </p:tavLst>
                                        </p:anim>
                                        <p:set>
                                          <p:cBhvr>
                                            <p:cTn id="156" dur="1" fill="hold">
                                              <p:stCondLst>
                                                <p:cond delay="499"/>
                                              </p:stCondLst>
                                            </p:cTn>
                                            <p:tgtEl>
                                              <p:spTgt spid="30"/>
                                            </p:tgtEl>
                                            <p:attrNameLst>
                                              <p:attrName>style.visibility</p:attrName>
                                            </p:attrNameLst>
                                          </p:cBhvr>
                                          <p:to>
                                            <p:strVal val="hidden"/>
                                          </p:to>
                                        </p:set>
                                      </p:childTnLst>
                                    </p:cTn>
                                  </p:par>
                                  <p:par>
                                    <p:cTn id="157" presetID="53" presetClass="exit" presetSubtype="544" fill="hold" grpId="1" nodeType="withEffect">
                                      <p:stCondLst>
                                        <p:cond delay="0"/>
                                      </p:stCondLst>
                                      <p:childTnLst>
                                        <p:anim calcmode="lin" valueType="num">
                                          <p:cBhvr>
                                            <p:cTn id="158" dur="500"/>
                                            <p:tgtEl>
                                              <p:spTgt spid="33"/>
                                            </p:tgtEl>
                                            <p:attrNameLst>
                                              <p:attrName>ppt_w</p:attrName>
                                            </p:attrNameLst>
                                          </p:cBhvr>
                                          <p:tavLst>
                                            <p:tav tm="0">
                                              <p:val>
                                                <p:strVal val="ppt_w"/>
                                              </p:val>
                                            </p:tav>
                                            <p:tav tm="100000">
                                              <p:val>
                                                <p:fltVal val="0"/>
                                              </p:val>
                                            </p:tav>
                                          </p:tavLst>
                                        </p:anim>
                                        <p:anim calcmode="lin" valueType="num">
                                          <p:cBhvr>
                                            <p:cTn id="159" dur="500"/>
                                            <p:tgtEl>
                                              <p:spTgt spid="33"/>
                                            </p:tgtEl>
                                            <p:attrNameLst>
                                              <p:attrName>ppt_h</p:attrName>
                                            </p:attrNameLst>
                                          </p:cBhvr>
                                          <p:tavLst>
                                            <p:tav tm="0">
                                              <p:val>
                                                <p:strVal val="ppt_h"/>
                                              </p:val>
                                            </p:tav>
                                            <p:tav tm="100000">
                                              <p:val>
                                                <p:fltVal val="0"/>
                                              </p:val>
                                            </p:tav>
                                          </p:tavLst>
                                        </p:anim>
                                        <p:animEffect transition="out" filter="fade">
                                          <p:cBhvr>
                                            <p:cTn id="160" dur="500"/>
                                            <p:tgtEl>
                                              <p:spTgt spid="33"/>
                                            </p:tgtEl>
                                          </p:cBhvr>
                                        </p:animEffect>
                                        <p:anim calcmode="lin" valueType="num">
                                          <p:cBhvr>
                                            <p:cTn id="161" dur="500"/>
                                            <p:tgtEl>
                                              <p:spTgt spid="33"/>
                                            </p:tgtEl>
                                            <p:attrNameLst>
                                              <p:attrName>ppt_x</p:attrName>
                                            </p:attrNameLst>
                                          </p:cBhvr>
                                          <p:tavLst>
                                            <p:tav tm="0">
                                              <p:val>
                                                <p:strVal val="ppt_x"/>
                                              </p:val>
                                            </p:tav>
                                            <p:tav tm="100000">
                                              <p:val>
                                                <p:fltVal val="0.5"/>
                                              </p:val>
                                            </p:tav>
                                          </p:tavLst>
                                        </p:anim>
                                        <p:anim calcmode="lin" valueType="num">
                                          <p:cBhvr>
                                            <p:cTn id="162" dur="500"/>
                                            <p:tgtEl>
                                              <p:spTgt spid="33"/>
                                            </p:tgtEl>
                                            <p:attrNameLst>
                                              <p:attrName>ppt_y</p:attrName>
                                            </p:attrNameLst>
                                          </p:cBhvr>
                                          <p:tavLst>
                                            <p:tav tm="0">
                                              <p:val>
                                                <p:strVal val="ppt_y"/>
                                              </p:val>
                                            </p:tav>
                                            <p:tav tm="100000">
                                              <p:val>
                                                <p:fltVal val="0.5"/>
                                              </p:val>
                                            </p:tav>
                                          </p:tavLst>
                                        </p:anim>
                                        <p:set>
                                          <p:cBhvr>
                                            <p:cTn id="163" dur="1" fill="hold">
                                              <p:stCondLst>
                                                <p:cond delay="499"/>
                                              </p:stCondLst>
                                            </p:cTn>
                                            <p:tgtEl>
                                              <p:spTgt spid="33"/>
                                            </p:tgtEl>
                                            <p:attrNameLst>
                                              <p:attrName>style.visibility</p:attrName>
                                            </p:attrNameLst>
                                          </p:cBhvr>
                                          <p:to>
                                            <p:strVal val="hidden"/>
                                          </p:to>
                                        </p:set>
                                      </p:childTnLst>
                                    </p:cTn>
                                  </p:par>
                                  <p:par>
                                    <p:cTn id="164" presetID="53" presetClass="exit" presetSubtype="544" fill="hold" grpId="1" nodeType="withEffect">
                                      <p:stCondLst>
                                        <p:cond delay="0"/>
                                      </p:stCondLst>
                                      <p:childTnLst>
                                        <p:anim calcmode="lin" valueType="num">
                                          <p:cBhvr>
                                            <p:cTn id="165" dur="500"/>
                                            <p:tgtEl>
                                              <p:spTgt spid="29"/>
                                            </p:tgtEl>
                                            <p:attrNameLst>
                                              <p:attrName>ppt_w</p:attrName>
                                            </p:attrNameLst>
                                          </p:cBhvr>
                                          <p:tavLst>
                                            <p:tav tm="0">
                                              <p:val>
                                                <p:strVal val="ppt_w"/>
                                              </p:val>
                                            </p:tav>
                                            <p:tav tm="100000">
                                              <p:val>
                                                <p:fltVal val="0"/>
                                              </p:val>
                                            </p:tav>
                                          </p:tavLst>
                                        </p:anim>
                                        <p:anim calcmode="lin" valueType="num">
                                          <p:cBhvr>
                                            <p:cTn id="166" dur="500"/>
                                            <p:tgtEl>
                                              <p:spTgt spid="29"/>
                                            </p:tgtEl>
                                            <p:attrNameLst>
                                              <p:attrName>ppt_h</p:attrName>
                                            </p:attrNameLst>
                                          </p:cBhvr>
                                          <p:tavLst>
                                            <p:tav tm="0">
                                              <p:val>
                                                <p:strVal val="ppt_h"/>
                                              </p:val>
                                            </p:tav>
                                            <p:tav tm="100000">
                                              <p:val>
                                                <p:fltVal val="0"/>
                                              </p:val>
                                            </p:tav>
                                          </p:tavLst>
                                        </p:anim>
                                        <p:animEffect transition="out" filter="fade">
                                          <p:cBhvr>
                                            <p:cTn id="167" dur="500"/>
                                            <p:tgtEl>
                                              <p:spTgt spid="29"/>
                                            </p:tgtEl>
                                          </p:cBhvr>
                                        </p:animEffect>
                                        <p:anim calcmode="lin" valueType="num">
                                          <p:cBhvr>
                                            <p:cTn id="168" dur="500"/>
                                            <p:tgtEl>
                                              <p:spTgt spid="29"/>
                                            </p:tgtEl>
                                            <p:attrNameLst>
                                              <p:attrName>ppt_x</p:attrName>
                                            </p:attrNameLst>
                                          </p:cBhvr>
                                          <p:tavLst>
                                            <p:tav tm="0">
                                              <p:val>
                                                <p:strVal val="ppt_x"/>
                                              </p:val>
                                            </p:tav>
                                            <p:tav tm="100000">
                                              <p:val>
                                                <p:fltVal val="0.5"/>
                                              </p:val>
                                            </p:tav>
                                          </p:tavLst>
                                        </p:anim>
                                        <p:anim calcmode="lin" valueType="num">
                                          <p:cBhvr>
                                            <p:cTn id="169" dur="500"/>
                                            <p:tgtEl>
                                              <p:spTgt spid="29"/>
                                            </p:tgtEl>
                                            <p:attrNameLst>
                                              <p:attrName>ppt_y</p:attrName>
                                            </p:attrNameLst>
                                          </p:cBhvr>
                                          <p:tavLst>
                                            <p:tav tm="0">
                                              <p:val>
                                                <p:strVal val="ppt_y"/>
                                              </p:val>
                                            </p:tav>
                                            <p:tav tm="100000">
                                              <p:val>
                                                <p:fltVal val="0.5"/>
                                              </p:val>
                                            </p:tav>
                                          </p:tavLst>
                                        </p:anim>
                                        <p:set>
                                          <p:cBhvr>
                                            <p:cTn id="170" dur="1" fill="hold">
                                              <p:stCondLst>
                                                <p:cond delay="499"/>
                                              </p:stCondLst>
                                            </p:cTn>
                                            <p:tgtEl>
                                              <p:spTgt spid="29"/>
                                            </p:tgtEl>
                                            <p:attrNameLst>
                                              <p:attrName>style.visibility</p:attrName>
                                            </p:attrNameLst>
                                          </p:cBhvr>
                                          <p:to>
                                            <p:strVal val="hidden"/>
                                          </p:to>
                                        </p:set>
                                      </p:childTnLst>
                                    </p:cTn>
                                  </p:par>
                                  <p:par>
                                    <p:cTn id="171" presetID="53" presetClass="exit" presetSubtype="544" fill="hold" grpId="1" nodeType="withEffect">
                                      <p:stCondLst>
                                        <p:cond delay="0"/>
                                      </p:stCondLst>
                                      <p:childTnLst>
                                        <p:anim calcmode="lin" valueType="num">
                                          <p:cBhvr>
                                            <p:cTn id="172" dur="500"/>
                                            <p:tgtEl>
                                              <p:spTgt spid="35"/>
                                            </p:tgtEl>
                                            <p:attrNameLst>
                                              <p:attrName>ppt_w</p:attrName>
                                            </p:attrNameLst>
                                          </p:cBhvr>
                                          <p:tavLst>
                                            <p:tav tm="0">
                                              <p:val>
                                                <p:strVal val="ppt_w"/>
                                              </p:val>
                                            </p:tav>
                                            <p:tav tm="100000">
                                              <p:val>
                                                <p:fltVal val="0"/>
                                              </p:val>
                                            </p:tav>
                                          </p:tavLst>
                                        </p:anim>
                                        <p:anim calcmode="lin" valueType="num">
                                          <p:cBhvr>
                                            <p:cTn id="173" dur="500"/>
                                            <p:tgtEl>
                                              <p:spTgt spid="35"/>
                                            </p:tgtEl>
                                            <p:attrNameLst>
                                              <p:attrName>ppt_h</p:attrName>
                                            </p:attrNameLst>
                                          </p:cBhvr>
                                          <p:tavLst>
                                            <p:tav tm="0">
                                              <p:val>
                                                <p:strVal val="ppt_h"/>
                                              </p:val>
                                            </p:tav>
                                            <p:tav tm="100000">
                                              <p:val>
                                                <p:fltVal val="0"/>
                                              </p:val>
                                            </p:tav>
                                          </p:tavLst>
                                        </p:anim>
                                        <p:animEffect transition="out" filter="fade">
                                          <p:cBhvr>
                                            <p:cTn id="174" dur="500"/>
                                            <p:tgtEl>
                                              <p:spTgt spid="35"/>
                                            </p:tgtEl>
                                          </p:cBhvr>
                                        </p:animEffect>
                                        <p:anim calcmode="lin" valueType="num">
                                          <p:cBhvr>
                                            <p:cTn id="175" dur="500"/>
                                            <p:tgtEl>
                                              <p:spTgt spid="35"/>
                                            </p:tgtEl>
                                            <p:attrNameLst>
                                              <p:attrName>ppt_x</p:attrName>
                                            </p:attrNameLst>
                                          </p:cBhvr>
                                          <p:tavLst>
                                            <p:tav tm="0">
                                              <p:val>
                                                <p:strVal val="ppt_x"/>
                                              </p:val>
                                            </p:tav>
                                            <p:tav tm="100000">
                                              <p:val>
                                                <p:fltVal val="0.5"/>
                                              </p:val>
                                            </p:tav>
                                          </p:tavLst>
                                        </p:anim>
                                        <p:anim calcmode="lin" valueType="num">
                                          <p:cBhvr>
                                            <p:cTn id="176" dur="500"/>
                                            <p:tgtEl>
                                              <p:spTgt spid="35"/>
                                            </p:tgtEl>
                                            <p:attrNameLst>
                                              <p:attrName>ppt_y</p:attrName>
                                            </p:attrNameLst>
                                          </p:cBhvr>
                                          <p:tavLst>
                                            <p:tav tm="0">
                                              <p:val>
                                                <p:strVal val="ppt_y"/>
                                              </p:val>
                                            </p:tav>
                                            <p:tav tm="100000">
                                              <p:val>
                                                <p:fltVal val="0.5"/>
                                              </p:val>
                                            </p:tav>
                                          </p:tavLst>
                                        </p:anim>
                                        <p:set>
                                          <p:cBhvr>
                                            <p:cTn id="177" dur="1" fill="hold">
                                              <p:stCondLst>
                                                <p:cond delay="499"/>
                                              </p:stCondLst>
                                            </p:cTn>
                                            <p:tgtEl>
                                              <p:spTgt spid="35"/>
                                            </p:tgtEl>
                                            <p:attrNameLst>
                                              <p:attrName>style.visibility</p:attrName>
                                            </p:attrNameLst>
                                          </p:cBhvr>
                                          <p:to>
                                            <p:strVal val="hidden"/>
                                          </p:to>
                                        </p:set>
                                      </p:childTnLst>
                                    </p:cTn>
                                  </p:par>
                                  <p:par>
                                    <p:cTn id="178" presetID="53" presetClass="exit" presetSubtype="544" fill="hold" grpId="1" nodeType="withEffect">
                                      <p:stCondLst>
                                        <p:cond delay="0"/>
                                      </p:stCondLst>
                                      <p:childTnLst>
                                        <p:anim calcmode="lin" valueType="num">
                                          <p:cBhvr>
                                            <p:cTn id="179" dur="500"/>
                                            <p:tgtEl>
                                              <p:spTgt spid="34"/>
                                            </p:tgtEl>
                                            <p:attrNameLst>
                                              <p:attrName>ppt_w</p:attrName>
                                            </p:attrNameLst>
                                          </p:cBhvr>
                                          <p:tavLst>
                                            <p:tav tm="0">
                                              <p:val>
                                                <p:strVal val="ppt_w"/>
                                              </p:val>
                                            </p:tav>
                                            <p:tav tm="100000">
                                              <p:val>
                                                <p:fltVal val="0"/>
                                              </p:val>
                                            </p:tav>
                                          </p:tavLst>
                                        </p:anim>
                                        <p:anim calcmode="lin" valueType="num">
                                          <p:cBhvr>
                                            <p:cTn id="180" dur="500"/>
                                            <p:tgtEl>
                                              <p:spTgt spid="34"/>
                                            </p:tgtEl>
                                            <p:attrNameLst>
                                              <p:attrName>ppt_h</p:attrName>
                                            </p:attrNameLst>
                                          </p:cBhvr>
                                          <p:tavLst>
                                            <p:tav tm="0">
                                              <p:val>
                                                <p:strVal val="ppt_h"/>
                                              </p:val>
                                            </p:tav>
                                            <p:tav tm="100000">
                                              <p:val>
                                                <p:fltVal val="0"/>
                                              </p:val>
                                            </p:tav>
                                          </p:tavLst>
                                        </p:anim>
                                        <p:animEffect transition="out" filter="fade">
                                          <p:cBhvr>
                                            <p:cTn id="181" dur="500"/>
                                            <p:tgtEl>
                                              <p:spTgt spid="34"/>
                                            </p:tgtEl>
                                          </p:cBhvr>
                                        </p:animEffect>
                                        <p:anim calcmode="lin" valueType="num">
                                          <p:cBhvr>
                                            <p:cTn id="182" dur="500"/>
                                            <p:tgtEl>
                                              <p:spTgt spid="34"/>
                                            </p:tgtEl>
                                            <p:attrNameLst>
                                              <p:attrName>ppt_x</p:attrName>
                                            </p:attrNameLst>
                                          </p:cBhvr>
                                          <p:tavLst>
                                            <p:tav tm="0">
                                              <p:val>
                                                <p:strVal val="ppt_x"/>
                                              </p:val>
                                            </p:tav>
                                            <p:tav tm="100000">
                                              <p:val>
                                                <p:fltVal val="0.5"/>
                                              </p:val>
                                            </p:tav>
                                          </p:tavLst>
                                        </p:anim>
                                        <p:anim calcmode="lin" valueType="num">
                                          <p:cBhvr>
                                            <p:cTn id="183" dur="500"/>
                                            <p:tgtEl>
                                              <p:spTgt spid="34"/>
                                            </p:tgtEl>
                                            <p:attrNameLst>
                                              <p:attrName>ppt_y</p:attrName>
                                            </p:attrNameLst>
                                          </p:cBhvr>
                                          <p:tavLst>
                                            <p:tav tm="0">
                                              <p:val>
                                                <p:strVal val="ppt_y"/>
                                              </p:val>
                                            </p:tav>
                                            <p:tav tm="100000">
                                              <p:val>
                                                <p:fltVal val="0.5"/>
                                              </p:val>
                                            </p:tav>
                                          </p:tavLst>
                                        </p:anim>
                                        <p:set>
                                          <p:cBhvr>
                                            <p:cTn id="184" dur="1" fill="hold">
                                              <p:stCondLst>
                                                <p:cond delay="499"/>
                                              </p:stCondLst>
                                            </p:cTn>
                                            <p:tgtEl>
                                              <p:spTgt spid="34"/>
                                            </p:tgtEl>
                                            <p:attrNameLst>
                                              <p:attrName>style.visibility</p:attrName>
                                            </p:attrNameLst>
                                          </p:cBhvr>
                                          <p:to>
                                            <p:strVal val="hidden"/>
                                          </p:to>
                                        </p:set>
                                      </p:childTnLst>
                                    </p:cTn>
                                  </p:par>
                                  <p:par>
                                    <p:cTn id="185" presetID="53" presetClass="exit" presetSubtype="544" fill="hold" grpId="1" nodeType="withEffect">
                                      <p:stCondLst>
                                        <p:cond delay="0"/>
                                      </p:stCondLst>
                                      <p:childTnLst>
                                        <p:anim calcmode="lin" valueType="num">
                                          <p:cBhvr>
                                            <p:cTn id="186" dur="500"/>
                                            <p:tgtEl>
                                              <p:spTgt spid="2"/>
                                            </p:tgtEl>
                                            <p:attrNameLst>
                                              <p:attrName>ppt_w</p:attrName>
                                            </p:attrNameLst>
                                          </p:cBhvr>
                                          <p:tavLst>
                                            <p:tav tm="0">
                                              <p:val>
                                                <p:strVal val="ppt_w"/>
                                              </p:val>
                                            </p:tav>
                                            <p:tav tm="100000">
                                              <p:val>
                                                <p:fltVal val="0"/>
                                              </p:val>
                                            </p:tav>
                                          </p:tavLst>
                                        </p:anim>
                                        <p:anim calcmode="lin" valueType="num">
                                          <p:cBhvr>
                                            <p:cTn id="187" dur="500"/>
                                            <p:tgtEl>
                                              <p:spTgt spid="2"/>
                                            </p:tgtEl>
                                            <p:attrNameLst>
                                              <p:attrName>ppt_h</p:attrName>
                                            </p:attrNameLst>
                                          </p:cBhvr>
                                          <p:tavLst>
                                            <p:tav tm="0">
                                              <p:val>
                                                <p:strVal val="ppt_h"/>
                                              </p:val>
                                            </p:tav>
                                            <p:tav tm="100000">
                                              <p:val>
                                                <p:fltVal val="0"/>
                                              </p:val>
                                            </p:tav>
                                          </p:tavLst>
                                        </p:anim>
                                        <p:animEffect transition="out" filter="fade">
                                          <p:cBhvr>
                                            <p:cTn id="188" dur="500"/>
                                            <p:tgtEl>
                                              <p:spTgt spid="2"/>
                                            </p:tgtEl>
                                          </p:cBhvr>
                                        </p:animEffect>
                                        <p:anim calcmode="lin" valueType="num">
                                          <p:cBhvr>
                                            <p:cTn id="189" dur="500"/>
                                            <p:tgtEl>
                                              <p:spTgt spid="2"/>
                                            </p:tgtEl>
                                            <p:attrNameLst>
                                              <p:attrName>ppt_x</p:attrName>
                                            </p:attrNameLst>
                                          </p:cBhvr>
                                          <p:tavLst>
                                            <p:tav tm="0">
                                              <p:val>
                                                <p:strVal val="ppt_x"/>
                                              </p:val>
                                            </p:tav>
                                            <p:tav tm="100000">
                                              <p:val>
                                                <p:fltVal val="0.5"/>
                                              </p:val>
                                            </p:tav>
                                          </p:tavLst>
                                        </p:anim>
                                        <p:anim calcmode="lin" valueType="num">
                                          <p:cBhvr>
                                            <p:cTn id="190" dur="500"/>
                                            <p:tgtEl>
                                              <p:spTgt spid="2"/>
                                            </p:tgtEl>
                                            <p:attrNameLst>
                                              <p:attrName>ppt_y</p:attrName>
                                            </p:attrNameLst>
                                          </p:cBhvr>
                                          <p:tavLst>
                                            <p:tav tm="0">
                                              <p:val>
                                                <p:strVal val="ppt_y"/>
                                              </p:val>
                                            </p:tav>
                                            <p:tav tm="100000">
                                              <p:val>
                                                <p:fltVal val="0.5"/>
                                              </p:val>
                                            </p:tav>
                                          </p:tavLst>
                                        </p:anim>
                                        <p:set>
                                          <p:cBhvr>
                                            <p:cTn id="191" dur="1" fill="hold">
                                              <p:stCondLst>
                                                <p:cond delay="499"/>
                                              </p:stCondLst>
                                            </p:cTn>
                                            <p:tgtEl>
                                              <p:spTgt spid="2"/>
                                            </p:tgtEl>
                                            <p:attrNameLst>
                                              <p:attrName>style.visibility</p:attrName>
                                            </p:attrNameLst>
                                          </p:cBhvr>
                                          <p:to>
                                            <p:strVal val="hidden"/>
                                          </p:to>
                                        </p:set>
                                      </p:childTnLst>
                                    </p:cTn>
                                  </p:par>
                                  <p:par>
                                    <p:cTn id="192" presetID="53" presetClass="exit" presetSubtype="544" fill="hold" grpId="1" nodeType="withEffect">
                                      <p:stCondLst>
                                        <p:cond delay="0"/>
                                      </p:stCondLst>
                                      <p:childTnLst>
                                        <p:anim calcmode="lin" valueType="num">
                                          <p:cBhvr>
                                            <p:cTn id="193" dur="500"/>
                                            <p:tgtEl>
                                              <p:spTgt spid="18"/>
                                            </p:tgtEl>
                                            <p:attrNameLst>
                                              <p:attrName>ppt_w</p:attrName>
                                            </p:attrNameLst>
                                          </p:cBhvr>
                                          <p:tavLst>
                                            <p:tav tm="0">
                                              <p:val>
                                                <p:strVal val="ppt_w"/>
                                              </p:val>
                                            </p:tav>
                                            <p:tav tm="100000">
                                              <p:val>
                                                <p:fltVal val="0"/>
                                              </p:val>
                                            </p:tav>
                                          </p:tavLst>
                                        </p:anim>
                                        <p:anim calcmode="lin" valueType="num">
                                          <p:cBhvr>
                                            <p:cTn id="194" dur="500"/>
                                            <p:tgtEl>
                                              <p:spTgt spid="18"/>
                                            </p:tgtEl>
                                            <p:attrNameLst>
                                              <p:attrName>ppt_h</p:attrName>
                                            </p:attrNameLst>
                                          </p:cBhvr>
                                          <p:tavLst>
                                            <p:tav tm="0">
                                              <p:val>
                                                <p:strVal val="ppt_h"/>
                                              </p:val>
                                            </p:tav>
                                            <p:tav tm="100000">
                                              <p:val>
                                                <p:fltVal val="0"/>
                                              </p:val>
                                            </p:tav>
                                          </p:tavLst>
                                        </p:anim>
                                        <p:animEffect transition="out" filter="fade">
                                          <p:cBhvr>
                                            <p:cTn id="195" dur="500"/>
                                            <p:tgtEl>
                                              <p:spTgt spid="18"/>
                                            </p:tgtEl>
                                          </p:cBhvr>
                                        </p:animEffect>
                                        <p:anim calcmode="lin" valueType="num">
                                          <p:cBhvr>
                                            <p:cTn id="196" dur="500"/>
                                            <p:tgtEl>
                                              <p:spTgt spid="18"/>
                                            </p:tgtEl>
                                            <p:attrNameLst>
                                              <p:attrName>ppt_x</p:attrName>
                                            </p:attrNameLst>
                                          </p:cBhvr>
                                          <p:tavLst>
                                            <p:tav tm="0">
                                              <p:val>
                                                <p:strVal val="ppt_x"/>
                                              </p:val>
                                            </p:tav>
                                            <p:tav tm="100000">
                                              <p:val>
                                                <p:fltVal val="0.5"/>
                                              </p:val>
                                            </p:tav>
                                          </p:tavLst>
                                        </p:anim>
                                        <p:anim calcmode="lin" valueType="num">
                                          <p:cBhvr>
                                            <p:cTn id="197" dur="500"/>
                                            <p:tgtEl>
                                              <p:spTgt spid="18"/>
                                            </p:tgtEl>
                                            <p:attrNameLst>
                                              <p:attrName>ppt_y</p:attrName>
                                            </p:attrNameLst>
                                          </p:cBhvr>
                                          <p:tavLst>
                                            <p:tav tm="0">
                                              <p:val>
                                                <p:strVal val="ppt_y"/>
                                              </p:val>
                                            </p:tav>
                                            <p:tav tm="100000">
                                              <p:val>
                                                <p:fltVal val="0.5"/>
                                              </p:val>
                                            </p:tav>
                                          </p:tavLst>
                                        </p:anim>
                                        <p:set>
                                          <p:cBhvr>
                                            <p:cTn id="198" dur="1" fill="hold">
                                              <p:stCondLst>
                                                <p:cond delay="499"/>
                                              </p:stCondLst>
                                            </p:cTn>
                                            <p:tgtEl>
                                              <p:spTgt spid="18"/>
                                            </p:tgtEl>
                                            <p:attrNameLst>
                                              <p:attrName>style.visibility</p:attrName>
                                            </p:attrNameLst>
                                          </p:cBhvr>
                                          <p:to>
                                            <p:strVal val="hidden"/>
                                          </p:to>
                                        </p:set>
                                      </p:childTnLst>
                                    </p:cTn>
                                  </p:par>
                                  <p:par>
                                    <p:cTn id="199" presetID="53" presetClass="exit" presetSubtype="544" fill="hold" grpId="1" nodeType="withEffect">
                                      <p:stCondLst>
                                        <p:cond delay="0"/>
                                      </p:stCondLst>
                                      <p:childTnLst>
                                        <p:anim calcmode="lin" valueType="num">
                                          <p:cBhvr>
                                            <p:cTn id="200" dur="500"/>
                                            <p:tgtEl>
                                              <p:spTgt spid="23"/>
                                            </p:tgtEl>
                                            <p:attrNameLst>
                                              <p:attrName>ppt_w</p:attrName>
                                            </p:attrNameLst>
                                          </p:cBhvr>
                                          <p:tavLst>
                                            <p:tav tm="0">
                                              <p:val>
                                                <p:strVal val="ppt_w"/>
                                              </p:val>
                                            </p:tav>
                                            <p:tav tm="100000">
                                              <p:val>
                                                <p:fltVal val="0"/>
                                              </p:val>
                                            </p:tav>
                                          </p:tavLst>
                                        </p:anim>
                                        <p:anim calcmode="lin" valueType="num">
                                          <p:cBhvr>
                                            <p:cTn id="201" dur="500"/>
                                            <p:tgtEl>
                                              <p:spTgt spid="23"/>
                                            </p:tgtEl>
                                            <p:attrNameLst>
                                              <p:attrName>ppt_h</p:attrName>
                                            </p:attrNameLst>
                                          </p:cBhvr>
                                          <p:tavLst>
                                            <p:tav tm="0">
                                              <p:val>
                                                <p:strVal val="ppt_h"/>
                                              </p:val>
                                            </p:tav>
                                            <p:tav tm="100000">
                                              <p:val>
                                                <p:fltVal val="0"/>
                                              </p:val>
                                            </p:tav>
                                          </p:tavLst>
                                        </p:anim>
                                        <p:animEffect transition="out" filter="fade">
                                          <p:cBhvr>
                                            <p:cTn id="202" dur="500"/>
                                            <p:tgtEl>
                                              <p:spTgt spid="23"/>
                                            </p:tgtEl>
                                          </p:cBhvr>
                                        </p:animEffect>
                                        <p:anim calcmode="lin" valueType="num">
                                          <p:cBhvr>
                                            <p:cTn id="203" dur="500"/>
                                            <p:tgtEl>
                                              <p:spTgt spid="23"/>
                                            </p:tgtEl>
                                            <p:attrNameLst>
                                              <p:attrName>ppt_x</p:attrName>
                                            </p:attrNameLst>
                                          </p:cBhvr>
                                          <p:tavLst>
                                            <p:tav tm="0">
                                              <p:val>
                                                <p:strVal val="ppt_x"/>
                                              </p:val>
                                            </p:tav>
                                            <p:tav tm="100000">
                                              <p:val>
                                                <p:fltVal val="0.5"/>
                                              </p:val>
                                            </p:tav>
                                          </p:tavLst>
                                        </p:anim>
                                        <p:anim calcmode="lin" valueType="num">
                                          <p:cBhvr>
                                            <p:cTn id="204" dur="500"/>
                                            <p:tgtEl>
                                              <p:spTgt spid="23"/>
                                            </p:tgtEl>
                                            <p:attrNameLst>
                                              <p:attrName>ppt_y</p:attrName>
                                            </p:attrNameLst>
                                          </p:cBhvr>
                                          <p:tavLst>
                                            <p:tav tm="0">
                                              <p:val>
                                                <p:strVal val="ppt_y"/>
                                              </p:val>
                                            </p:tav>
                                            <p:tav tm="100000">
                                              <p:val>
                                                <p:fltVal val="0.5"/>
                                              </p:val>
                                            </p:tav>
                                          </p:tavLst>
                                        </p:anim>
                                        <p:set>
                                          <p:cBhvr>
                                            <p:cTn id="205" dur="1" fill="hold">
                                              <p:stCondLst>
                                                <p:cond delay="499"/>
                                              </p:stCondLst>
                                            </p:cTn>
                                            <p:tgtEl>
                                              <p:spTgt spid="23"/>
                                            </p:tgtEl>
                                            <p:attrNameLst>
                                              <p:attrName>style.visibility</p:attrName>
                                            </p:attrNameLst>
                                          </p:cBhvr>
                                          <p:to>
                                            <p:strVal val="hidden"/>
                                          </p:to>
                                        </p:set>
                                      </p:childTnLst>
                                    </p:cTn>
                                  </p:par>
                                  <p:par>
                                    <p:cTn id="206" presetID="53" presetClass="exit" presetSubtype="544" fill="hold" grpId="1" nodeType="withEffect">
                                      <p:stCondLst>
                                        <p:cond delay="0"/>
                                      </p:stCondLst>
                                      <p:childTnLst>
                                        <p:anim calcmode="lin" valueType="num">
                                          <p:cBhvr>
                                            <p:cTn id="207" dur="500"/>
                                            <p:tgtEl>
                                              <p:spTgt spid="3"/>
                                            </p:tgtEl>
                                            <p:attrNameLst>
                                              <p:attrName>ppt_w</p:attrName>
                                            </p:attrNameLst>
                                          </p:cBhvr>
                                          <p:tavLst>
                                            <p:tav tm="0">
                                              <p:val>
                                                <p:strVal val="ppt_w"/>
                                              </p:val>
                                            </p:tav>
                                            <p:tav tm="100000">
                                              <p:val>
                                                <p:fltVal val="0"/>
                                              </p:val>
                                            </p:tav>
                                          </p:tavLst>
                                        </p:anim>
                                        <p:anim calcmode="lin" valueType="num">
                                          <p:cBhvr>
                                            <p:cTn id="208" dur="500"/>
                                            <p:tgtEl>
                                              <p:spTgt spid="3"/>
                                            </p:tgtEl>
                                            <p:attrNameLst>
                                              <p:attrName>ppt_h</p:attrName>
                                            </p:attrNameLst>
                                          </p:cBhvr>
                                          <p:tavLst>
                                            <p:tav tm="0">
                                              <p:val>
                                                <p:strVal val="ppt_h"/>
                                              </p:val>
                                            </p:tav>
                                            <p:tav tm="100000">
                                              <p:val>
                                                <p:fltVal val="0"/>
                                              </p:val>
                                            </p:tav>
                                          </p:tavLst>
                                        </p:anim>
                                        <p:animEffect transition="out" filter="fade">
                                          <p:cBhvr>
                                            <p:cTn id="209" dur="500"/>
                                            <p:tgtEl>
                                              <p:spTgt spid="3"/>
                                            </p:tgtEl>
                                          </p:cBhvr>
                                        </p:animEffect>
                                        <p:anim calcmode="lin" valueType="num">
                                          <p:cBhvr>
                                            <p:cTn id="210" dur="500"/>
                                            <p:tgtEl>
                                              <p:spTgt spid="3"/>
                                            </p:tgtEl>
                                            <p:attrNameLst>
                                              <p:attrName>ppt_x</p:attrName>
                                            </p:attrNameLst>
                                          </p:cBhvr>
                                          <p:tavLst>
                                            <p:tav tm="0">
                                              <p:val>
                                                <p:strVal val="ppt_x"/>
                                              </p:val>
                                            </p:tav>
                                            <p:tav tm="100000">
                                              <p:val>
                                                <p:fltVal val="0.5"/>
                                              </p:val>
                                            </p:tav>
                                          </p:tavLst>
                                        </p:anim>
                                        <p:anim calcmode="lin" valueType="num">
                                          <p:cBhvr>
                                            <p:cTn id="211" dur="500"/>
                                            <p:tgtEl>
                                              <p:spTgt spid="3"/>
                                            </p:tgtEl>
                                            <p:attrNameLst>
                                              <p:attrName>ppt_y</p:attrName>
                                            </p:attrNameLst>
                                          </p:cBhvr>
                                          <p:tavLst>
                                            <p:tav tm="0">
                                              <p:val>
                                                <p:strVal val="ppt_y"/>
                                              </p:val>
                                            </p:tav>
                                            <p:tav tm="100000">
                                              <p:val>
                                                <p:fltVal val="0.5"/>
                                              </p:val>
                                            </p:tav>
                                          </p:tavLst>
                                        </p:anim>
                                        <p:set>
                                          <p:cBhvr>
                                            <p:cTn id="212" dur="1" fill="hold">
                                              <p:stCondLst>
                                                <p:cond delay="499"/>
                                              </p:stCondLst>
                                            </p:cTn>
                                            <p:tgtEl>
                                              <p:spTgt spid="3"/>
                                            </p:tgtEl>
                                            <p:attrNameLst>
                                              <p:attrName>style.visibility</p:attrName>
                                            </p:attrNameLst>
                                          </p:cBhvr>
                                          <p:to>
                                            <p:strVal val="hidden"/>
                                          </p:to>
                                        </p:set>
                                      </p:childTnLst>
                                    </p:cTn>
                                  </p:par>
                                  <p:par>
                                    <p:cTn id="213" presetID="53" presetClass="exit" presetSubtype="544" fill="hold" grpId="1" nodeType="withEffect">
                                      <p:stCondLst>
                                        <p:cond delay="0"/>
                                      </p:stCondLst>
                                      <p:childTnLst>
                                        <p:anim calcmode="lin" valueType="num">
                                          <p:cBhvr>
                                            <p:cTn id="214" dur="500"/>
                                            <p:tgtEl>
                                              <p:spTgt spid="25"/>
                                            </p:tgtEl>
                                            <p:attrNameLst>
                                              <p:attrName>ppt_w</p:attrName>
                                            </p:attrNameLst>
                                          </p:cBhvr>
                                          <p:tavLst>
                                            <p:tav tm="0">
                                              <p:val>
                                                <p:strVal val="ppt_w"/>
                                              </p:val>
                                            </p:tav>
                                            <p:tav tm="100000">
                                              <p:val>
                                                <p:fltVal val="0"/>
                                              </p:val>
                                            </p:tav>
                                          </p:tavLst>
                                        </p:anim>
                                        <p:anim calcmode="lin" valueType="num">
                                          <p:cBhvr>
                                            <p:cTn id="215" dur="500"/>
                                            <p:tgtEl>
                                              <p:spTgt spid="25"/>
                                            </p:tgtEl>
                                            <p:attrNameLst>
                                              <p:attrName>ppt_h</p:attrName>
                                            </p:attrNameLst>
                                          </p:cBhvr>
                                          <p:tavLst>
                                            <p:tav tm="0">
                                              <p:val>
                                                <p:strVal val="ppt_h"/>
                                              </p:val>
                                            </p:tav>
                                            <p:tav tm="100000">
                                              <p:val>
                                                <p:fltVal val="0"/>
                                              </p:val>
                                            </p:tav>
                                          </p:tavLst>
                                        </p:anim>
                                        <p:animEffect transition="out" filter="fade">
                                          <p:cBhvr>
                                            <p:cTn id="216" dur="500"/>
                                            <p:tgtEl>
                                              <p:spTgt spid="25"/>
                                            </p:tgtEl>
                                          </p:cBhvr>
                                        </p:animEffect>
                                        <p:anim calcmode="lin" valueType="num">
                                          <p:cBhvr>
                                            <p:cTn id="217" dur="500"/>
                                            <p:tgtEl>
                                              <p:spTgt spid="25"/>
                                            </p:tgtEl>
                                            <p:attrNameLst>
                                              <p:attrName>ppt_x</p:attrName>
                                            </p:attrNameLst>
                                          </p:cBhvr>
                                          <p:tavLst>
                                            <p:tav tm="0">
                                              <p:val>
                                                <p:strVal val="ppt_x"/>
                                              </p:val>
                                            </p:tav>
                                            <p:tav tm="100000">
                                              <p:val>
                                                <p:fltVal val="0.5"/>
                                              </p:val>
                                            </p:tav>
                                          </p:tavLst>
                                        </p:anim>
                                        <p:anim calcmode="lin" valueType="num">
                                          <p:cBhvr>
                                            <p:cTn id="218" dur="500"/>
                                            <p:tgtEl>
                                              <p:spTgt spid="25"/>
                                            </p:tgtEl>
                                            <p:attrNameLst>
                                              <p:attrName>ppt_y</p:attrName>
                                            </p:attrNameLst>
                                          </p:cBhvr>
                                          <p:tavLst>
                                            <p:tav tm="0">
                                              <p:val>
                                                <p:strVal val="ppt_y"/>
                                              </p:val>
                                            </p:tav>
                                            <p:tav tm="100000">
                                              <p:val>
                                                <p:fltVal val="0.5"/>
                                              </p:val>
                                            </p:tav>
                                          </p:tavLst>
                                        </p:anim>
                                        <p:set>
                                          <p:cBhvr>
                                            <p:cTn id="219" dur="1" fill="hold">
                                              <p:stCondLst>
                                                <p:cond delay="499"/>
                                              </p:stCondLst>
                                            </p:cTn>
                                            <p:tgtEl>
                                              <p:spTgt spid="25"/>
                                            </p:tgtEl>
                                            <p:attrNameLst>
                                              <p:attrName>style.visibility</p:attrName>
                                            </p:attrNameLst>
                                          </p:cBhvr>
                                          <p:to>
                                            <p:strVal val="hidden"/>
                                          </p:to>
                                        </p:set>
                                      </p:childTnLst>
                                    </p:cTn>
                                  </p:par>
                                  <p:par>
                                    <p:cTn id="220" presetID="53" presetClass="exit" presetSubtype="544" fill="hold" grpId="1" nodeType="withEffect">
                                      <p:stCondLst>
                                        <p:cond delay="0"/>
                                      </p:stCondLst>
                                      <p:childTnLst>
                                        <p:anim calcmode="lin" valueType="num">
                                          <p:cBhvr>
                                            <p:cTn id="221" dur="500"/>
                                            <p:tgtEl>
                                              <p:spTgt spid="19"/>
                                            </p:tgtEl>
                                            <p:attrNameLst>
                                              <p:attrName>ppt_w</p:attrName>
                                            </p:attrNameLst>
                                          </p:cBhvr>
                                          <p:tavLst>
                                            <p:tav tm="0">
                                              <p:val>
                                                <p:strVal val="ppt_w"/>
                                              </p:val>
                                            </p:tav>
                                            <p:tav tm="100000">
                                              <p:val>
                                                <p:fltVal val="0"/>
                                              </p:val>
                                            </p:tav>
                                          </p:tavLst>
                                        </p:anim>
                                        <p:anim calcmode="lin" valueType="num">
                                          <p:cBhvr>
                                            <p:cTn id="222" dur="500"/>
                                            <p:tgtEl>
                                              <p:spTgt spid="19"/>
                                            </p:tgtEl>
                                            <p:attrNameLst>
                                              <p:attrName>ppt_h</p:attrName>
                                            </p:attrNameLst>
                                          </p:cBhvr>
                                          <p:tavLst>
                                            <p:tav tm="0">
                                              <p:val>
                                                <p:strVal val="ppt_h"/>
                                              </p:val>
                                            </p:tav>
                                            <p:tav tm="100000">
                                              <p:val>
                                                <p:fltVal val="0"/>
                                              </p:val>
                                            </p:tav>
                                          </p:tavLst>
                                        </p:anim>
                                        <p:animEffect transition="out" filter="fade">
                                          <p:cBhvr>
                                            <p:cTn id="223" dur="500"/>
                                            <p:tgtEl>
                                              <p:spTgt spid="19"/>
                                            </p:tgtEl>
                                          </p:cBhvr>
                                        </p:animEffect>
                                        <p:anim calcmode="lin" valueType="num">
                                          <p:cBhvr>
                                            <p:cTn id="224" dur="500"/>
                                            <p:tgtEl>
                                              <p:spTgt spid="19"/>
                                            </p:tgtEl>
                                            <p:attrNameLst>
                                              <p:attrName>ppt_x</p:attrName>
                                            </p:attrNameLst>
                                          </p:cBhvr>
                                          <p:tavLst>
                                            <p:tav tm="0">
                                              <p:val>
                                                <p:strVal val="ppt_x"/>
                                              </p:val>
                                            </p:tav>
                                            <p:tav tm="100000">
                                              <p:val>
                                                <p:fltVal val="0.5"/>
                                              </p:val>
                                            </p:tav>
                                          </p:tavLst>
                                        </p:anim>
                                        <p:anim calcmode="lin" valueType="num">
                                          <p:cBhvr>
                                            <p:cTn id="225" dur="500"/>
                                            <p:tgtEl>
                                              <p:spTgt spid="19"/>
                                            </p:tgtEl>
                                            <p:attrNameLst>
                                              <p:attrName>ppt_y</p:attrName>
                                            </p:attrNameLst>
                                          </p:cBhvr>
                                          <p:tavLst>
                                            <p:tav tm="0">
                                              <p:val>
                                                <p:strVal val="ppt_y"/>
                                              </p:val>
                                            </p:tav>
                                            <p:tav tm="100000">
                                              <p:val>
                                                <p:fltVal val="0.5"/>
                                              </p:val>
                                            </p:tav>
                                          </p:tavLst>
                                        </p:anim>
                                        <p:set>
                                          <p:cBhvr>
                                            <p:cTn id="226" dur="1" fill="hold">
                                              <p:stCondLst>
                                                <p:cond delay="499"/>
                                              </p:stCondLst>
                                            </p:cTn>
                                            <p:tgtEl>
                                              <p:spTgt spid="19"/>
                                            </p:tgtEl>
                                            <p:attrNameLst>
                                              <p:attrName>style.visibility</p:attrName>
                                            </p:attrNameLst>
                                          </p:cBhvr>
                                          <p:to>
                                            <p:strVal val="hidden"/>
                                          </p:to>
                                        </p:set>
                                      </p:childTnLst>
                                    </p:cTn>
                                  </p:par>
                                  <p:par>
                                    <p:cTn id="227" presetID="53" presetClass="exit" presetSubtype="544" fill="hold" grpId="1" nodeType="withEffect">
                                      <p:stCondLst>
                                        <p:cond delay="0"/>
                                      </p:stCondLst>
                                      <p:childTnLst>
                                        <p:anim calcmode="lin" valueType="num">
                                          <p:cBhvr>
                                            <p:cTn id="228" dur="500"/>
                                            <p:tgtEl>
                                              <p:spTgt spid="5"/>
                                            </p:tgtEl>
                                            <p:attrNameLst>
                                              <p:attrName>ppt_w</p:attrName>
                                            </p:attrNameLst>
                                          </p:cBhvr>
                                          <p:tavLst>
                                            <p:tav tm="0">
                                              <p:val>
                                                <p:strVal val="ppt_w"/>
                                              </p:val>
                                            </p:tav>
                                            <p:tav tm="100000">
                                              <p:val>
                                                <p:fltVal val="0"/>
                                              </p:val>
                                            </p:tav>
                                          </p:tavLst>
                                        </p:anim>
                                        <p:anim calcmode="lin" valueType="num">
                                          <p:cBhvr>
                                            <p:cTn id="229" dur="500"/>
                                            <p:tgtEl>
                                              <p:spTgt spid="5"/>
                                            </p:tgtEl>
                                            <p:attrNameLst>
                                              <p:attrName>ppt_h</p:attrName>
                                            </p:attrNameLst>
                                          </p:cBhvr>
                                          <p:tavLst>
                                            <p:tav tm="0">
                                              <p:val>
                                                <p:strVal val="ppt_h"/>
                                              </p:val>
                                            </p:tav>
                                            <p:tav tm="100000">
                                              <p:val>
                                                <p:fltVal val="0"/>
                                              </p:val>
                                            </p:tav>
                                          </p:tavLst>
                                        </p:anim>
                                        <p:animEffect transition="out" filter="fade">
                                          <p:cBhvr>
                                            <p:cTn id="230" dur="500"/>
                                            <p:tgtEl>
                                              <p:spTgt spid="5"/>
                                            </p:tgtEl>
                                          </p:cBhvr>
                                        </p:animEffect>
                                        <p:anim calcmode="lin" valueType="num">
                                          <p:cBhvr>
                                            <p:cTn id="231" dur="500"/>
                                            <p:tgtEl>
                                              <p:spTgt spid="5"/>
                                            </p:tgtEl>
                                            <p:attrNameLst>
                                              <p:attrName>ppt_x</p:attrName>
                                            </p:attrNameLst>
                                          </p:cBhvr>
                                          <p:tavLst>
                                            <p:tav tm="0">
                                              <p:val>
                                                <p:strVal val="ppt_x"/>
                                              </p:val>
                                            </p:tav>
                                            <p:tav tm="100000">
                                              <p:val>
                                                <p:fltVal val="0.5"/>
                                              </p:val>
                                            </p:tav>
                                          </p:tavLst>
                                        </p:anim>
                                        <p:anim calcmode="lin" valueType="num">
                                          <p:cBhvr>
                                            <p:cTn id="232" dur="500"/>
                                            <p:tgtEl>
                                              <p:spTgt spid="5"/>
                                            </p:tgtEl>
                                            <p:attrNameLst>
                                              <p:attrName>ppt_y</p:attrName>
                                            </p:attrNameLst>
                                          </p:cBhvr>
                                          <p:tavLst>
                                            <p:tav tm="0">
                                              <p:val>
                                                <p:strVal val="ppt_y"/>
                                              </p:val>
                                            </p:tav>
                                            <p:tav tm="100000">
                                              <p:val>
                                                <p:fltVal val="0.5"/>
                                              </p:val>
                                            </p:tav>
                                          </p:tavLst>
                                        </p:anim>
                                        <p:set>
                                          <p:cBhvr>
                                            <p:cTn id="233" dur="1" fill="hold">
                                              <p:stCondLst>
                                                <p:cond delay="499"/>
                                              </p:stCondLst>
                                            </p:cTn>
                                            <p:tgtEl>
                                              <p:spTgt spid="5"/>
                                            </p:tgtEl>
                                            <p:attrNameLst>
                                              <p:attrName>style.visibility</p:attrName>
                                            </p:attrNameLst>
                                          </p:cBhvr>
                                          <p:to>
                                            <p:strVal val="hidden"/>
                                          </p:to>
                                        </p:set>
                                      </p:childTnLst>
                                    </p:cTn>
                                  </p:par>
                                  <p:par>
                                    <p:cTn id="234" presetID="53" presetClass="exit" presetSubtype="544" fill="hold" grpId="1" nodeType="withEffect">
                                      <p:stCondLst>
                                        <p:cond delay="0"/>
                                      </p:stCondLst>
                                      <p:childTnLst>
                                        <p:anim calcmode="lin" valueType="num">
                                          <p:cBhvr>
                                            <p:cTn id="235" dur="500"/>
                                            <p:tgtEl>
                                              <p:spTgt spid="24"/>
                                            </p:tgtEl>
                                            <p:attrNameLst>
                                              <p:attrName>ppt_w</p:attrName>
                                            </p:attrNameLst>
                                          </p:cBhvr>
                                          <p:tavLst>
                                            <p:tav tm="0">
                                              <p:val>
                                                <p:strVal val="ppt_w"/>
                                              </p:val>
                                            </p:tav>
                                            <p:tav tm="100000">
                                              <p:val>
                                                <p:fltVal val="0"/>
                                              </p:val>
                                            </p:tav>
                                          </p:tavLst>
                                        </p:anim>
                                        <p:anim calcmode="lin" valueType="num">
                                          <p:cBhvr>
                                            <p:cTn id="236" dur="500"/>
                                            <p:tgtEl>
                                              <p:spTgt spid="24"/>
                                            </p:tgtEl>
                                            <p:attrNameLst>
                                              <p:attrName>ppt_h</p:attrName>
                                            </p:attrNameLst>
                                          </p:cBhvr>
                                          <p:tavLst>
                                            <p:tav tm="0">
                                              <p:val>
                                                <p:strVal val="ppt_h"/>
                                              </p:val>
                                            </p:tav>
                                            <p:tav tm="100000">
                                              <p:val>
                                                <p:fltVal val="0"/>
                                              </p:val>
                                            </p:tav>
                                          </p:tavLst>
                                        </p:anim>
                                        <p:animEffect transition="out" filter="fade">
                                          <p:cBhvr>
                                            <p:cTn id="237" dur="500"/>
                                            <p:tgtEl>
                                              <p:spTgt spid="24"/>
                                            </p:tgtEl>
                                          </p:cBhvr>
                                        </p:animEffect>
                                        <p:anim calcmode="lin" valueType="num">
                                          <p:cBhvr>
                                            <p:cTn id="238" dur="500"/>
                                            <p:tgtEl>
                                              <p:spTgt spid="24"/>
                                            </p:tgtEl>
                                            <p:attrNameLst>
                                              <p:attrName>ppt_x</p:attrName>
                                            </p:attrNameLst>
                                          </p:cBhvr>
                                          <p:tavLst>
                                            <p:tav tm="0">
                                              <p:val>
                                                <p:strVal val="ppt_x"/>
                                              </p:val>
                                            </p:tav>
                                            <p:tav tm="100000">
                                              <p:val>
                                                <p:fltVal val="0.5"/>
                                              </p:val>
                                            </p:tav>
                                          </p:tavLst>
                                        </p:anim>
                                        <p:anim calcmode="lin" valueType="num">
                                          <p:cBhvr>
                                            <p:cTn id="239" dur="500"/>
                                            <p:tgtEl>
                                              <p:spTgt spid="24"/>
                                            </p:tgtEl>
                                            <p:attrNameLst>
                                              <p:attrName>ppt_y</p:attrName>
                                            </p:attrNameLst>
                                          </p:cBhvr>
                                          <p:tavLst>
                                            <p:tav tm="0">
                                              <p:val>
                                                <p:strVal val="ppt_y"/>
                                              </p:val>
                                            </p:tav>
                                            <p:tav tm="100000">
                                              <p:val>
                                                <p:fltVal val="0.5"/>
                                              </p:val>
                                            </p:tav>
                                          </p:tavLst>
                                        </p:anim>
                                        <p:set>
                                          <p:cBhvr>
                                            <p:cTn id="240" dur="1" fill="hold">
                                              <p:stCondLst>
                                                <p:cond delay="499"/>
                                              </p:stCondLst>
                                            </p:cTn>
                                            <p:tgtEl>
                                              <p:spTgt spid="24"/>
                                            </p:tgtEl>
                                            <p:attrNameLst>
                                              <p:attrName>style.visibility</p:attrName>
                                            </p:attrNameLst>
                                          </p:cBhvr>
                                          <p:to>
                                            <p:strVal val="hidden"/>
                                          </p:to>
                                        </p:set>
                                      </p:childTnLst>
                                    </p:cTn>
                                  </p:par>
                                  <p:par>
                                    <p:cTn id="241" presetID="53" presetClass="exit" presetSubtype="544" fill="hold" grpId="1" nodeType="withEffect">
                                      <p:stCondLst>
                                        <p:cond delay="0"/>
                                      </p:stCondLst>
                                      <p:childTnLst>
                                        <p:anim calcmode="lin" valueType="num">
                                          <p:cBhvr>
                                            <p:cTn id="242" dur="500"/>
                                            <p:tgtEl>
                                              <p:spTgt spid="21"/>
                                            </p:tgtEl>
                                            <p:attrNameLst>
                                              <p:attrName>ppt_w</p:attrName>
                                            </p:attrNameLst>
                                          </p:cBhvr>
                                          <p:tavLst>
                                            <p:tav tm="0">
                                              <p:val>
                                                <p:strVal val="ppt_w"/>
                                              </p:val>
                                            </p:tav>
                                            <p:tav tm="100000">
                                              <p:val>
                                                <p:fltVal val="0"/>
                                              </p:val>
                                            </p:tav>
                                          </p:tavLst>
                                        </p:anim>
                                        <p:anim calcmode="lin" valueType="num">
                                          <p:cBhvr>
                                            <p:cTn id="243" dur="500"/>
                                            <p:tgtEl>
                                              <p:spTgt spid="21"/>
                                            </p:tgtEl>
                                            <p:attrNameLst>
                                              <p:attrName>ppt_h</p:attrName>
                                            </p:attrNameLst>
                                          </p:cBhvr>
                                          <p:tavLst>
                                            <p:tav tm="0">
                                              <p:val>
                                                <p:strVal val="ppt_h"/>
                                              </p:val>
                                            </p:tav>
                                            <p:tav tm="100000">
                                              <p:val>
                                                <p:fltVal val="0"/>
                                              </p:val>
                                            </p:tav>
                                          </p:tavLst>
                                        </p:anim>
                                        <p:animEffect transition="out" filter="fade">
                                          <p:cBhvr>
                                            <p:cTn id="244" dur="500"/>
                                            <p:tgtEl>
                                              <p:spTgt spid="21"/>
                                            </p:tgtEl>
                                          </p:cBhvr>
                                        </p:animEffect>
                                        <p:anim calcmode="lin" valueType="num">
                                          <p:cBhvr>
                                            <p:cTn id="245" dur="500"/>
                                            <p:tgtEl>
                                              <p:spTgt spid="21"/>
                                            </p:tgtEl>
                                            <p:attrNameLst>
                                              <p:attrName>ppt_x</p:attrName>
                                            </p:attrNameLst>
                                          </p:cBhvr>
                                          <p:tavLst>
                                            <p:tav tm="0">
                                              <p:val>
                                                <p:strVal val="ppt_x"/>
                                              </p:val>
                                            </p:tav>
                                            <p:tav tm="100000">
                                              <p:val>
                                                <p:fltVal val="0.5"/>
                                              </p:val>
                                            </p:tav>
                                          </p:tavLst>
                                        </p:anim>
                                        <p:anim calcmode="lin" valueType="num">
                                          <p:cBhvr>
                                            <p:cTn id="246" dur="500"/>
                                            <p:tgtEl>
                                              <p:spTgt spid="21"/>
                                            </p:tgtEl>
                                            <p:attrNameLst>
                                              <p:attrName>ppt_y</p:attrName>
                                            </p:attrNameLst>
                                          </p:cBhvr>
                                          <p:tavLst>
                                            <p:tav tm="0">
                                              <p:val>
                                                <p:strVal val="ppt_y"/>
                                              </p:val>
                                            </p:tav>
                                            <p:tav tm="100000">
                                              <p:val>
                                                <p:fltVal val="0.5"/>
                                              </p:val>
                                            </p:tav>
                                          </p:tavLst>
                                        </p:anim>
                                        <p:set>
                                          <p:cBhvr>
                                            <p:cTn id="247" dur="1" fill="hold">
                                              <p:stCondLst>
                                                <p:cond delay="499"/>
                                              </p:stCondLst>
                                            </p:cTn>
                                            <p:tgtEl>
                                              <p:spTgt spid="21"/>
                                            </p:tgtEl>
                                            <p:attrNameLst>
                                              <p:attrName>style.visibility</p:attrName>
                                            </p:attrNameLst>
                                          </p:cBhvr>
                                          <p:to>
                                            <p:strVal val="hidden"/>
                                          </p:to>
                                        </p:set>
                                      </p:childTnLst>
                                    </p:cTn>
                                  </p:par>
                                  <p:par>
                                    <p:cTn id="248" presetID="53" presetClass="exit" presetSubtype="544" fill="hold" grpId="1" nodeType="withEffect">
                                      <p:stCondLst>
                                        <p:cond delay="0"/>
                                      </p:stCondLst>
                                      <p:childTnLst>
                                        <p:anim calcmode="lin" valueType="num">
                                          <p:cBhvr>
                                            <p:cTn id="249" dur="500"/>
                                            <p:tgtEl>
                                              <p:spTgt spid="6"/>
                                            </p:tgtEl>
                                            <p:attrNameLst>
                                              <p:attrName>ppt_w</p:attrName>
                                            </p:attrNameLst>
                                          </p:cBhvr>
                                          <p:tavLst>
                                            <p:tav tm="0">
                                              <p:val>
                                                <p:strVal val="ppt_w"/>
                                              </p:val>
                                            </p:tav>
                                            <p:tav tm="100000">
                                              <p:val>
                                                <p:fltVal val="0"/>
                                              </p:val>
                                            </p:tav>
                                          </p:tavLst>
                                        </p:anim>
                                        <p:anim calcmode="lin" valueType="num">
                                          <p:cBhvr>
                                            <p:cTn id="250" dur="500"/>
                                            <p:tgtEl>
                                              <p:spTgt spid="6"/>
                                            </p:tgtEl>
                                            <p:attrNameLst>
                                              <p:attrName>ppt_h</p:attrName>
                                            </p:attrNameLst>
                                          </p:cBhvr>
                                          <p:tavLst>
                                            <p:tav tm="0">
                                              <p:val>
                                                <p:strVal val="ppt_h"/>
                                              </p:val>
                                            </p:tav>
                                            <p:tav tm="100000">
                                              <p:val>
                                                <p:fltVal val="0"/>
                                              </p:val>
                                            </p:tav>
                                          </p:tavLst>
                                        </p:anim>
                                        <p:animEffect transition="out" filter="fade">
                                          <p:cBhvr>
                                            <p:cTn id="251" dur="500"/>
                                            <p:tgtEl>
                                              <p:spTgt spid="6"/>
                                            </p:tgtEl>
                                          </p:cBhvr>
                                        </p:animEffect>
                                        <p:anim calcmode="lin" valueType="num">
                                          <p:cBhvr>
                                            <p:cTn id="252" dur="500"/>
                                            <p:tgtEl>
                                              <p:spTgt spid="6"/>
                                            </p:tgtEl>
                                            <p:attrNameLst>
                                              <p:attrName>ppt_x</p:attrName>
                                            </p:attrNameLst>
                                          </p:cBhvr>
                                          <p:tavLst>
                                            <p:tav tm="0">
                                              <p:val>
                                                <p:strVal val="ppt_x"/>
                                              </p:val>
                                            </p:tav>
                                            <p:tav tm="100000">
                                              <p:val>
                                                <p:fltVal val="0.5"/>
                                              </p:val>
                                            </p:tav>
                                          </p:tavLst>
                                        </p:anim>
                                        <p:anim calcmode="lin" valueType="num">
                                          <p:cBhvr>
                                            <p:cTn id="253" dur="500"/>
                                            <p:tgtEl>
                                              <p:spTgt spid="6"/>
                                            </p:tgtEl>
                                            <p:attrNameLst>
                                              <p:attrName>ppt_y</p:attrName>
                                            </p:attrNameLst>
                                          </p:cBhvr>
                                          <p:tavLst>
                                            <p:tav tm="0">
                                              <p:val>
                                                <p:strVal val="ppt_y"/>
                                              </p:val>
                                            </p:tav>
                                            <p:tav tm="100000">
                                              <p:val>
                                                <p:fltVal val="0.5"/>
                                              </p:val>
                                            </p:tav>
                                          </p:tavLst>
                                        </p:anim>
                                        <p:set>
                                          <p:cBhvr>
                                            <p:cTn id="254" dur="1" fill="hold">
                                              <p:stCondLst>
                                                <p:cond delay="499"/>
                                              </p:stCondLst>
                                            </p:cTn>
                                            <p:tgtEl>
                                              <p:spTgt spid="6"/>
                                            </p:tgtEl>
                                            <p:attrNameLst>
                                              <p:attrName>style.visibility</p:attrName>
                                            </p:attrNameLst>
                                          </p:cBhvr>
                                          <p:to>
                                            <p:strVal val="hidden"/>
                                          </p:to>
                                        </p:set>
                                      </p:childTnLst>
                                    </p:cTn>
                                  </p:par>
                                  <p:par>
                                    <p:cTn id="255" presetID="53" presetClass="exit" presetSubtype="544" fill="hold" grpId="1" nodeType="withEffect">
                                      <p:stCondLst>
                                        <p:cond delay="0"/>
                                      </p:stCondLst>
                                      <p:childTnLst>
                                        <p:anim calcmode="lin" valueType="num">
                                          <p:cBhvr>
                                            <p:cTn id="256" dur="500"/>
                                            <p:tgtEl>
                                              <p:spTgt spid="26"/>
                                            </p:tgtEl>
                                            <p:attrNameLst>
                                              <p:attrName>ppt_w</p:attrName>
                                            </p:attrNameLst>
                                          </p:cBhvr>
                                          <p:tavLst>
                                            <p:tav tm="0">
                                              <p:val>
                                                <p:strVal val="ppt_w"/>
                                              </p:val>
                                            </p:tav>
                                            <p:tav tm="100000">
                                              <p:val>
                                                <p:fltVal val="0"/>
                                              </p:val>
                                            </p:tav>
                                          </p:tavLst>
                                        </p:anim>
                                        <p:anim calcmode="lin" valueType="num">
                                          <p:cBhvr>
                                            <p:cTn id="257" dur="500"/>
                                            <p:tgtEl>
                                              <p:spTgt spid="26"/>
                                            </p:tgtEl>
                                            <p:attrNameLst>
                                              <p:attrName>ppt_h</p:attrName>
                                            </p:attrNameLst>
                                          </p:cBhvr>
                                          <p:tavLst>
                                            <p:tav tm="0">
                                              <p:val>
                                                <p:strVal val="ppt_h"/>
                                              </p:val>
                                            </p:tav>
                                            <p:tav tm="100000">
                                              <p:val>
                                                <p:fltVal val="0"/>
                                              </p:val>
                                            </p:tav>
                                          </p:tavLst>
                                        </p:anim>
                                        <p:animEffect transition="out" filter="fade">
                                          <p:cBhvr>
                                            <p:cTn id="258" dur="500"/>
                                            <p:tgtEl>
                                              <p:spTgt spid="26"/>
                                            </p:tgtEl>
                                          </p:cBhvr>
                                        </p:animEffect>
                                        <p:anim calcmode="lin" valueType="num">
                                          <p:cBhvr>
                                            <p:cTn id="259" dur="500"/>
                                            <p:tgtEl>
                                              <p:spTgt spid="26"/>
                                            </p:tgtEl>
                                            <p:attrNameLst>
                                              <p:attrName>ppt_x</p:attrName>
                                            </p:attrNameLst>
                                          </p:cBhvr>
                                          <p:tavLst>
                                            <p:tav tm="0">
                                              <p:val>
                                                <p:strVal val="ppt_x"/>
                                              </p:val>
                                            </p:tav>
                                            <p:tav tm="100000">
                                              <p:val>
                                                <p:fltVal val="0.5"/>
                                              </p:val>
                                            </p:tav>
                                          </p:tavLst>
                                        </p:anim>
                                        <p:anim calcmode="lin" valueType="num">
                                          <p:cBhvr>
                                            <p:cTn id="260" dur="500"/>
                                            <p:tgtEl>
                                              <p:spTgt spid="26"/>
                                            </p:tgtEl>
                                            <p:attrNameLst>
                                              <p:attrName>ppt_y</p:attrName>
                                            </p:attrNameLst>
                                          </p:cBhvr>
                                          <p:tavLst>
                                            <p:tav tm="0">
                                              <p:val>
                                                <p:strVal val="ppt_y"/>
                                              </p:val>
                                            </p:tav>
                                            <p:tav tm="100000">
                                              <p:val>
                                                <p:fltVal val="0.5"/>
                                              </p:val>
                                            </p:tav>
                                          </p:tavLst>
                                        </p:anim>
                                        <p:set>
                                          <p:cBhvr>
                                            <p:cTn id="261" dur="1" fill="hold">
                                              <p:stCondLst>
                                                <p:cond delay="499"/>
                                              </p:stCondLst>
                                            </p:cTn>
                                            <p:tgtEl>
                                              <p:spTgt spid="26"/>
                                            </p:tgtEl>
                                            <p:attrNameLst>
                                              <p:attrName>style.visibility</p:attrName>
                                            </p:attrNameLst>
                                          </p:cBhvr>
                                          <p:to>
                                            <p:strVal val="hidden"/>
                                          </p:to>
                                        </p:set>
                                      </p:childTnLst>
                                    </p:cTn>
                                  </p:par>
                                  <p:par>
                                    <p:cTn id="262" presetID="53" presetClass="exit" presetSubtype="544" fill="hold" grpId="1" nodeType="withEffect">
                                      <p:stCondLst>
                                        <p:cond delay="0"/>
                                      </p:stCondLst>
                                      <p:childTnLst>
                                        <p:anim calcmode="lin" valueType="num">
                                          <p:cBhvr>
                                            <p:cTn id="263" dur="500"/>
                                            <p:tgtEl>
                                              <p:spTgt spid="20"/>
                                            </p:tgtEl>
                                            <p:attrNameLst>
                                              <p:attrName>ppt_w</p:attrName>
                                            </p:attrNameLst>
                                          </p:cBhvr>
                                          <p:tavLst>
                                            <p:tav tm="0">
                                              <p:val>
                                                <p:strVal val="ppt_w"/>
                                              </p:val>
                                            </p:tav>
                                            <p:tav tm="100000">
                                              <p:val>
                                                <p:fltVal val="0"/>
                                              </p:val>
                                            </p:tav>
                                          </p:tavLst>
                                        </p:anim>
                                        <p:anim calcmode="lin" valueType="num">
                                          <p:cBhvr>
                                            <p:cTn id="264" dur="500"/>
                                            <p:tgtEl>
                                              <p:spTgt spid="20"/>
                                            </p:tgtEl>
                                            <p:attrNameLst>
                                              <p:attrName>ppt_h</p:attrName>
                                            </p:attrNameLst>
                                          </p:cBhvr>
                                          <p:tavLst>
                                            <p:tav tm="0">
                                              <p:val>
                                                <p:strVal val="ppt_h"/>
                                              </p:val>
                                            </p:tav>
                                            <p:tav tm="100000">
                                              <p:val>
                                                <p:fltVal val="0"/>
                                              </p:val>
                                            </p:tav>
                                          </p:tavLst>
                                        </p:anim>
                                        <p:animEffect transition="out" filter="fade">
                                          <p:cBhvr>
                                            <p:cTn id="265" dur="500"/>
                                            <p:tgtEl>
                                              <p:spTgt spid="20"/>
                                            </p:tgtEl>
                                          </p:cBhvr>
                                        </p:animEffect>
                                        <p:anim calcmode="lin" valueType="num">
                                          <p:cBhvr>
                                            <p:cTn id="266" dur="500"/>
                                            <p:tgtEl>
                                              <p:spTgt spid="20"/>
                                            </p:tgtEl>
                                            <p:attrNameLst>
                                              <p:attrName>ppt_x</p:attrName>
                                            </p:attrNameLst>
                                          </p:cBhvr>
                                          <p:tavLst>
                                            <p:tav tm="0">
                                              <p:val>
                                                <p:strVal val="ppt_x"/>
                                              </p:val>
                                            </p:tav>
                                            <p:tav tm="100000">
                                              <p:val>
                                                <p:fltVal val="0.5"/>
                                              </p:val>
                                            </p:tav>
                                          </p:tavLst>
                                        </p:anim>
                                        <p:anim calcmode="lin" valueType="num">
                                          <p:cBhvr>
                                            <p:cTn id="267" dur="500"/>
                                            <p:tgtEl>
                                              <p:spTgt spid="20"/>
                                            </p:tgtEl>
                                            <p:attrNameLst>
                                              <p:attrName>ppt_y</p:attrName>
                                            </p:attrNameLst>
                                          </p:cBhvr>
                                          <p:tavLst>
                                            <p:tav tm="0">
                                              <p:val>
                                                <p:strVal val="ppt_y"/>
                                              </p:val>
                                            </p:tav>
                                            <p:tav tm="100000">
                                              <p:val>
                                                <p:fltVal val="0.5"/>
                                              </p:val>
                                            </p:tav>
                                          </p:tavLst>
                                        </p:anim>
                                        <p:set>
                                          <p:cBhvr>
                                            <p:cTn id="268" dur="1" fill="hold">
                                              <p:stCondLst>
                                                <p:cond delay="499"/>
                                              </p:stCondLst>
                                            </p:cTn>
                                            <p:tgtEl>
                                              <p:spTgt spid="20"/>
                                            </p:tgtEl>
                                            <p:attrNameLst>
                                              <p:attrName>style.visibility</p:attrName>
                                            </p:attrNameLst>
                                          </p:cBhvr>
                                          <p:to>
                                            <p:strVal val="hidden"/>
                                          </p:to>
                                        </p:set>
                                      </p:childTnLst>
                                    </p:cTn>
                                  </p:par>
                                  <p:par>
                                    <p:cTn id="269" presetID="53" presetClass="exit" presetSubtype="544" fill="hold" grpId="0" nodeType="withEffect" nodePh="1">
                                      <p:stCondLst>
                                        <p:cond delay="0"/>
                                      </p:stCondLst>
                                      <p:endCondLst>
                                        <p:cond evt="begin" delay="0">
                                          <p:tn val="269"/>
                                        </p:cond>
                                      </p:endCondLst>
                                      <p:childTnLst>
                                        <p:anim calcmode="lin" valueType="num">
                                          <p:cBhvr>
                                            <p:cTn id="270" dur="500"/>
                                            <p:tgtEl>
                                              <p:spTgt spid="8"/>
                                            </p:tgtEl>
                                            <p:attrNameLst>
                                              <p:attrName>ppt_w</p:attrName>
                                            </p:attrNameLst>
                                          </p:cBhvr>
                                          <p:tavLst>
                                            <p:tav tm="0">
                                              <p:val>
                                                <p:strVal val="ppt_w"/>
                                              </p:val>
                                            </p:tav>
                                            <p:tav tm="100000">
                                              <p:val>
                                                <p:fltVal val="0"/>
                                              </p:val>
                                            </p:tav>
                                          </p:tavLst>
                                        </p:anim>
                                        <p:anim calcmode="lin" valueType="num">
                                          <p:cBhvr>
                                            <p:cTn id="271" dur="500"/>
                                            <p:tgtEl>
                                              <p:spTgt spid="8"/>
                                            </p:tgtEl>
                                            <p:attrNameLst>
                                              <p:attrName>ppt_h</p:attrName>
                                            </p:attrNameLst>
                                          </p:cBhvr>
                                          <p:tavLst>
                                            <p:tav tm="0">
                                              <p:val>
                                                <p:strVal val="ppt_h"/>
                                              </p:val>
                                            </p:tav>
                                            <p:tav tm="100000">
                                              <p:val>
                                                <p:fltVal val="0"/>
                                              </p:val>
                                            </p:tav>
                                          </p:tavLst>
                                        </p:anim>
                                        <p:animEffect transition="out" filter="fade">
                                          <p:cBhvr>
                                            <p:cTn id="272" dur="500"/>
                                            <p:tgtEl>
                                              <p:spTgt spid="8"/>
                                            </p:tgtEl>
                                          </p:cBhvr>
                                        </p:animEffect>
                                        <p:anim calcmode="lin" valueType="num">
                                          <p:cBhvr>
                                            <p:cTn id="273" dur="500"/>
                                            <p:tgtEl>
                                              <p:spTgt spid="8"/>
                                            </p:tgtEl>
                                            <p:attrNameLst>
                                              <p:attrName>ppt_x</p:attrName>
                                            </p:attrNameLst>
                                          </p:cBhvr>
                                          <p:tavLst>
                                            <p:tav tm="0">
                                              <p:val>
                                                <p:strVal val="ppt_x"/>
                                              </p:val>
                                            </p:tav>
                                            <p:tav tm="100000">
                                              <p:val>
                                                <p:fltVal val="0.5"/>
                                              </p:val>
                                            </p:tav>
                                          </p:tavLst>
                                        </p:anim>
                                        <p:anim calcmode="lin" valueType="num">
                                          <p:cBhvr>
                                            <p:cTn id="274" dur="500"/>
                                            <p:tgtEl>
                                              <p:spTgt spid="8"/>
                                            </p:tgtEl>
                                            <p:attrNameLst>
                                              <p:attrName>ppt_y</p:attrName>
                                            </p:attrNameLst>
                                          </p:cBhvr>
                                          <p:tavLst>
                                            <p:tav tm="0">
                                              <p:val>
                                                <p:strVal val="ppt_y"/>
                                              </p:val>
                                            </p:tav>
                                            <p:tav tm="100000">
                                              <p:val>
                                                <p:fltVal val="0.5"/>
                                              </p:val>
                                            </p:tav>
                                          </p:tavLst>
                                        </p:anim>
                                        <p:set>
                                          <p:cBhvr>
                                            <p:cTn id="275" dur="1" fill="hold">
                                              <p:stCondLst>
                                                <p:cond delay="499"/>
                                              </p:stCondLst>
                                            </p:cTn>
                                            <p:tgtEl>
                                              <p:spTgt spid="8"/>
                                            </p:tgtEl>
                                            <p:attrNameLst>
                                              <p:attrName>style.visibility</p:attrName>
                                            </p:attrNameLst>
                                          </p:cBhvr>
                                          <p:to>
                                            <p:strVal val="hidden"/>
                                          </p:to>
                                        </p:set>
                                      </p:childTnLst>
                                    </p:cTn>
                                  </p:par>
                                  <p:par>
                                    <p:cTn id="276" presetID="53" presetClass="exit" presetSubtype="544" fill="hold" grpId="0" nodeType="withEffect">
                                      <p:stCondLst>
                                        <p:cond delay="0"/>
                                      </p:stCondLst>
                                      <p:childTnLst>
                                        <p:anim calcmode="lin" valueType="num">
                                          <p:cBhvr>
                                            <p:cTn id="277" dur="500"/>
                                            <p:tgtEl>
                                              <p:spTgt spid="22"/>
                                            </p:tgtEl>
                                            <p:attrNameLst>
                                              <p:attrName>ppt_w</p:attrName>
                                            </p:attrNameLst>
                                          </p:cBhvr>
                                          <p:tavLst>
                                            <p:tav tm="0">
                                              <p:val>
                                                <p:strVal val="ppt_w"/>
                                              </p:val>
                                            </p:tav>
                                            <p:tav tm="100000">
                                              <p:val>
                                                <p:fltVal val="0"/>
                                              </p:val>
                                            </p:tav>
                                          </p:tavLst>
                                        </p:anim>
                                        <p:anim calcmode="lin" valueType="num">
                                          <p:cBhvr>
                                            <p:cTn id="278" dur="500"/>
                                            <p:tgtEl>
                                              <p:spTgt spid="22"/>
                                            </p:tgtEl>
                                            <p:attrNameLst>
                                              <p:attrName>ppt_h</p:attrName>
                                            </p:attrNameLst>
                                          </p:cBhvr>
                                          <p:tavLst>
                                            <p:tav tm="0">
                                              <p:val>
                                                <p:strVal val="ppt_h"/>
                                              </p:val>
                                            </p:tav>
                                            <p:tav tm="100000">
                                              <p:val>
                                                <p:fltVal val="0"/>
                                              </p:val>
                                            </p:tav>
                                          </p:tavLst>
                                        </p:anim>
                                        <p:animEffect transition="out" filter="fade">
                                          <p:cBhvr>
                                            <p:cTn id="279" dur="500"/>
                                            <p:tgtEl>
                                              <p:spTgt spid="22"/>
                                            </p:tgtEl>
                                          </p:cBhvr>
                                        </p:animEffect>
                                        <p:anim calcmode="lin" valueType="num">
                                          <p:cBhvr>
                                            <p:cTn id="280" dur="500"/>
                                            <p:tgtEl>
                                              <p:spTgt spid="22"/>
                                            </p:tgtEl>
                                            <p:attrNameLst>
                                              <p:attrName>ppt_x</p:attrName>
                                            </p:attrNameLst>
                                          </p:cBhvr>
                                          <p:tavLst>
                                            <p:tav tm="0">
                                              <p:val>
                                                <p:strVal val="ppt_x"/>
                                              </p:val>
                                            </p:tav>
                                            <p:tav tm="100000">
                                              <p:val>
                                                <p:fltVal val="0.5"/>
                                              </p:val>
                                            </p:tav>
                                          </p:tavLst>
                                        </p:anim>
                                        <p:anim calcmode="lin" valueType="num">
                                          <p:cBhvr>
                                            <p:cTn id="281" dur="500"/>
                                            <p:tgtEl>
                                              <p:spTgt spid="22"/>
                                            </p:tgtEl>
                                            <p:attrNameLst>
                                              <p:attrName>ppt_y</p:attrName>
                                            </p:attrNameLst>
                                          </p:cBhvr>
                                          <p:tavLst>
                                            <p:tav tm="0">
                                              <p:val>
                                                <p:strVal val="ppt_y"/>
                                              </p:val>
                                            </p:tav>
                                            <p:tav tm="100000">
                                              <p:val>
                                                <p:fltVal val="0.5"/>
                                              </p:val>
                                            </p:tav>
                                          </p:tavLst>
                                        </p:anim>
                                        <p:set>
                                          <p:cBhvr>
                                            <p:cTn id="282"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5" grpId="0" animBg="1"/>
          <p:bldP spid="5" grpId="1" animBg="1"/>
          <p:bldP spid="6" grpId="0" animBg="1"/>
          <p:bldP spid="6" grpId="1" animBg="1"/>
          <p:bldP spid="7" grpId="0" animBg="1"/>
          <p:bldP spid="7" grpId="1" animBg="1"/>
          <p:bldP spid="8" grpId="0"/>
          <p:bldP spid="18" grpId="0"/>
          <p:bldP spid="18" grpId="1"/>
          <p:bldP spid="19" grpId="0"/>
          <p:bldP spid="19" grpId="1"/>
          <p:bldP spid="20" grpId="0"/>
          <p:bldP spid="20" grpId="1"/>
          <p:bldP spid="21" grpId="0"/>
          <p:bldP spid="21" grpId="1"/>
          <p:bldP spid="22" grpId="0"/>
          <p:bldP spid="23" grpId="0" animBg="1"/>
          <p:bldP spid="23" grpId="1" animBg="1"/>
          <p:bldP spid="24" grpId="0" animBg="1"/>
          <p:bldP spid="24" grpId="1" animBg="1"/>
          <p:bldP spid="25" grpId="0" animBg="1"/>
          <p:bldP spid="25" grpId="1" animBg="1"/>
          <p:bldP spid="26" grpId="0" animBg="1"/>
          <p:bldP spid="26"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500" fill="hold"/>
                                            <p:tgtEl>
                                              <p:spTgt spid="37"/>
                                            </p:tgtEl>
                                            <p:attrNameLst>
                                              <p:attrName>ppt_w</p:attrName>
                                            </p:attrNameLst>
                                          </p:cBhvr>
                                          <p:tavLst>
                                            <p:tav tm="0">
                                              <p:val>
                                                <p:strVal val="4*#ppt_w"/>
                                              </p:val>
                                            </p:tav>
                                            <p:tav tm="100000">
                                              <p:val>
                                                <p:strVal val="#ppt_w"/>
                                              </p:val>
                                            </p:tav>
                                          </p:tavLst>
                                        </p:anim>
                                        <p:anim calcmode="lin" valueType="num">
                                          <p:cBhvr>
                                            <p:cTn id="13" dur="500" fill="hold"/>
                                            <p:tgtEl>
                                              <p:spTgt spid="37"/>
                                            </p:tgtEl>
                                            <p:attrNameLst>
                                              <p:attrName>ppt_h</p:attrName>
                                            </p:attrNameLst>
                                          </p:cBhvr>
                                          <p:tavLst>
                                            <p:tav tm="0">
                                              <p:val>
                                                <p:strVal val="4*#ppt_h"/>
                                              </p:val>
                                            </p:tav>
                                            <p:tav tm="100000">
                                              <p:val>
                                                <p:strVal val="#ppt_h"/>
                                              </p:val>
                                            </p:tav>
                                          </p:tavLst>
                                        </p:anim>
                                      </p:childTnLst>
                                    </p:cTn>
                                  </p:par>
                                  <p:par>
                                    <p:cTn id="14" presetID="23" presetClass="entr" presetSubtype="32"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 calcmode="lin" valueType="num">
                                          <p:cBhvr>
                                            <p:cTn id="16" dur="500" fill="hold"/>
                                            <p:tgtEl>
                                              <p:spTgt spid="28"/>
                                            </p:tgtEl>
                                            <p:attrNameLst>
                                              <p:attrName>ppt_w</p:attrName>
                                            </p:attrNameLst>
                                          </p:cBhvr>
                                          <p:tavLst>
                                            <p:tav tm="0">
                                              <p:val>
                                                <p:strVal val="4*#ppt_w"/>
                                              </p:val>
                                            </p:tav>
                                            <p:tav tm="100000">
                                              <p:val>
                                                <p:strVal val="#ppt_w"/>
                                              </p:val>
                                            </p:tav>
                                          </p:tavLst>
                                        </p:anim>
                                        <p:anim calcmode="lin" valueType="num">
                                          <p:cBhvr>
                                            <p:cTn id="17" dur="500" fill="hold"/>
                                            <p:tgtEl>
                                              <p:spTgt spid="28"/>
                                            </p:tgtEl>
                                            <p:attrNameLst>
                                              <p:attrName>ppt_h</p:attrName>
                                            </p:attrNameLst>
                                          </p:cBhvr>
                                          <p:tavLst>
                                            <p:tav tm="0">
                                              <p:val>
                                                <p:strVal val="4*#ppt_h"/>
                                              </p:val>
                                            </p:tav>
                                            <p:tav tm="100000">
                                              <p:val>
                                                <p:strVal val="#ppt_h"/>
                                              </p:val>
                                            </p:tav>
                                          </p:tavLst>
                                        </p:anim>
                                      </p:childTnLst>
                                    </p:cTn>
                                  </p:par>
                                  <p:par>
                                    <p:cTn id="18" presetID="23" presetClass="entr" presetSubtype="32" fill="hold" grpId="0" nodeType="withEffect">
                                      <p:stCondLst>
                                        <p:cond delay="0"/>
                                      </p:stCondLst>
                                      <p:childTnLst>
                                        <p:set>
                                          <p:cBhvr>
                                            <p:cTn id="19" dur="1" fill="hold">
                                              <p:stCondLst>
                                                <p:cond delay="0"/>
                                              </p:stCondLst>
                                            </p:cTn>
                                            <p:tgtEl>
                                              <p:spTgt spid="36"/>
                                            </p:tgtEl>
                                            <p:attrNameLst>
                                              <p:attrName>style.visibility</p:attrName>
                                            </p:attrNameLst>
                                          </p:cBhvr>
                                          <p:to>
                                            <p:strVal val="visible"/>
                                          </p:to>
                                        </p:set>
                                        <p:anim calcmode="lin" valueType="num">
                                          <p:cBhvr>
                                            <p:cTn id="20" dur="500" fill="hold"/>
                                            <p:tgtEl>
                                              <p:spTgt spid="36"/>
                                            </p:tgtEl>
                                            <p:attrNameLst>
                                              <p:attrName>ppt_w</p:attrName>
                                            </p:attrNameLst>
                                          </p:cBhvr>
                                          <p:tavLst>
                                            <p:tav tm="0">
                                              <p:val>
                                                <p:strVal val="4*#ppt_w"/>
                                              </p:val>
                                            </p:tav>
                                            <p:tav tm="100000">
                                              <p:val>
                                                <p:strVal val="#ppt_w"/>
                                              </p:val>
                                            </p:tav>
                                          </p:tavLst>
                                        </p:anim>
                                        <p:anim calcmode="lin" valueType="num">
                                          <p:cBhvr>
                                            <p:cTn id="21" dur="500" fill="hold"/>
                                            <p:tgtEl>
                                              <p:spTgt spid="36"/>
                                            </p:tgtEl>
                                            <p:attrNameLst>
                                              <p:attrName>ppt_h</p:attrName>
                                            </p:attrNameLst>
                                          </p:cBhvr>
                                          <p:tavLst>
                                            <p:tav tm="0">
                                              <p:val>
                                                <p:strVal val="4*#ppt_h"/>
                                              </p:val>
                                            </p:tav>
                                            <p:tav tm="100000">
                                              <p:val>
                                                <p:strVal val="#ppt_h"/>
                                              </p:val>
                                            </p:tav>
                                          </p:tavLst>
                                        </p:anim>
                                      </p:childTnLst>
                                    </p:cTn>
                                  </p:par>
                                  <p:par>
                                    <p:cTn id="22" presetID="23" presetClass="entr" presetSubtype="32"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 calcmode="lin" valueType="num">
                                          <p:cBhvr>
                                            <p:cTn id="24" dur="500" fill="hold"/>
                                            <p:tgtEl>
                                              <p:spTgt spid="32"/>
                                            </p:tgtEl>
                                            <p:attrNameLst>
                                              <p:attrName>ppt_w</p:attrName>
                                            </p:attrNameLst>
                                          </p:cBhvr>
                                          <p:tavLst>
                                            <p:tav tm="0">
                                              <p:val>
                                                <p:strVal val="4*#ppt_w"/>
                                              </p:val>
                                            </p:tav>
                                            <p:tav tm="100000">
                                              <p:val>
                                                <p:strVal val="#ppt_w"/>
                                              </p:val>
                                            </p:tav>
                                          </p:tavLst>
                                        </p:anim>
                                        <p:anim calcmode="lin" valueType="num">
                                          <p:cBhvr>
                                            <p:cTn id="25" dur="500" fill="hold"/>
                                            <p:tgtEl>
                                              <p:spTgt spid="32"/>
                                            </p:tgtEl>
                                            <p:attrNameLst>
                                              <p:attrName>ppt_h</p:attrName>
                                            </p:attrNameLst>
                                          </p:cBhvr>
                                          <p:tavLst>
                                            <p:tav tm="0">
                                              <p:val>
                                                <p:strVal val="4*#ppt_h"/>
                                              </p:val>
                                            </p:tav>
                                            <p:tav tm="100000">
                                              <p:val>
                                                <p:strVal val="#ppt_h"/>
                                              </p:val>
                                            </p:tav>
                                          </p:tavLst>
                                        </p:anim>
                                      </p:childTnLst>
                                    </p:cTn>
                                  </p:par>
                                  <p:par>
                                    <p:cTn id="26" presetID="23" presetClass="entr" presetSubtype="32"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p:cTn id="28" dur="500" fill="hold"/>
                                            <p:tgtEl>
                                              <p:spTgt spid="31"/>
                                            </p:tgtEl>
                                            <p:attrNameLst>
                                              <p:attrName>ppt_w</p:attrName>
                                            </p:attrNameLst>
                                          </p:cBhvr>
                                          <p:tavLst>
                                            <p:tav tm="0">
                                              <p:val>
                                                <p:strVal val="4*#ppt_w"/>
                                              </p:val>
                                            </p:tav>
                                            <p:tav tm="100000">
                                              <p:val>
                                                <p:strVal val="#ppt_w"/>
                                              </p:val>
                                            </p:tav>
                                          </p:tavLst>
                                        </p:anim>
                                        <p:anim calcmode="lin" valueType="num">
                                          <p:cBhvr>
                                            <p:cTn id="29" dur="500" fill="hold"/>
                                            <p:tgtEl>
                                              <p:spTgt spid="31"/>
                                            </p:tgtEl>
                                            <p:attrNameLst>
                                              <p:attrName>ppt_h</p:attrName>
                                            </p:attrNameLst>
                                          </p:cBhvr>
                                          <p:tavLst>
                                            <p:tav tm="0">
                                              <p:val>
                                                <p:strVal val="4*#ppt_h"/>
                                              </p:val>
                                            </p:tav>
                                            <p:tav tm="100000">
                                              <p:val>
                                                <p:strVal val="#ppt_h"/>
                                              </p:val>
                                            </p:tav>
                                          </p:tavLst>
                                        </p:anim>
                                      </p:childTnLst>
                                    </p:cTn>
                                  </p:par>
                                  <p:par>
                                    <p:cTn id="30" presetID="23" presetClass="entr" presetSubtype="32"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p:cTn id="32" dur="500" fill="hold"/>
                                            <p:tgtEl>
                                              <p:spTgt spid="30"/>
                                            </p:tgtEl>
                                            <p:attrNameLst>
                                              <p:attrName>ppt_w</p:attrName>
                                            </p:attrNameLst>
                                          </p:cBhvr>
                                          <p:tavLst>
                                            <p:tav tm="0">
                                              <p:val>
                                                <p:strVal val="4*#ppt_w"/>
                                              </p:val>
                                            </p:tav>
                                            <p:tav tm="100000">
                                              <p:val>
                                                <p:strVal val="#ppt_w"/>
                                              </p:val>
                                            </p:tav>
                                          </p:tavLst>
                                        </p:anim>
                                        <p:anim calcmode="lin" valueType="num">
                                          <p:cBhvr>
                                            <p:cTn id="33" dur="500" fill="hold"/>
                                            <p:tgtEl>
                                              <p:spTgt spid="30"/>
                                            </p:tgtEl>
                                            <p:attrNameLst>
                                              <p:attrName>ppt_h</p:attrName>
                                            </p:attrNameLst>
                                          </p:cBhvr>
                                          <p:tavLst>
                                            <p:tav tm="0">
                                              <p:val>
                                                <p:strVal val="4*#ppt_h"/>
                                              </p:val>
                                            </p:tav>
                                            <p:tav tm="100000">
                                              <p:val>
                                                <p:strVal val="#ppt_h"/>
                                              </p:val>
                                            </p:tav>
                                          </p:tavLst>
                                        </p:anim>
                                      </p:childTnLst>
                                    </p:cTn>
                                  </p:par>
                                  <p:par>
                                    <p:cTn id="34" presetID="23" presetClass="entr" presetSubtype="32" fill="hold" grpId="0" nodeType="withEffect">
                                      <p:stCondLst>
                                        <p:cond delay="0"/>
                                      </p:stCondLst>
                                      <p:childTnLst>
                                        <p:set>
                                          <p:cBhvr>
                                            <p:cTn id="35" dur="1" fill="hold">
                                              <p:stCondLst>
                                                <p:cond delay="0"/>
                                              </p:stCondLst>
                                            </p:cTn>
                                            <p:tgtEl>
                                              <p:spTgt spid="33"/>
                                            </p:tgtEl>
                                            <p:attrNameLst>
                                              <p:attrName>style.visibility</p:attrName>
                                            </p:attrNameLst>
                                          </p:cBhvr>
                                          <p:to>
                                            <p:strVal val="visible"/>
                                          </p:to>
                                        </p:set>
                                        <p:anim calcmode="lin" valueType="num">
                                          <p:cBhvr>
                                            <p:cTn id="36" dur="500" fill="hold"/>
                                            <p:tgtEl>
                                              <p:spTgt spid="33"/>
                                            </p:tgtEl>
                                            <p:attrNameLst>
                                              <p:attrName>ppt_w</p:attrName>
                                            </p:attrNameLst>
                                          </p:cBhvr>
                                          <p:tavLst>
                                            <p:tav tm="0">
                                              <p:val>
                                                <p:strVal val="4*#ppt_w"/>
                                              </p:val>
                                            </p:tav>
                                            <p:tav tm="100000">
                                              <p:val>
                                                <p:strVal val="#ppt_w"/>
                                              </p:val>
                                            </p:tav>
                                          </p:tavLst>
                                        </p:anim>
                                        <p:anim calcmode="lin" valueType="num">
                                          <p:cBhvr>
                                            <p:cTn id="37" dur="500" fill="hold"/>
                                            <p:tgtEl>
                                              <p:spTgt spid="33"/>
                                            </p:tgtEl>
                                            <p:attrNameLst>
                                              <p:attrName>ppt_h</p:attrName>
                                            </p:attrNameLst>
                                          </p:cBhvr>
                                          <p:tavLst>
                                            <p:tav tm="0">
                                              <p:val>
                                                <p:strVal val="4*#ppt_h"/>
                                              </p:val>
                                            </p:tav>
                                            <p:tav tm="100000">
                                              <p:val>
                                                <p:strVal val="#ppt_h"/>
                                              </p:val>
                                            </p:tav>
                                          </p:tavLst>
                                        </p:anim>
                                      </p:childTnLst>
                                    </p:cTn>
                                  </p:par>
                                  <p:par>
                                    <p:cTn id="38" presetID="23" presetClass="entr" presetSubtype="32"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 calcmode="lin" valueType="num">
                                          <p:cBhvr>
                                            <p:cTn id="40" dur="500" fill="hold"/>
                                            <p:tgtEl>
                                              <p:spTgt spid="29"/>
                                            </p:tgtEl>
                                            <p:attrNameLst>
                                              <p:attrName>ppt_w</p:attrName>
                                            </p:attrNameLst>
                                          </p:cBhvr>
                                          <p:tavLst>
                                            <p:tav tm="0">
                                              <p:val>
                                                <p:strVal val="4*#ppt_w"/>
                                              </p:val>
                                            </p:tav>
                                            <p:tav tm="100000">
                                              <p:val>
                                                <p:strVal val="#ppt_w"/>
                                              </p:val>
                                            </p:tav>
                                          </p:tavLst>
                                        </p:anim>
                                        <p:anim calcmode="lin" valueType="num">
                                          <p:cBhvr>
                                            <p:cTn id="41" dur="500" fill="hold"/>
                                            <p:tgtEl>
                                              <p:spTgt spid="29"/>
                                            </p:tgtEl>
                                            <p:attrNameLst>
                                              <p:attrName>ppt_h</p:attrName>
                                            </p:attrNameLst>
                                          </p:cBhvr>
                                          <p:tavLst>
                                            <p:tav tm="0">
                                              <p:val>
                                                <p:strVal val="4*#ppt_h"/>
                                              </p:val>
                                            </p:tav>
                                            <p:tav tm="100000">
                                              <p:val>
                                                <p:strVal val="#ppt_h"/>
                                              </p:val>
                                            </p:tav>
                                          </p:tavLst>
                                        </p:anim>
                                      </p:childTnLst>
                                    </p:cTn>
                                  </p:par>
                                  <p:par>
                                    <p:cTn id="42" presetID="23" presetClass="entr" presetSubtype="32"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anim calcmode="lin" valueType="num">
                                          <p:cBhvr>
                                            <p:cTn id="44" dur="500" fill="hold"/>
                                            <p:tgtEl>
                                              <p:spTgt spid="35"/>
                                            </p:tgtEl>
                                            <p:attrNameLst>
                                              <p:attrName>ppt_w</p:attrName>
                                            </p:attrNameLst>
                                          </p:cBhvr>
                                          <p:tavLst>
                                            <p:tav tm="0">
                                              <p:val>
                                                <p:strVal val="4*#ppt_w"/>
                                              </p:val>
                                            </p:tav>
                                            <p:tav tm="100000">
                                              <p:val>
                                                <p:strVal val="#ppt_w"/>
                                              </p:val>
                                            </p:tav>
                                          </p:tavLst>
                                        </p:anim>
                                        <p:anim calcmode="lin" valueType="num">
                                          <p:cBhvr>
                                            <p:cTn id="45" dur="500" fill="hold"/>
                                            <p:tgtEl>
                                              <p:spTgt spid="35"/>
                                            </p:tgtEl>
                                            <p:attrNameLst>
                                              <p:attrName>ppt_h</p:attrName>
                                            </p:attrNameLst>
                                          </p:cBhvr>
                                          <p:tavLst>
                                            <p:tav tm="0">
                                              <p:val>
                                                <p:strVal val="4*#ppt_h"/>
                                              </p:val>
                                            </p:tav>
                                            <p:tav tm="100000">
                                              <p:val>
                                                <p:strVal val="#ppt_h"/>
                                              </p:val>
                                            </p:tav>
                                          </p:tavLst>
                                        </p:anim>
                                      </p:childTnLst>
                                    </p:cTn>
                                  </p:par>
                                  <p:par>
                                    <p:cTn id="46" presetID="23" presetClass="entr" presetSubtype="32"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 calcmode="lin" valueType="num">
                                          <p:cBhvr>
                                            <p:cTn id="48" dur="500" fill="hold"/>
                                            <p:tgtEl>
                                              <p:spTgt spid="34"/>
                                            </p:tgtEl>
                                            <p:attrNameLst>
                                              <p:attrName>ppt_w</p:attrName>
                                            </p:attrNameLst>
                                          </p:cBhvr>
                                          <p:tavLst>
                                            <p:tav tm="0">
                                              <p:val>
                                                <p:strVal val="4*#ppt_w"/>
                                              </p:val>
                                            </p:tav>
                                            <p:tav tm="100000">
                                              <p:val>
                                                <p:strVal val="#ppt_w"/>
                                              </p:val>
                                            </p:tav>
                                          </p:tavLst>
                                        </p:anim>
                                        <p:anim calcmode="lin" valueType="num">
                                          <p:cBhvr>
                                            <p:cTn id="49" dur="500" fill="hold"/>
                                            <p:tgtEl>
                                              <p:spTgt spid="34"/>
                                            </p:tgtEl>
                                            <p:attrNameLst>
                                              <p:attrName>ppt_h</p:attrName>
                                            </p:attrNameLst>
                                          </p:cBhvr>
                                          <p:tavLst>
                                            <p:tav tm="0">
                                              <p:val>
                                                <p:strVal val="4*#ppt_h"/>
                                              </p:val>
                                            </p:tav>
                                            <p:tav tm="100000">
                                              <p:val>
                                                <p:strVal val="#ppt_h"/>
                                              </p:val>
                                            </p:tav>
                                          </p:tavLst>
                                        </p:anim>
                                      </p:childTnLst>
                                    </p:cTn>
                                  </p:par>
                                </p:childTnLst>
                              </p:cTn>
                            </p:par>
                            <p:par>
                              <p:cTn id="50" fill="hold">
                                <p:stCondLst>
                                  <p:cond delay="1000"/>
                                </p:stCondLst>
                                <p:childTnLst>
                                  <p:par>
                                    <p:cTn id="51" presetID="23" presetClass="entr" presetSubtype="16" fill="hold" grpId="0" nodeType="after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p:cTn id="53" dur="300" fill="hold"/>
                                            <p:tgtEl>
                                              <p:spTgt spid="2"/>
                                            </p:tgtEl>
                                            <p:attrNameLst>
                                              <p:attrName>ppt_w</p:attrName>
                                            </p:attrNameLst>
                                          </p:cBhvr>
                                          <p:tavLst>
                                            <p:tav tm="0">
                                              <p:val>
                                                <p:fltVal val="0"/>
                                              </p:val>
                                            </p:tav>
                                            <p:tav tm="100000">
                                              <p:val>
                                                <p:strVal val="#ppt_w"/>
                                              </p:val>
                                            </p:tav>
                                          </p:tavLst>
                                        </p:anim>
                                        <p:anim calcmode="lin" valueType="num">
                                          <p:cBhvr>
                                            <p:cTn id="54" dur="300" fill="hold"/>
                                            <p:tgtEl>
                                              <p:spTgt spid="2"/>
                                            </p:tgtEl>
                                            <p:attrNameLst>
                                              <p:attrName>ppt_h</p:attrName>
                                            </p:attrNameLst>
                                          </p:cBhvr>
                                          <p:tavLst>
                                            <p:tav tm="0">
                                              <p:val>
                                                <p:fltVal val="0"/>
                                              </p:val>
                                            </p:tav>
                                            <p:tav tm="100000">
                                              <p:val>
                                                <p:strVal val="#ppt_h"/>
                                              </p:val>
                                            </p:tav>
                                          </p:tavLst>
                                        </p:anim>
                                      </p:childTnLst>
                                    </p:cTn>
                                  </p:par>
                                </p:childTnLst>
                              </p:cTn>
                            </p:par>
                            <p:par>
                              <p:cTn id="55" fill="hold">
                                <p:stCondLst>
                                  <p:cond delay="1300"/>
                                </p:stCondLst>
                                <p:childTnLst>
                                  <p:par>
                                    <p:cTn id="56" presetID="23" presetClass="entr" presetSubtype="16"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 calcmode="lin" valueType="num">
                                          <p:cBhvr>
                                            <p:cTn id="58" dur="300" fill="hold"/>
                                            <p:tgtEl>
                                              <p:spTgt spid="18"/>
                                            </p:tgtEl>
                                            <p:attrNameLst>
                                              <p:attrName>ppt_w</p:attrName>
                                            </p:attrNameLst>
                                          </p:cBhvr>
                                          <p:tavLst>
                                            <p:tav tm="0">
                                              <p:val>
                                                <p:fltVal val="0"/>
                                              </p:val>
                                            </p:tav>
                                            <p:tav tm="100000">
                                              <p:val>
                                                <p:strVal val="#ppt_w"/>
                                              </p:val>
                                            </p:tav>
                                          </p:tavLst>
                                        </p:anim>
                                        <p:anim calcmode="lin" valueType="num">
                                          <p:cBhvr>
                                            <p:cTn id="59" dur="300" fill="hold"/>
                                            <p:tgtEl>
                                              <p:spTgt spid="18"/>
                                            </p:tgtEl>
                                            <p:attrNameLst>
                                              <p:attrName>ppt_h</p:attrName>
                                            </p:attrNameLst>
                                          </p:cBhvr>
                                          <p:tavLst>
                                            <p:tav tm="0">
                                              <p:val>
                                                <p:fltVal val="0"/>
                                              </p:val>
                                            </p:tav>
                                            <p:tav tm="100000">
                                              <p:val>
                                                <p:strVal val="#ppt_h"/>
                                              </p:val>
                                            </p:tav>
                                          </p:tavLst>
                                        </p:anim>
                                      </p:childTnLst>
                                    </p:cTn>
                                  </p:par>
                                  <p:par>
                                    <p:cTn id="60" presetID="23" presetClass="entr" presetSubtype="16"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 calcmode="lin" valueType="num">
                                          <p:cBhvr>
                                            <p:cTn id="62" dur="300" fill="hold"/>
                                            <p:tgtEl>
                                              <p:spTgt spid="23"/>
                                            </p:tgtEl>
                                            <p:attrNameLst>
                                              <p:attrName>ppt_w</p:attrName>
                                            </p:attrNameLst>
                                          </p:cBhvr>
                                          <p:tavLst>
                                            <p:tav tm="0">
                                              <p:val>
                                                <p:fltVal val="0"/>
                                              </p:val>
                                            </p:tav>
                                            <p:tav tm="100000">
                                              <p:val>
                                                <p:strVal val="#ppt_w"/>
                                              </p:val>
                                            </p:tav>
                                          </p:tavLst>
                                        </p:anim>
                                        <p:anim calcmode="lin" valueType="num">
                                          <p:cBhvr>
                                            <p:cTn id="63" dur="300" fill="hold"/>
                                            <p:tgtEl>
                                              <p:spTgt spid="23"/>
                                            </p:tgtEl>
                                            <p:attrNameLst>
                                              <p:attrName>ppt_h</p:attrName>
                                            </p:attrNameLst>
                                          </p:cBhvr>
                                          <p:tavLst>
                                            <p:tav tm="0">
                                              <p:val>
                                                <p:fltVal val="0"/>
                                              </p:val>
                                            </p:tav>
                                            <p:tav tm="100000">
                                              <p:val>
                                                <p:strVal val="#ppt_h"/>
                                              </p:val>
                                            </p:tav>
                                          </p:tavLst>
                                        </p:anim>
                                      </p:childTnLst>
                                    </p:cTn>
                                  </p:par>
                                </p:childTnLst>
                              </p:cTn>
                            </p:par>
                            <p:par>
                              <p:cTn id="64" fill="hold">
                                <p:stCondLst>
                                  <p:cond delay="1600"/>
                                </p:stCondLst>
                                <p:childTnLst>
                                  <p:par>
                                    <p:cTn id="65" presetID="23" presetClass="entr" presetSubtype="16" fill="hold" grpId="0" nodeType="afterEffect">
                                      <p:stCondLst>
                                        <p:cond delay="0"/>
                                      </p:stCondLst>
                                      <p:childTnLst>
                                        <p:set>
                                          <p:cBhvr>
                                            <p:cTn id="66" dur="1" fill="hold">
                                              <p:stCondLst>
                                                <p:cond delay="0"/>
                                              </p:stCondLst>
                                            </p:cTn>
                                            <p:tgtEl>
                                              <p:spTgt spid="3"/>
                                            </p:tgtEl>
                                            <p:attrNameLst>
                                              <p:attrName>style.visibility</p:attrName>
                                            </p:attrNameLst>
                                          </p:cBhvr>
                                          <p:to>
                                            <p:strVal val="visible"/>
                                          </p:to>
                                        </p:set>
                                        <p:anim calcmode="lin" valueType="num">
                                          <p:cBhvr>
                                            <p:cTn id="67" dur="300" fill="hold"/>
                                            <p:tgtEl>
                                              <p:spTgt spid="3"/>
                                            </p:tgtEl>
                                            <p:attrNameLst>
                                              <p:attrName>ppt_w</p:attrName>
                                            </p:attrNameLst>
                                          </p:cBhvr>
                                          <p:tavLst>
                                            <p:tav tm="0">
                                              <p:val>
                                                <p:fltVal val="0"/>
                                              </p:val>
                                            </p:tav>
                                            <p:tav tm="100000">
                                              <p:val>
                                                <p:strVal val="#ppt_w"/>
                                              </p:val>
                                            </p:tav>
                                          </p:tavLst>
                                        </p:anim>
                                        <p:anim calcmode="lin" valueType="num">
                                          <p:cBhvr>
                                            <p:cTn id="68" dur="300" fill="hold"/>
                                            <p:tgtEl>
                                              <p:spTgt spid="3"/>
                                            </p:tgtEl>
                                            <p:attrNameLst>
                                              <p:attrName>ppt_h</p:attrName>
                                            </p:attrNameLst>
                                          </p:cBhvr>
                                          <p:tavLst>
                                            <p:tav tm="0">
                                              <p:val>
                                                <p:fltVal val="0"/>
                                              </p:val>
                                            </p:tav>
                                            <p:tav tm="100000">
                                              <p:val>
                                                <p:strVal val="#ppt_h"/>
                                              </p:val>
                                            </p:tav>
                                          </p:tavLst>
                                        </p:anim>
                                      </p:childTnLst>
                                    </p:cTn>
                                  </p:par>
                                </p:childTnLst>
                              </p:cTn>
                            </p:par>
                            <p:par>
                              <p:cTn id="69" fill="hold">
                                <p:stCondLst>
                                  <p:cond delay="1900"/>
                                </p:stCondLst>
                                <p:childTnLst>
                                  <p:par>
                                    <p:cTn id="70" presetID="23" presetClass="entr" presetSubtype="16" fill="hold" grpId="0" nodeType="afterEffect">
                                      <p:stCondLst>
                                        <p:cond delay="0"/>
                                      </p:stCondLst>
                                      <p:childTnLst>
                                        <p:set>
                                          <p:cBhvr>
                                            <p:cTn id="71" dur="1" fill="hold">
                                              <p:stCondLst>
                                                <p:cond delay="0"/>
                                              </p:stCondLst>
                                            </p:cTn>
                                            <p:tgtEl>
                                              <p:spTgt spid="25"/>
                                            </p:tgtEl>
                                            <p:attrNameLst>
                                              <p:attrName>style.visibility</p:attrName>
                                            </p:attrNameLst>
                                          </p:cBhvr>
                                          <p:to>
                                            <p:strVal val="visible"/>
                                          </p:to>
                                        </p:set>
                                        <p:anim calcmode="lin" valueType="num">
                                          <p:cBhvr>
                                            <p:cTn id="72" dur="300" fill="hold"/>
                                            <p:tgtEl>
                                              <p:spTgt spid="25"/>
                                            </p:tgtEl>
                                            <p:attrNameLst>
                                              <p:attrName>ppt_w</p:attrName>
                                            </p:attrNameLst>
                                          </p:cBhvr>
                                          <p:tavLst>
                                            <p:tav tm="0">
                                              <p:val>
                                                <p:fltVal val="0"/>
                                              </p:val>
                                            </p:tav>
                                            <p:tav tm="100000">
                                              <p:val>
                                                <p:strVal val="#ppt_w"/>
                                              </p:val>
                                            </p:tav>
                                          </p:tavLst>
                                        </p:anim>
                                        <p:anim calcmode="lin" valueType="num">
                                          <p:cBhvr>
                                            <p:cTn id="73" dur="300" fill="hold"/>
                                            <p:tgtEl>
                                              <p:spTgt spid="25"/>
                                            </p:tgtEl>
                                            <p:attrNameLst>
                                              <p:attrName>ppt_h</p:attrName>
                                            </p:attrNameLst>
                                          </p:cBhvr>
                                          <p:tavLst>
                                            <p:tav tm="0">
                                              <p:val>
                                                <p:fltVal val="0"/>
                                              </p:val>
                                            </p:tav>
                                            <p:tav tm="100000">
                                              <p:val>
                                                <p:strVal val="#ppt_h"/>
                                              </p:val>
                                            </p:tav>
                                          </p:tavLst>
                                        </p:anim>
                                      </p:childTnLst>
                                    </p:cTn>
                                  </p:par>
                                  <p:par>
                                    <p:cTn id="74" presetID="23" presetClass="entr" presetSubtype="16" fill="hold" grpId="0" nodeType="withEffect">
                                      <p:stCondLst>
                                        <p:cond delay="0"/>
                                      </p:stCondLst>
                                      <p:childTnLst>
                                        <p:set>
                                          <p:cBhvr>
                                            <p:cTn id="75" dur="1" fill="hold">
                                              <p:stCondLst>
                                                <p:cond delay="0"/>
                                              </p:stCondLst>
                                            </p:cTn>
                                            <p:tgtEl>
                                              <p:spTgt spid="19"/>
                                            </p:tgtEl>
                                            <p:attrNameLst>
                                              <p:attrName>style.visibility</p:attrName>
                                            </p:attrNameLst>
                                          </p:cBhvr>
                                          <p:to>
                                            <p:strVal val="visible"/>
                                          </p:to>
                                        </p:set>
                                        <p:anim calcmode="lin" valueType="num">
                                          <p:cBhvr>
                                            <p:cTn id="76" dur="300" fill="hold"/>
                                            <p:tgtEl>
                                              <p:spTgt spid="19"/>
                                            </p:tgtEl>
                                            <p:attrNameLst>
                                              <p:attrName>ppt_w</p:attrName>
                                            </p:attrNameLst>
                                          </p:cBhvr>
                                          <p:tavLst>
                                            <p:tav tm="0">
                                              <p:val>
                                                <p:fltVal val="0"/>
                                              </p:val>
                                            </p:tav>
                                            <p:tav tm="100000">
                                              <p:val>
                                                <p:strVal val="#ppt_w"/>
                                              </p:val>
                                            </p:tav>
                                          </p:tavLst>
                                        </p:anim>
                                        <p:anim calcmode="lin" valueType="num">
                                          <p:cBhvr>
                                            <p:cTn id="77" dur="300" fill="hold"/>
                                            <p:tgtEl>
                                              <p:spTgt spid="19"/>
                                            </p:tgtEl>
                                            <p:attrNameLst>
                                              <p:attrName>ppt_h</p:attrName>
                                            </p:attrNameLst>
                                          </p:cBhvr>
                                          <p:tavLst>
                                            <p:tav tm="0">
                                              <p:val>
                                                <p:fltVal val="0"/>
                                              </p:val>
                                            </p:tav>
                                            <p:tav tm="100000">
                                              <p:val>
                                                <p:strVal val="#ppt_h"/>
                                              </p:val>
                                            </p:tav>
                                          </p:tavLst>
                                        </p:anim>
                                      </p:childTnLst>
                                    </p:cTn>
                                  </p:par>
                                </p:childTnLst>
                              </p:cTn>
                            </p:par>
                            <p:par>
                              <p:cTn id="78" fill="hold">
                                <p:stCondLst>
                                  <p:cond delay="2200"/>
                                </p:stCondLst>
                                <p:childTnLst>
                                  <p:par>
                                    <p:cTn id="79" presetID="23" presetClass="entr" presetSubtype="16" fill="hold" grpId="0" nodeType="afterEffect">
                                      <p:stCondLst>
                                        <p:cond delay="0"/>
                                      </p:stCondLst>
                                      <p:childTnLst>
                                        <p:set>
                                          <p:cBhvr>
                                            <p:cTn id="80" dur="1" fill="hold">
                                              <p:stCondLst>
                                                <p:cond delay="0"/>
                                              </p:stCondLst>
                                            </p:cTn>
                                            <p:tgtEl>
                                              <p:spTgt spid="5"/>
                                            </p:tgtEl>
                                            <p:attrNameLst>
                                              <p:attrName>style.visibility</p:attrName>
                                            </p:attrNameLst>
                                          </p:cBhvr>
                                          <p:to>
                                            <p:strVal val="visible"/>
                                          </p:to>
                                        </p:set>
                                        <p:anim calcmode="lin" valueType="num">
                                          <p:cBhvr>
                                            <p:cTn id="81" dur="300" fill="hold"/>
                                            <p:tgtEl>
                                              <p:spTgt spid="5"/>
                                            </p:tgtEl>
                                            <p:attrNameLst>
                                              <p:attrName>ppt_w</p:attrName>
                                            </p:attrNameLst>
                                          </p:cBhvr>
                                          <p:tavLst>
                                            <p:tav tm="0">
                                              <p:val>
                                                <p:fltVal val="0"/>
                                              </p:val>
                                            </p:tav>
                                            <p:tav tm="100000">
                                              <p:val>
                                                <p:strVal val="#ppt_w"/>
                                              </p:val>
                                            </p:tav>
                                          </p:tavLst>
                                        </p:anim>
                                        <p:anim calcmode="lin" valueType="num">
                                          <p:cBhvr>
                                            <p:cTn id="82" dur="300" fill="hold"/>
                                            <p:tgtEl>
                                              <p:spTgt spid="5"/>
                                            </p:tgtEl>
                                            <p:attrNameLst>
                                              <p:attrName>ppt_h</p:attrName>
                                            </p:attrNameLst>
                                          </p:cBhvr>
                                          <p:tavLst>
                                            <p:tav tm="0">
                                              <p:val>
                                                <p:fltVal val="0"/>
                                              </p:val>
                                            </p:tav>
                                            <p:tav tm="100000">
                                              <p:val>
                                                <p:strVal val="#ppt_h"/>
                                              </p:val>
                                            </p:tav>
                                          </p:tavLst>
                                        </p:anim>
                                      </p:childTnLst>
                                    </p:cTn>
                                  </p:par>
                                </p:childTnLst>
                              </p:cTn>
                            </p:par>
                            <p:par>
                              <p:cTn id="83" fill="hold">
                                <p:stCondLst>
                                  <p:cond delay="2500"/>
                                </p:stCondLst>
                                <p:childTnLst>
                                  <p:par>
                                    <p:cTn id="84" presetID="23" presetClass="entr" presetSubtype="16"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p:cTn id="86" dur="300" fill="hold"/>
                                            <p:tgtEl>
                                              <p:spTgt spid="24"/>
                                            </p:tgtEl>
                                            <p:attrNameLst>
                                              <p:attrName>ppt_w</p:attrName>
                                            </p:attrNameLst>
                                          </p:cBhvr>
                                          <p:tavLst>
                                            <p:tav tm="0">
                                              <p:val>
                                                <p:fltVal val="0"/>
                                              </p:val>
                                            </p:tav>
                                            <p:tav tm="100000">
                                              <p:val>
                                                <p:strVal val="#ppt_w"/>
                                              </p:val>
                                            </p:tav>
                                          </p:tavLst>
                                        </p:anim>
                                        <p:anim calcmode="lin" valueType="num">
                                          <p:cBhvr>
                                            <p:cTn id="87" dur="300" fill="hold"/>
                                            <p:tgtEl>
                                              <p:spTgt spid="24"/>
                                            </p:tgtEl>
                                            <p:attrNameLst>
                                              <p:attrName>ppt_h</p:attrName>
                                            </p:attrNameLst>
                                          </p:cBhvr>
                                          <p:tavLst>
                                            <p:tav tm="0">
                                              <p:val>
                                                <p:fltVal val="0"/>
                                              </p:val>
                                            </p:tav>
                                            <p:tav tm="100000">
                                              <p:val>
                                                <p:strVal val="#ppt_h"/>
                                              </p:val>
                                            </p:tav>
                                          </p:tavLst>
                                        </p:anim>
                                      </p:childTnLst>
                                    </p:cTn>
                                  </p:par>
                                  <p:par>
                                    <p:cTn id="88" presetID="23" presetClass="entr" presetSubtype="16" fill="hold" grpId="0" nodeType="withEffect">
                                      <p:stCondLst>
                                        <p:cond delay="0"/>
                                      </p:stCondLst>
                                      <p:childTnLst>
                                        <p:set>
                                          <p:cBhvr>
                                            <p:cTn id="89" dur="1" fill="hold">
                                              <p:stCondLst>
                                                <p:cond delay="0"/>
                                              </p:stCondLst>
                                            </p:cTn>
                                            <p:tgtEl>
                                              <p:spTgt spid="21"/>
                                            </p:tgtEl>
                                            <p:attrNameLst>
                                              <p:attrName>style.visibility</p:attrName>
                                            </p:attrNameLst>
                                          </p:cBhvr>
                                          <p:to>
                                            <p:strVal val="visible"/>
                                          </p:to>
                                        </p:set>
                                        <p:anim calcmode="lin" valueType="num">
                                          <p:cBhvr>
                                            <p:cTn id="90" dur="300" fill="hold"/>
                                            <p:tgtEl>
                                              <p:spTgt spid="21"/>
                                            </p:tgtEl>
                                            <p:attrNameLst>
                                              <p:attrName>ppt_w</p:attrName>
                                            </p:attrNameLst>
                                          </p:cBhvr>
                                          <p:tavLst>
                                            <p:tav tm="0">
                                              <p:val>
                                                <p:fltVal val="0"/>
                                              </p:val>
                                            </p:tav>
                                            <p:tav tm="100000">
                                              <p:val>
                                                <p:strVal val="#ppt_w"/>
                                              </p:val>
                                            </p:tav>
                                          </p:tavLst>
                                        </p:anim>
                                        <p:anim calcmode="lin" valueType="num">
                                          <p:cBhvr>
                                            <p:cTn id="91" dur="300" fill="hold"/>
                                            <p:tgtEl>
                                              <p:spTgt spid="21"/>
                                            </p:tgtEl>
                                            <p:attrNameLst>
                                              <p:attrName>ppt_h</p:attrName>
                                            </p:attrNameLst>
                                          </p:cBhvr>
                                          <p:tavLst>
                                            <p:tav tm="0">
                                              <p:val>
                                                <p:fltVal val="0"/>
                                              </p:val>
                                            </p:tav>
                                            <p:tav tm="100000">
                                              <p:val>
                                                <p:strVal val="#ppt_h"/>
                                              </p:val>
                                            </p:tav>
                                          </p:tavLst>
                                        </p:anim>
                                      </p:childTnLst>
                                    </p:cTn>
                                  </p:par>
                                </p:childTnLst>
                              </p:cTn>
                            </p:par>
                            <p:par>
                              <p:cTn id="92" fill="hold">
                                <p:stCondLst>
                                  <p:cond delay="2800"/>
                                </p:stCondLst>
                                <p:childTnLst>
                                  <p:par>
                                    <p:cTn id="93" presetID="23" presetClass="entr" presetSubtype="16" fill="hold" grpId="0" nodeType="afterEffect">
                                      <p:stCondLst>
                                        <p:cond delay="0"/>
                                      </p:stCondLst>
                                      <p:childTnLst>
                                        <p:set>
                                          <p:cBhvr>
                                            <p:cTn id="94" dur="1" fill="hold">
                                              <p:stCondLst>
                                                <p:cond delay="0"/>
                                              </p:stCondLst>
                                            </p:cTn>
                                            <p:tgtEl>
                                              <p:spTgt spid="6"/>
                                            </p:tgtEl>
                                            <p:attrNameLst>
                                              <p:attrName>style.visibility</p:attrName>
                                            </p:attrNameLst>
                                          </p:cBhvr>
                                          <p:to>
                                            <p:strVal val="visible"/>
                                          </p:to>
                                        </p:set>
                                        <p:anim calcmode="lin" valueType="num">
                                          <p:cBhvr>
                                            <p:cTn id="95" dur="300" fill="hold"/>
                                            <p:tgtEl>
                                              <p:spTgt spid="6"/>
                                            </p:tgtEl>
                                            <p:attrNameLst>
                                              <p:attrName>ppt_w</p:attrName>
                                            </p:attrNameLst>
                                          </p:cBhvr>
                                          <p:tavLst>
                                            <p:tav tm="0">
                                              <p:val>
                                                <p:fltVal val="0"/>
                                              </p:val>
                                            </p:tav>
                                            <p:tav tm="100000">
                                              <p:val>
                                                <p:strVal val="#ppt_w"/>
                                              </p:val>
                                            </p:tav>
                                          </p:tavLst>
                                        </p:anim>
                                        <p:anim calcmode="lin" valueType="num">
                                          <p:cBhvr>
                                            <p:cTn id="96" dur="300" fill="hold"/>
                                            <p:tgtEl>
                                              <p:spTgt spid="6"/>
                                            </p:tgtEl>
                                            <p:attrNameLst>
                                              <p:attrName>ppt_h</p:attrName>
                                            </p:attrNameLst>
                                          </p:cBhvr>
                                          <p:tavLst>
                                            <p:tav tm="0">
                                              <p:val>
                                                <p:fltVal val="0"/>
                                              </p:val>
                                            </p:tav>
                                            <p:tav tm="100000">
                                              <p:val>
                                                <p:strVal val="#ppt_h"/>
                                              </p:val>
                                            </p:tav>
                                          </p:tavLst>
                                        </p:anim>
                                      </p:childTnLst>
                                    </p:cTn>
                                  </p:par>
                                </p:childTnLst>
                              </p:cTn>
                            </p:par>
                            <p:par>
                              <p:cTn id="97" fill="hold">
                                <p:stCondLst>
                                  <p:cond delay="3100"/>
                                </p:stCondLst>
                                <p:childTnLst>
                                  <p:par>
                                    <p:cTn id="98" presetID="23" presetClass="entr" presetSubtype="16" fill="hold" grpId="0" nodeType="afterEffect">
                                      <p:stCondLst>
                                        <p:cond delay="0"/>
                                      </p:stCondLst>
                                      <p:childTnLst>
                                        <p:set>
                                          <p:cBhvr>
                                            <p:cTn id="99" dur="1" fill="hold">
                                              <p:stCondLst>
                                                <p:cond delay="0"/>
                                              </p:stCondLst>
                                            </p:cTn>
                                            <p:tgtEl>
                                              <p:spTgt spid="26"/>
                                            </p:tgtEl>
                                            <p:attrNameLst>
                                              <p:attrName>style.visibility</p:attrName>
                                            </p:attrNameLst>
                                          </p:cBhvr>
                                          <p:to>
                                            <p:strVal val="visible"/>
                                          </p:to>
                                        </p:set>
                                        <p:anim calcmode="lin" valueType="num">
                                          <p:cBhvr>
                                            <p:cTn id="100" dur="300" fill="hold"/>
                                            <p:tgtEl>
                                              <p:spTgt spid="26"/>
                                            </p:tgtEl>
                                            <p:attrNameLst>
                                              <p:attrName>ppt_w</p:attrName>
                                            </p:attrNameLst>
                                          </p:cBhvr>
                                          <p:tavLst>
                                            <p:tav tm="0">
                                              <p:val>
                                                <p:fltVal val="0"/>
                                              </p:val>
                                            </p:tav>
                                            <p:tav tm="100000">
                                              <p:val>
                                                <p:strVal val="#ppt_w"/>
                                              </p:val>
                                            </p:tav>
                                          </p:tavLst>
                                        </p:anim>
                                        <p:anim calcmode="lin" valueType="num">
                                          <p:cBhvr>
                                            <p:cTn id="101" dur="300" fill="hold"/>
                                            <p:tgtEl>
                                              <p:spTgt spid="26"/>
                                            </p:tgtEl>
                                            <p:attrNameLst>
                                              <p:attrName>ppt_h</p:attrName>
                                            </p:attrNameLst>
                                          </p:cBhvr>
                                          <p:tavLst>
                                            <p:tav tm="0">
                                              <p:val>
                                                <p:fltVal val="0"/>
                                              </p:val>
                                            </p:tav>
                                            <p:tav tm="100000">
                                              <p:val>
                                                <p:strVal val="#ppt_h"/>
                                              </p:val>
                                            </p:tav>
                                          </p:tavLst>
                                        </p:anim>
                                      </p:childTnLst>
                                    </p:cTn>
                                  </p:par>
                                  <p:par>
                                    <p:cTn id="102" presetID="23" presetClass="entr" presetSubtype="16" fill="hold" grpId="0" nodeType="withEffect">
                                      <p:stCondLst>
                                        <p:cond delay="0"/>
                                      </p:stCondLst>
                                      <p:childTnLst>
                                        <p:set>
                                          <p:cBhvr>
                                            <p:cTn id="103" dur="1" fill="hold">
                                              <p:stCondLst>
                                                <p:cond delay="0"/>
                                              </p:stCondLst>
                                            </p:cTn>
                                            <p:tgtEl>
                                              <p:spTgt spid="20"/>
                                            </p:tgtEl>
                                            <p:attrNameLst>
                                              <p:attrName>style.visibility</p:attrName>
                                            </p:attrNameLst>
                                          </p:cBhvr>
                                          <p:to>
                                            <p:strVal val="visible"/>
                                          </p:to>
                                        </p:set>
                                        <p:anim calcmode="lin" valueType="num">
                                          <p:cBhvr>
                                            <p:cTn id="104" dur="300" fill="hold"/>
                                            <p:tgtEl>
                                              <p:spTgt spid="20"/>
                                            </p:tgtEl>
                                            <p:attrNameLst>
                                              <p:attrName>ppt_w</p:attrName>
                                            </p:attrNameLst>
                                          </p:cBhvr>
                                          <p:tavLst>
                                            <p:tav tm="0">
                                              <p:val>
                                                <p:fltVal val="0"/>
                                              </p:val>
                                            </p:tav>
                                            <p:tav tm="100000">
                                              <p:val>
                                                <p:strVal val="#ppt_w"/>
                                              </p:val>
                                            </p:tav>
                                          </p:tavLst>
                                        </p:anim>
                                        <p:anim calcmode="lin" valueType="num">
                                          <p:cBhvr>
                                            <p:cTn id="105" dur="300" fill="hold"/>
                                            <p:tgtEl>
                                              <p:spTgt spid="20"/>
                                            </p:tgtEl>
                                            <p:attrNameLst>
                                              <p:attrName>ppt_h</p:attrName>
                                            </p:attrNameLst>
                                          </p:cBhvr>
                                          <p:tavLst>
                                            <p:tav tm="0">
                                              <p:val>
                                                <p:fltVal val="0"/>
                                              </p:val>
                                            </p:tav>
                                            <p:tav tm="100000">
                                              <p:val>
                                                <p:strVal val="#ppt_h"/>
                                              </p:val>
                                            </p:tav>
                                          </p:tavLst>
                                        </p:anim>
                                      </p:childTnLst>
                                    </p:cTn>
                                  </p:par>
                                </p:childTnLst>
                              </p:cTn>
                            </p:par>
                          </p:childTnLst>
                        </p:cTn>
                      </p:par>
                      <p:par>
                        <p:cTn id="106" fill="hold">
                          <p:stCondLst>
                            <p:cond delay="indefinite"/>
                          </p:stCondLst>
                          <p:childTnLst>
                            <p:par>
                              <p:cTn id="107" fill="hold">
                                <p:stCondLst>
                                  <p:cond delay="0"/>
                                </p:stCondLst>
                                <p:childTnLst>
                                  <p:par>
                                    <p:cTn id="108" presetID="53" presetClass="exit" presetSubtype="544" fill="hold" grpId="1" nodeType="clickEffect">
                                      <p:stCondLst>
                                        <p:cond delay="0"/>
                                      </p:stCondLst>
                                      <p:childTnLst>
                                        <p:anim calcmode="lin" valueType="num">
                                          <p:cBhvr>
                                            <p:cTn id="109" dur="500"/>
                                            <p:tgtEl>
                                              <p:spTgt spid="7"/>
                                            </p:tgtEl>
                                            <p:attrNameLst>
                                              <p:attrName>ppt_w</p:attrName>
                                            </p:attrNameLst>
                                          </p:cBhvr>
                                          <p:tavLst>
                                            <p:tav tm="0">
                                              <p:val>
                                                <p:strVal val="ppt_w"/>
                                              </p:val>
                                            </p:tav>
                                            <p:tav tm="100000">
                                              <p:val>
                                                <p:fltVal val="0"/>
                                              </p:val>
                                            </p:tav>
                                          </p:tavLst>
                                        </p:anim>
                                        <p:anim calcmode="lin" valueType="num">
                                          <p:cBhvr>
                                            <p:cTn id="110" dur="500"/>
                                            <p:tgtEl>
                                              <p:spTgt spid="7"/>
                                            </p:tgtEl>
                                            <p:attrNameLst>
                                              <p:attrName>ppt_h</p:attrName>
                                            </p:attrNameLst>
                                          </p:cBhvr>
                                          <p:tavLst>
                                            <p:tav tm="0">
                                              <p:val>
                                                <p:strVal val="ppt_h"/>
                                              </p:val>
                                            </p:tav>
                                            <p:tav tm="100000">
                                              <p:val>
                                                <p:fltVal val="0"/>
                                              </p:val>
                                            </p:tav>
                                          </p:tavLst>
                                        </p:anim>
                                        <p:animEffect transition="out" filter="fade">
                                          <p:cBhvr>
                                            <p:cTn id="111" dur="500"/>
                                            <p:tgtEl>
                                              <p:spTgt spid="7"/>
                                            </p:tgtEl>
                                          </p:cBhvr>
                                        </p:animEffect>
                                        <p:anim calcmode="lin" valueType="num">
                                          <p:cBhvr>
                                            <p:cTn id="112" dur="500"/>
                                            <p:tgtEl>
                                              <p:spTgt spid="7"/>
                                            </p:tgtEl>
                                            <p:attrNameLst>
                                              <p:attrName>ppt_x</p:attrName>
                                            </p:attrNameLst>
                                          </p:cBhvr>
                                          <p:tavLst>
                                            <p:tav tm="0">
                                              <p:val>
                                                <p:strVal val="ppt_x"/>
                                              </p:val>
                                            </p:tav>
                                            <p:tav tm="100000">
                                              <p:val>
                                                <p:fltVal val="0.5"/>
                                              </p:val>
                                            </p:tav>
                                          </p:tavLst>
                                        </p:anim>
                                        <p:anim calcmode="lin" valueType="num">
                                          <p:cBhvr>
                                            <p:cTn id="113" dur="500"/>
                                            <p:tgtEl>
                                              <p:spTgt spid="7"/>
                                            </p:tgtEl>
                                            <p:attrNameLst>
                                              <p:attrName>ppt_y</p:attrName>
                                            </p:attrNameLst>
                                          </p:cBhvr>
                                          <p:tavLst>
                                            <p:tav tm="0">
                                              <p:val>
                                                <p:strVal val="ppt_y"/>
                                              </p:val>
                                            </p:tav>
                                            <p:tav tm="100000">
                                              <p:val>
                                                <p:fltVal val="0.5"/>
                                              </p:val>
                                            </p:tav>
                                          </p:tavLst>
                                        </p:anim>
                                        <p:set>
                                          <p:cBhvr>
                                            <p:cTn id="114" dur="1" fill="hold">
                                              <p:stCondLst>
                                                <p:cond delay="499"/>
                                              </p:stCondLst>
                                            </p:cTn>
                                            <p:tgtEl>
                                              <p:spTgt spid="7"/>
                                            </p:tgtEl>
                                            <p:attrNameLst>
                                              <p:attrName>style.visibility</p:attrName>
                                            </p:attrNameLst>
                                          </p:cBhvr>
                                          <p:to>
                                            <p:strVal val="hidden"/>
                                          </p:to>
                                        </p:set>
                                      </p:childTnLst>
                                    </p:cTn>
                                  </p:par>
                                  <p:par>
                                    <p:cTn id="115" presetID="53" presetClass="exit" presetSubtype="544" fill="hold" grpId="1" nodeType="withEffect">
                                      <p:stCondLst>
                                        <p:cond delay="0"/>
                                      </p:stCondLst>
                                      <p:childTnLst>
                                        <p:anim calcmode="lin" valueType="num">
                                          <p:cBhvr>
                                            <p:cTn id="116" dur="500"/>
                                            <p:tgtEl>
                                              <p:spTgt spid="37"/>
                                            </p:tgtEl>
                                            <p:attrNameLst>
                                              <p:attrName>ppt_w</p:attrName>
                                            </p:attrNameLst>
                                          </p:cBhvr>
                                          <p:tavLst>
                                            <p:tav tm="0">
                                              <p:val>
                                                <p:strVal val="ppt_w"/>
                                              </p:val>
                                            </p:tav>
                                            <p:tav tm="100000">
                                              <p:val>
                                                <p:fltVal val="0"/>
                                              </p:val>
                                            </p:tav>
                                          </p:tavLst>
                                        </p:anim>
                                        <p:anim calcmode="lin" valueType="num">
                                          <p:cBhvr>
                                            <p:cTn id="117" dur="500"/>
                                            <p:tgtEl>
                                              <p:spTgt spid="37"/>
                                            </p:tgtEl>
                                            <p:attrNameLst>
                                              <p:attrName>ppt_h</p:attrName>
                                            </p:attrNameLst>
                                          </p:cBhvr>
                                          <p:tavLst>
                                            <p:tav tm="0">
                                              <p:val>
                                                <p:strVal val="ppt_h"/>
                                              </p:val>
                                            </p:tav>
                                            <p:tav tm="100000">
                                              <p:val>
                                                <p:fltVal val="0"/>
                                              </p:val>
                                            </p:tav>
                                          </p:tavLst>
                                        </p:anim>
                                        <p:animEffect transition="out" filter="fade">
                                          <p:cBhvr>
                                            <p:cTn id="118" dur="500"/>
                                            <p:tgtEl>
                                              <p:spTgt spid="37"/>
                                            </p:tgtEl>
                                          </p:cBhvr>
                                        </p:animEffect>
                                        <p:anim calcmode="lin" valueType="num">
                                          <p:cBhvr>
                                            <p:cTn id="119" dur="500"/>
                                            <p:tgtEl>
                                              <p:spTgt spid="37"/>
                                            </p:tgtEl>
                                            <p:attrNameLst>
                                              <p:attrName>ppt_x</p:attrName>
                                            </p:attrNameLst>
                                          </p:cBhvr>
                                          <p:tavLst>
                                            <p:tav tm="0">
                                              <p:val>
                                                <p:strVal val="ppt_x"/>
                                              </p:val>
                                            </p:tav>
                                            <p:tav tm="100000">
                                              <p:val>
                                                <p:fltVal val="0.5"/>
                                              </p:val>
                                            </p:tav>
                                          </p:tavLst>
                                        </p:anim>
                                        <p:anim calcmode="lin" valueType="num">
                                          <p:cBhvr>
                                            <p:cTn id="120" dur="500"/>
                                            <p:tgtEl>
                                              <p:spTgt spid="37"/>
                                            </p:tgtEl>
                                            <p:attrNameLst>
                                              <p:attrName>ppt_y</p:attrName>
                                            </p:attrNameLst>
                                          </p:cBhvr>
                                          <p:tavLst>
                                            <p:tav tm="0">
                                              <p:val>
                                                <p:strVal val="ppt_y"/>
                                              </p:val>
                                            </p:tav>
                                            <p:tav tm="100000">
                                              <p:val>
                                                <p:fltVal val="0.5"/>
                                              </p:val>
                                            </p:tav>
                                          </p:tavLst>
                                        </p:anim>
                                        <p:set>
                                          <p:cBhvr>
                                            <p:cTn id="121" dur="1" fill="hold">
                                              <p:stCondLst>
                                                <p:cond delay="499"/>
                                              </p:stCondLst>
                                            </p:cTn>
                                            <p:tgtEl>
                                              <p:spTgt spid="37"/>
                                            </p:tgtEl>
                                            <p:attrNameLst>
                                              <p:attrName>style.visibility</p:attrName>
                                            </p:attrNameLst>
                                          </p:cBhvr>
                                          <p:to>
                                            <p:strVal val="hidden"/>
                                          </p:to>
                                        </p:set>
                                      </p:childTnLst>
                                    </p:cTn>
                                  </p:par>
                                  <p:par>
                                    <p:cTn id="122" presetID="53" presetClass="exit" presetSubtype="544" fill="hold" grpId="1" nodeType="withEffect">
                                      <p:stCondLst>
                                        <p:cond delay="0"/>
                                      </p:stCondLst>
                                      <p:childTnLst>
                                        <p:anim calcmode="lin" valueType="num">
                                          <p:cBhvr>
                                            <p:cTn id="123" dur="500"/>
                                            <p:tgtEl>
                                              <p:spTgt spid="28"/>
                                            </p:tgtEl>
                                            <p:attrNameLst>
                                              <p:attrName>ppt_w</p:attrName>
                                            </p:attrNameLst>
                                          </p:cBhvr>
                                          <p:tavLst>
                                            <p:tav tm="0">
                                              <p:val>
                                                <p:strVal val="ppt_w"/>
                                              </p:val>
                                            </p:tav>
                                            <p:tav tm="100000">
                                              <p:val>
                                                <p:fltVal val="0"/>
                                              </p:val>
                                            </p:tav>
                                          </p:tavLst>
                                        </p:anim>
                                        <p:anim calcmode="lin" valueType="num">
                                          <p:cBhvr>
                                            <p:cTn id="124" dur="500"/>
                                            <p:tgtEl>
                                              <p:spTgt spid="28"/>
                                            </p:tgtEl>
                                            <p:attrNameLst>
                                              <p:attrName>ppt_h</p:attrName>
                                            </p:attrNameLst>
                                          </p:cBhvr>
                                          <p:tavLst>
                                            <p:tav tm="0">
                                              <p:val>
                                                <p:strVal val="ppt_h"/>
                                              </p:val>
                                            </p:tav>
                                            <p:tav tm="100000">
                                              <p:val>
                                                <p:fltVal val="0"/>
                                              </p:val>
                                            </p:tav>
                                          </p:tavLst>
                                        </p:anim>
                                        <p:animEffect transition="out" filter="fade">
                                          <p:cBhvr>
                                            <p:cTn id="125" dur="500"/>
                                            <p:tgtEl>
                                              <p:spTgt spid="28"/>
                                            </p:tgtEl>
                                          </p:cBhvr>
                                        </p:animEffect>
                                        <p:anim calcmode="lin" valueType="num">
                                          <p:cBhvr>
                                            <p:cTn id="126" dur="500"/>
                                            <p:tgtEl>
                                              <p:spTgt spid="28"/>
                                            </p:tgtEl>
                                            <p:attrNameLst>
                                              <p:attrName>ppt_x</p:attrName>
                                            </p:attrNameLst>
                                          </p:cBhvr>
                                          <p:tavLst>
                                            <p:tav tm="0">
                                              <p:val>
                                                <p:strVal val="ppt_x"/>
                                              </p:val>
                                            </p:tav>
                                            <p:tav tm="100000">
                                              <p:val>
                                                <p:fltVal val="0.5"/>
                                              </p:val>
                                            </p:tav>
                                          </p:tavLst>
                                        </p:anim>
                                        <p:anim calcmode="lin" valueType="num">
                                          <p:cBhvr>
                                            <p:cTn id="127" dur="500"/>
                                            <p:tgtEl>
                                              <p:spTgt spid="28"/>
                                            </p:tgtEl>
                                            <p:attrNameLst>
                                              <p:attrName>ppt_y</p:attrName>
                                            </p:attrNameLst>
                                          </p:cBhvr>
                                          <p:tavLst>
                                            <p:tav tm="0">
                                              <p:val>
                                                <p:strVal val="ppt_y"/>
                                              </p:val>
                                            </p:tav>
                                            <p:tav tm="100000">
                                              <p:val>
                                                <p:fltVal val="0.5"/>
                                              </p:val>
                                            </p:tav>
                                          </p:tavLst>
                                        </p:anim>
                                        <p:set>
                                          <p:cBhvr>
                                            <p:cTn id="128" dur="1" fill="hold">
                                              <p:stCondLst>
                                                <p:cond delay="499"/>
                                              </p:stCondLst>
                                            </p:cTn>
                                            <p:tgtEl>
                                              <p:spTgt spid="28"/>
                                            </p:tgtEl>
                                            <p:attrNameLst>
                                              <p:attrName>style.visibility</p:attrName>
                                            </p:attrNameLst>
                                          </p:cBhvr>
                                          <p:to>
                                            <p:strVal val="hidden"/>
                                          </p:to>
                                        </p:set>
                                      </p:childTnLst>
                                    </p:cTn>
                                  </p:par>
                                  <p:par>
                                    <p:cTn id="129" presetID="53" presetClass="exit" presetSubtype="544" fill="hold" grpId="1" nodeType="withEffect">
                                      <p:stCondLst>
                                        <p:cond delay="0"/>
                                      </p:stCondLst>
                                      <p:childTnLst>
                                        <p:anim calcmode="lin" valueType="num">
                                          <p:cBhvr>
                                            <p:cTn id="130" dur="500"/>
                                            <p:tgtEl>
                                              <p:spTgt spid="36"/>
                                            </p:tgtEl>
                                            <p:attrNameLst>
                                              <p:attrName>ppt_w</p:attrName>
                                            </p:attrNameLst>
                                          </p:cBhvr>
                                          <p:tavLst>
                                            <p:tav tm="0">
                                              <p:val>
                                                <p:strVal val="ppt_w"/>
                                              </p:val>
                                            </p:tav>
                                            <p:tav tm="100000">
                                              <p:val>
                                                <p:fltVal val="0"/>
                                              </p:val>
                                            </p:tav>
                                          </p:tavLst>
                                        </p:anim>
                                        <p:anim calcmode="lin" valueType="num">
                                          <p:cBhvr>
                                            <p:cTn id="131" dur="500"/>
                                            <p:tgtEl>
                                              <p:spTgt spid="36"/>
                                            </p:tgtEl>
                                            <p:attrNameLst>
                                              <p:attrName>ppt_h</p:attrName>
                                            </p:attrNameLst>
                                          </p:cBhvr>
                                          <p:tavLst>
                                            <p:tav tm="0">
                                              <p:val>
                                                <p:strVal val="ppt_h"/>
                                              </p:val>
                                            </p:tav>
                                            <p:tav tm="100000">
                                              <p:val>
                                                <p:fltVal val="0"/>
                                              </p:val>
                                            </p:tav>
                                          </p:tavLst>
                                        </p:anim>
                                        <p:animEffect transition="out" filter="fade">
                                          <p:cBhvr>
                                            <p:cTn id="132" dur="500"/>
                                            <p:tgtEl>
                                              <p:spTgt spid="36"/>
                                            </p:tgtEl>
                                          </p:cBhvr>
                                        </p:animEffect>
                                        <p:anim calcmode="lin" valueType="num">
                                          <p:cBhvr>
                                            <p:cTn id="133" dur="500"/>
                                            <p:tgtEl>
                                              <p:spTgt spid="36"/>
                                            </p:tgtEl>
                                            <p:attrNameLst>
                                              <p:attrName>ppt_x</p:attrName>
                                            </p:attrNameLst>
                                          </p:cBhvr>
                                          <p:tavLst>
                                            <p:tav tm="0">
                                              <p:val>
                                                <p:strVal val="ppt_x"/>
                                              </p:val>
                                            </p:tav>
                                            <p:tav tm="100000">
                                              <p:val>
                                                <p:fltVal val="0.5"/>
                                              </p:val>
                                            </p:tav>
                                          </p:tavLst>
                                        </p:anim>
                                        <p:anim calcmode="lin" valueType="num">
                                          <p:cBhvr>
                                            <p:cTn id="134" dur="500"/>
                                            <p:tgtEl>
                                              <p:spTgt spid="36"/>
                                            </p:tgtEl>
                                            <p:attrNameLst>
                                              <p:attrName>ppt_y</p:attrName>
                                            </p:attrNameLst>
                                          </p:cBhvr>
                                          <p:tavLst>
                                            <p:tav tm="0">
                                              <p:val>
                                                <p:strVal val="ppt_y"/>
                                              </p:val>
                                            </p:tav>
                                            <p:tav tm="100000">
                                              <p:val>
                                                <p:fltVal val="0.5"/>
                                              </p:val>
                                            </p:tav>
                                          </p:tavLst>
                                        </p:anim>
                                        <p:set>
                                          <p:cBhvr>
                                            <p:cTn id="135" dur="1" fill="hold">
                                              <p:stCondLst>
                                                <p:cond delay="499"/>
                                              </p:stCondLst>
                                            </p:cTn>
                                            <p:tgtEl>
                                              <p:spTgt spid="36"/>
                                            </p:tgtEl>
                                            <p:attrNameLst>
                                              <p:attrName>style.visibility</p:attrName>
                                            </p:attrNameLst>
                                          </p:cBhvr>
                                          <p:to>
                                            <p:strVal val="hidden"/>
                                          </p:to>
                                        </p:set>
                                      </p:childTnLst>
                                    </p:cTn>
                                  </p:par>
                                  <p:par>
                                    <p:cTn id="136" presetID="53" presetClass="exit" presetSubtype="544" fill="hold" grpId="1" nodeType="withEffect">
                                      <p:stCondLst>
                                        <p:cond delay="0"/>
                                      </p:stCondLst>
                                      <p:childTnLst>
                                        <p:anim calcmode="lin" valueType="num">
                                          <p:cBhvr>
                                            <p:cTn id="137" dur="500"/>
                                            <p:tgtEl>
                                              <p:spTgt spid="32"/>
                                            </p:tgtEl>
                                            <p:attrNameLst>
                                              <p:attrName>ppt_w</p:attrName>
                                            </p:attrNameLst>
                                          </p:cBhvr>
                                          <p:tavLst>
                                            <p:tav tm="0">
                                              <p:val>
                                                <p:strVal val="ppt_w"/>
                                              </p:val>
                                            </p:tav>
                                            <p:tav tm="100000">
                                              <p:val>
                                                <p:fltVal val="0"/>
                                              </p:val>
                                            </p:tav>
                                          </p:tavLst>
                                        </p:anim>
                                        <p:anim calcmode="lin" valueType="num">
                                          <p:cBhvr>
                                            <p:cTn id="138" dur="500"/>
                                            <p:tgtEl>
                                              <p:spTgt spid="32"/>
                                            </p:tgtEl>
                                            <p:attrNameLst>
                                              <p:attrName>ppt_h</p:attrName>
                                            </p:attrNameLst>
                                          </p:cBhvr>
                                          <p:tavLst>
                                            <p:tav tm="0">
                                              <p:val>
                                                <p:strVal val="ppt_h"/>
                                              </p:val>
                                            </p:tav>
                                            <p:tav tm="100000">
                                              <p:val>
                                                <p:fltVal val="0"/>
                                              </p:val>
                                            </p:tav>
                                          </p:tavLst>
                                        </p:anim>
                                        <p:animEffect transition="out" filter="fade">
                                          <p:cBhvr>
                                            <p:cTn id="139" dur="500"/>
                                            <p:tgtEl>
                                              <p:spTgt spid="32"/>
                                            </p:tgtEl>
                                          </p:cBhvr>
                                        </p:animEffect>
                                        <p:anim calcmode="lin" valueType="num">
                                          <p:cBhvr>
                                            <p:cTn id="140" dur="500"/>
                                            <p:tgtEl>
                                              <p:spTgt spid="32"/>
                                            </p:tgtEl>
                                            <p:attrNameLst>
                                              <p:attrName>ppt_x</p:attrName>
                                            </p:attrNameLst>
                                          </p:cBhvr>
                                          <p:tavLst>
                                            <p:tav tm="0">
                                              <p:val>
                                                <p:strVal val="ppt_x"/>
                                              </p:val>
                                            </p:tav>
                                            <p:tav tm="100000">
                                              <p:val>
                                                <p:fltVal val="0.5"/>
                                              </p:val>
                                            </p:tav>
                                          </p:tavLst>
                                        </p:anim>
                                        <p:anim calcmode="lin" valueType="num">
                                          <p:cBhvr>
                                            <p:cTn id="141" dur="500"/>
                                            <p:tgtEl>
                                              <p:spTgt spid="32"/>
                                            </p:tgtEl>
                                            <p:attrNameLst>
                                              <p:attrName>ppt_y</p:attrName>
                                            </p:attrNameLst>
                                          </p:cBhvr>
                                          <p:tavLst>
                                            <p:tav tm="0">
                                              <p:val>
                                                <p:strVal val="ppt_y"/>
                                              </p:val>
                                            </p:tav>
                                            <p:tav tm="100000">
                                              <p:val>
                                                <p:fltVal val="0.5"/>
                                              </p:val>
                                            </p:tav>
                                          </p:tavLst>
                                        </p:anim>
                                        <p:set>
                                          <p:cBhvr>
                                            <p:cTn id="142" dur="1" fill="hold">
                                              <p:stCondLst>
                                                <p:cond delay="499"/>
                                              </p:stCondLst>
                                            </p:cTn>
                                            <p:tgtEl>
                                              <p:spTgt spid="32"/>
                                            </p:tgtEl>
                                            <p:attrNameLst>
                                              <p:attrName>style.visibility</p:attrName>
                                            </p:attrNameLst>
                                          </p:cBhvr>
                                          <p:to>
                                            <p:strVal val="hidden"/>
                                          </p:to>
                                        </p:set>
                                      </p:childTnLst>
                                    </p:cTn>
                                  </p:par>
                                  <p:par>
                                    <p:cTn id="143" presetID="53" presetClass="exit" presetSubtype="544" fill="hold" grpId="1" nodeType="withEffect">
                                      <p:stCondLst>
                                        <p:cond delay="0"/>
                                      </p:stCondLst>
                                      <p:childTnLst>
                                        <p:anim calcmode="lin" valueType="num">
                                          <p:cBhvr>
                                            <p:cTn id="144" dur="500"/>
                                            <p:tgtEl>
                                              <p:spTgt spid="31"/>
                                            </p:tgtEl>
                                            <p:attrNameLst>
                                              <p:attrName>ppt_w</p:attrName>
                                            </p:attrNameLst>
                                          </p:cBhvr>
                                          <p:tavLst>
                                            <p:tav tm="0">
                                              <p:val>
                                                <p:strVal val="ppt_w"/>
                                              </p:val>
                                            </p:tav>
                                            <p:tav tm="100000">
                                              <p:val>
                                                <p:fltVal val="0"/>
                                              </p:val>
                                            </p:tav>
                                          </p:tavLst>
                                        </p:anim>
                                        <p:anim calcmode="lin" valueType="num">
                                          <p:cBhvr>
                                            <p:cTn id="145" dur="500"/>
                                            <p:tgtEl>
                                              <p:spTgt spid="31"/>
                                            </p:tgtEl>
                                            <p:attrNameLst>
                                              <p:attrName>ppt_h</p:attrName>
                                            </p:attrNameLst>
                                          </p:cBhvr>
                                          <p:tavLst>
                                            <p:tav tm="0">
                                              <p:val>
                                                <p:strVal val="ppt_h"/>
                                              </p:val>
                                            </p:tav>
                                            <p:tav tm="100000">
                                              <p:val>
                                                <p:fltVal val="0"/>
                                              </p:val>
                                            </p:tav>
                                          </p:tavLst>
                                        </p:anim>
                                        <p:animEffect transition="out" filter="fade">
                                          <p:cBhvr>
                                            <p:cTn id="146" dur="500"/>
                                            <p:tgtEl>
                                              <p:spTgt spid="31"/>
                                            </p:tgtEl>
                                          </p:cBhvr>
                                        </p:animEffect>
                                        <p:anim calcmode="lin" valueType="num">
                                          <p:cBhvr>
                                            <p:cTn id="147" dur="500"/>
                                            <p:tgtEl>
                                              <p:spTgt spid="31"/>
                                            </p:tgtEl>
                                            <p:attrNameLst>
                                              <p:attrName>ppt_x</p:attrName>
                                            </p:attrNameLst>
                                          </p:cBhvr>
                                          <p:tavLst>
                                            <p:tav tm="0">
                                              <p:val>
                                                <p:strVal val="ppt_x"/>
                                              </p:val>
                                            </p:tav>
                                            <p:tav tm="100000">
                                              <p:val>
                                                <p:fltVal val="0.5"/>
                                              </p:val>
                                            </p:tav>
                                          </p:tavLst>
                                        </p:anim>
                                        <p:anim calcmode="lin" valueType="num">
                                          <p:cBhvr>
                                            <p:cTn id="148" dur="500"/>
                                            <p:tgtEl>
                                              <p:spTgt spid="31"/>
                                            </p:tgtEl>
                                            <p:attrNameLst>
                                              <p:attrName>ppt_y</p:attrName>
                                            </p:attrNameLst>
                                          </p:cBhvr>
                                          <p:tavLst>
                                            <p:tav tm="0">
                                              <p:val>
                                                <p:strVal val="ppt_y"/>
                                              </p:val>
                                            </p:tav>
                                            <p:tav tm="100000">
                                              <p:val>
                                                <p:fltVal val="0.5"/>
                                              </p:val>
                                            </p:tav>
                                          </p:tavLst>
                                        </p:anim>
                                        <p:set>
                                          <p:cBhvr>
                                            <p:cTn id="149" dur="1" fill="hold">
                                              <p:stCondLst>
                                                <p:cond delay="499"/>
                                              </p:stCondLst>
                                            </p:cTn>
                                            <p:tgtEl>
                                              <p:spTgt spid="31"/>
                                            </p:tgtEl>
                                            <p:attrNameLst>
                                              <p:attrName>style.visibility</p:attrName>
                                            </p:attrNameLst>
                                          </p:cBhvr>
                                          <p:to>
                                            <p:strVal val="hidden"/>
                                          </p:to>
                                        </p:set>
                                      </p:childTnLst>
                                    </p:cTn>
                                  </p:par>
                                  <p:par>
                                    <p:cTn id="150" presetID="53" presetClass="exit" presetSubtype="544" fill="hold" grpId="1" nodeType="withEffect">
                                      <p:stCondLst>
                                        <p:cond delay="0"/>
                                      </p:stCondLst>
                                      <p:childTnLst>
                                        <p:anim calcmode="lin" valueType="num">
                                          <p:cBhvr>
                                            <p:cTn id="151" dur="500"/>
                                            <p:tgtEl>
                                              <p:spTgt spid="30"/>
                                            </p:tgtEl>
                                            <p:attrNameLst>
                                              <p:attrName>ppt_w</p:attrName>
                                            </p:attrNameLst>
                                          </p:cBhvr>
                                          <p:tavLst>
                                            <p:tav tm="0">
                                              <p:val>
                                                <p:strVal val="ppt_w"/>
                                              </p:val>
                                            </p:tav>
                                            <p:tav tm="100000">
                                              <p:val>
                                                <p:fltVal val="0"/>
                                              </p:val>
                                            </p:tav>
                                          </p:tavLst>
                                        </p:anim>
                                        <p:anim calcmode="lin" valueType="num">
                                          <p:cBhvr>
                                            <p:cTn id="152" dur="500"/>
                                            <p:tgtEl>
                                              <p:spTgt spid="30"/>
                                            </p:tgtEl>
                                            <p:attrNameLst>
                                              <p:attrName>ppt_h</p:attrName>
                                            </p:attrNameLst>
                                          </p:cBhvr>
                                          <p:tavLst>
                                            <p:tav tm="0">
                                              <p:val>
                                                <p:strVal val="ppt_h"/>
                                              </p:val>
                                            </p:tav>
                                            <p:tav tm="100000">
                                              <p:val>
                                                <p:fltVal val="0"/>
                                              </p:val>
                                            </p:tav>
                                          </p:tavLst>
                                        </p:anim>
                                        <p:animEffect transition="out" filter="fade">
                                          <p:cBhvr>
                                            <p:cTn id="153" dur="500"/>
                                            <p:tgtEl>
                                              <p:spTgt spid="30"/>
                                            </p:tgtEl>
                                          </p:cBhvr>
                                        </p:animEffect>
                                        <p:anim calcmode="lin" valueType="num">
                                          <p:cBhvr>
                                            <p:cTn id="154" dur="500"/>
                                            <p:tgtEl>
                                              <p:spTgt spid="30"/>
                                            </p:tgtEl>
                                            <p:attrNameLst>
                                              <p:attrName>ppt_x</p:attrName>
                                            </p:attrNameLst>
                                          </p:cBhvr>
                                          <p:tavLst>
                                            <p:tav tm="0">
                                              <p:val>
                                                <p:strVal val="ppt_x"/>
                                              </p:val>
                                            </p:tav>
                                            <p:tav tm="100000">
                                              <p:val>
                                                <p:fltVal val="0.5"/>
                                              </p:val>
                                            </p:tav>
                                          </p:tavLst>
                                        </p:anim>
                                        <p:anim calcmode="lin" valueType="num">
                                          <p:cBhvr>
                                            <p:cTn id="155" dur="500"/>
                                            <p:tgtEl>
                                              <p:spTgt spid="30"/>
                                            </p:tgtEl>
                                            <p:attrNameLst>
                                              <p:attrName>ppt_y</p:attrName>
                                            </p:attrNameLst>
                                          </p:cBhvr>
                                          <p:tavLst>
                                            <p:tav tm="0">
                                              <p:val>
                                                <p:strVal val="ppt_y"/>
                                              </p:val>
                                            </p:tav>
                                            <p:tav tm="100000">
                                              <p:val>
                                                <p:fltVal val="0.5"/>
                                              </p:val>
                                            </p:tav>
                                          </p:tavLst>
                                        </p:anim>
                                        <p:set>
                                          <p:cBhvr>
                                            <p:cTn id="156" dur="1" fill="hold">
                                              <p:stCondLst>
                                                <p:cond delay="499"/>
                                              </p:stCondLst>
                                            </p:cTn>
                                            <p:tgtEl>
                                              <p:spTgt spid="30"/>
                                            </p:tgtEl>
                                            <p:attrNameLst>
                                              <p:attrName>style.visibility</p:attrName>
                                            </p:attrNameLst>
                                          </p:cBhvr>
                                          <p:to>
                                            <p:strVal val="hidden"/>
                                          </p:to>
                                        </p:set>
                                      </p:childTnLst>
                                    </p:cTn>
                                  </p:par>
                                  <p:par>
                                    <p:cTn id="157" presetID="53" presetClass="exit" presetSubtype="544" fill="hold" grpId="1" nodeType="withEffect">
                                      <p:stCondLst>
                                        <p:cond delay="0"/>
                                      </p:stCondLst>
                                      <p:childTnLst>
                                        <p:anim calcmode="lin" valueType="num">
                                          <p:cBhvr>
                                            <p:cTn id="158" dur="500"/>
                                            <p:tgtEl>
                                              <p:spTgt spid="33"/>
                                            </p:tgtEl>
                                            <p:attrNameLst>
                                              <p:attrName>ppt_w</p:attrName>
                                            </p:attrNameLst>
                                          </p:cBhvr>
                                          <p:tavLst>
                                            <p:tav tm="0">
                                              <p:val>
                                                <p:strVal val="ppt_w"/>
                                              </p:val>
                                            </p:tav>
                                            <p:tav tm="100000">
                                              <p:val>
                                                <p:fltVal val="0"/>
                                              </p:val>
                                            </p:tav>
                                          </p:tavLst>
                                        </p:anim>
                                        <p:anim calcmode="lin" valueType="num">
                                          <p:cBhvr>
                                            <p:cTn id="159" dur="500"/>
                                            <p:tgtEl>
                                              <p:spTgt spid="33"/>
                                            </p:tgtEl>
                                            <p:attrNameLst>
                                              <p:attrName>ppt_h</p:attrName>
                                            </p:attrNameLst>
                                          </p:cBhvr>
                                          <p:tavLst>
                                            <p:tav tm="0">
                                              <p:val>
                                                <p:strVal val="ppt_h"/>
                                              </p:val>
                                            </p:tav>
                                            <p:tav tm="100000">
                                              <p:val>
                                                <p:fltVal val="0"/>
                                              </p:val>
                                            </p:tav>
                                          </p:tavLst>
                                        </p:anim>
                                        <p:animEffect transition="out" filter="fade">
                                          <p:cBhvr>
                                            <p:cTn id="160" dur="500"/>
                                            <p:tgtEl>
                                              <p:spTgt spid="33"/>
                                            </p:tgtEl>
                                          </p:cBhvr>
                                        </p:animEffect>
                                        <p:anim calcmode="lin" valueType="num">
                                          <p:cBhvr>
                                            <p:cTn id="161" dur="500"/>
                                            <p:tgtEl>
                                              <p:spTgt spid="33"/>
                                            </p:tgtEl>
                                            <p:attrNameLst>
                                              <p:attrName>ppt_x</p:attrName>
                                            </p:attrNameLst>
                                          </p:cBhvr>
                                          <p:tavLst>
                                            <p:tav tm="0">
                                              <p:val>
                                                <p:strVal val="ppt_x"/>
                                              </p:val>
                                            </p:tav>
                                            <p:tav tm="100000">
                                              <p:val>
                                                <p:fltVal val="0.5"/>
                                              </p:val>
                                            </p:tav>
                                          </p:tavLst>
                                        </p:anim>
                                        <p:anim calcmode="lin" valueType="num">
                                          <p:cBhvr>
                                            <p:cTn id="162" dur="500"/>
                                            <p:tgtEl>
                                              <p:spTgt spid="33"/>
                                            </p:tgtEl>
                                            <p:attrNameLst>
                                              <p:attrName>ppt_y</p:attrName>
                                            </p:attrNameLst>
                                          </p:cBhvr>
                                          <p:tavLst>
                                            <p:tav tm="0">
                                              <p:val>
                                                <p:strVal val="ppt_y"/>
                                              </p:val>
                                            </p:tav>
                                            <p:tav tm="100000">
                                              <p:val>
                                                <p:fltVal val="0.5"/>
                                              </p:val>
                                            </p:tav>
                                          </p:tavLst>
                                        </p:anim>
                                        <p:set>
                                          <p:cBhvr>
                                            <p:cTn id="163" dur="1" fill="hold">
                                              <p:stCondLst>
                                                <p:cond delay="499"/>
                                              </p:stCondLst>
                                            </p:cTn>
                                            <p:tgtEl>
                                              <p:spTgt spid="33"/>
                                            </p:tgtEl>
                                            <p:attrNameLst>
                                              <p:attrName>style.visibility</p:attrName>
                                            </p:attrNameLst>
                                          </p:cBhvr>
                                          <p:to>
                                            <p:strVal val="hidden"/>
                                          </p:to>
                                        </p:set>
                                      </p:childTnLst>
                                    </p:cTn>
                                  </p:par>
                                  <p:par>
                                    <p:cTn id="164" presetID="53" presetClass="exit" presetSubtype="544" fill="hold" grpId="1" nodeType="withEffect">
                                      <p:stCondLst>
                                        <p:cond delay="0"/>
                                      </p:stCondLst>
                                      <p:childTnLst>
                                        <p:anim calcmode="lin" valueType="num">
                                          <p:cBhvr>
                                            <p:cTn id="165" dur="500"/>
                                            <p:tgtEl>
                                              <p:spTgt spid="29"/>
                                            </p:tgtEl>
                                            <p:attrNameLst>
                                              <p:attrName>ppt_w</p:attrName>
                                            </p:attrNameLst>
                                          </p:cBhvr>
                                          <p:tavLst>
                                            <p:tav tm="0">
                                              <p:val>
                                                <p:strVal val="ppt_w"/>
                                              </p:val>
                                            </p:tav>
                                            <p:tav tm="100000">
                                              <p:val>
                                                <p:fltVal val="0"/>
                                              </p:val>
                                            </p:tav>
                                          </p:tavLst>
                                        </p:anim>
                                        <p:anim calcmode="lin" valueType="num">
                                          <p:cBhvr>
                                            <p:cTn id="166" dur="500"/>
                                            <p:tgtEl>
                                              <p:spTgt spid="29"/>
                                            </p:tgtEl>
                                            <p:attrNameLst>
                                              <p:attrName>ppt_h</p:attrName>
                                            </p:attrNameLst>
                                          </p:cBhvr>
                                          <p:tavLst>
                                            <p:tav tm="0">
                                              <p:val>
                                                <p:strVal val="ppt_h"/>
                                              </p:val>
                                            </p:tav>
                                            <p:tav tm="100000">
                                              <p:val>
                                                <p:fltVal val="0"/>
                                              </p:val>
                                            </p:tav>
                                          </p:tavLst>
                                        </p:anim>
                                        <p:animEffect transition="out" filter="fade">
                                          <p:cBhvr>
                                            <p:cTn id="167" dur="500"/>
                                            <p:tgtEl>
                                              <p:spTgt spid="29"/>
                                            </p:tgtEl>
                                          </p:cBhvr>
                                        </p:animEffect>
                                        <p:anim calcmode="lin" valueType="num">
                                          <p:cBhvr>
                                            <p:cTn id="168" dur="500"/>
                                            <p:tgtEl>
                                              <p:spTgt spid="29"/>
                                            </p:tgtEl>
                                            <p:attrNameLst>
                                              <p:attrName>ppt_x</p:attrName>
                                            </p:attrNameLst>
                                          </p:cBhvr>
                                          <p:tavLst>
                                            <p:tav tm="0">
                                              <p:val>
                                                <p:strVal val="ppt_x"/>
                                              </p:val>
                                            </p:tav>
                                            <p:tav tm="100000">
                                              <p:val>
                                                <p:fltVal val="0.5"/>
                                              </p:val>
                                            </p:tav>
                                          </p:tavLst>
                                        </p:anim>
                                        <p:anim calcmode="lin" valueType="num">
                                          <p:cBhvr>
                                            <p:cTn id="169" dur="500"/>
                                            <p:tgtEl>
                                              <p:spTgt spid="29"/>
                                            </p:tgtEl>
                                            <p:attrNameLst>
                                              <p:attrName>ppt_y</p:attrName>
                                            </p:attrNameLst>
                                          </p:cBhvr>
                                          <p:tavLst>
                                            <p:tav tm="0">
                                              <p:val>
                                                <p:strVal val="ppt_y"/>
                                              </p:val>
                                            </p:tav>
                                            <p:tav tm="100000">
                                              <p:val>
                                                <p:fltVal val="0.5"/>
                                              </p:val>
                                            </p:tav>
                                          </p:tavLst>
                                        </p:anim>
                                        <p:set>
                                          <p:cBhvr>
                                            <p:cTn id="170" dur="1" fill="hold">
                                              <p:stCondLst>
                                                <p:cond delay="499"/>
                                              </p:stCondLst>
                                            </p:cTn>
                                            <p:tgtEl>
                                              <p:spTgt spid="29"/>
                                            </p:tgtEl>
                                            <p:attrNameLst>
                                              <p:attrName>style.visibility</p:attrName>
                                            </p:attrNameLst>
                                          </p:cBhvr>
                                          <p:to>
                                            <p:strVal val="hidden"/>
                                          </p:to>
                                        </p:set>
                                      </p:childTnLst>
                                    </p:cTn>
                                  </p:par>
                                  <p:par>
                                    <p:cTn id="171" presetID="53" presetClass="exit" presetSubtype="544" fill="hold" grpId="1" nodeType="withEffect">
                                      <p:stCondLst>
                                        <p:cond delay="0"/>
                                      </p:stCondLst>
                                      <p:childTnLst>
                                        <p:anim calcmode="lin" valueType="num">
                                          <p:cBhvr>
                                            <p:cTn id="172" dur="500"/>
                                            <p:tgtEl>
                                              <p:spTgt spid="35"/>
                                            </p:tgtEl>
                                            <p:attrNameLst>
                                              <p:attrName>ppt_w</p:attrName>
                                            </p:attrNameLst>
                                          </p:cBhvr>
                                          <p:tavLst>
                                            <p:tav tm="0">
                                              <p:val>
                                                <p:strVal val="ppt_w"/>
                                              </p:val>
                                            </p:tav>
                                            <p:tav tm="100000">
                                              <p:val>
                                                <p:fltVal val="0"/>
                                              </p:val>
                                            </p:tav>
                                          </p:tavLst>
                                        </p:anim>
                                        <p:anim calcmode="lin" valueType="num">
                                          <p:cBhvr>
                                            <p:cTn id="173" dur="500"/>
                                            <p:tgtEl>
                                              <p:spTgt spid="35"/>
                                            </p:tgtEl>
                                            <p:attrNameLst>
                                              <p:attrName>ppt_h</p:attrName>
                                            </p:attrNameLst>
                                          </p:cBhvr>
                                          <p:tavLst>
                                            <p:tav tm="0">
                                              <p:val>
                                                <p:strVal val="ppt_h"/>
                                              </p:val>
                                            </p:tav>
                                            <p:tav tm="100000">
                                              <p:val>
                                                <p:fltVal val="0"/>
                                              </p:val>
                                            </p:tav>
                                          </p:tavLst>
                                        </p:anim>
                                        <p:animEffect transition="out" filter="fade">
                                          <p:cBhvr>
                                            <p:cTn id="174" dur="500"/>
                                            <p:tgtEl>
                                              <p:spTgt spid="35"/>
                                            </p:tgtEl>
                                          </p:cBhvr>
                                        </p:animEffect>
                                        <p:anim calcmode="lin" valueType="num">
                                          <p:cBhvr>
                                            <p:cTn id="175" dur="500"/>
                                            <p:tgtEl>
                                              <p:spTgt spid="35"/>
                                            </p:tgtEl>
                                            <p:attrNameLst>
                                              <p:attrName>ppt_x</p:attrName>
                                            </p:attrNameLst>
                                          </p:cBhvr>
                                          <p:tavLst>
                                            <p:tav tm="0">
                                              <p:val>
                                                <p:strVal val="ppt_x"/>
                                              </p:val>
                                            </p:tav>
                                            <p:tav tm="100000">
                                              <p:val>
                                                <p:fltVal val="0.5"/>
                                              </p:val>
                                            </p:tav>
                                          </p:tavLst>
                                        </p:anim>
                                        <p:anim calcmode="lin" valueType="num">
                                          <p:cBhvr>
                                            <p:cTn id="176" dur="500"/>
                                            <p:tgtEl>
                                              <p:spTgt spid="35"/>
                                            </p:tgtEl>
                                            <p:attrNameLst>
                                              <p:attrName>ppt_y</p:attrName>
                                            </p:attrNameLst>
                                          </p:cBhvr>
                                          <p:tavLst>
                                            <p:tav tm="0">
                                              <p:val>
                                                <p:strVal val="ppt_y"/>
                                              </p:val>
                                            </p:tav>
                                            <p:tav tm="100000">
                                              <p:val>
                                                <p:fltVal val="0.5"/>
                                              </p:val>
                                            </p:tav>
                                          </p:tavLst>
                                        </p:anim>
                                        <p:set>
                                          <p:cBhvr>
                                            <p:cTn id="177" dur="1" fill="hold">
                                              <p:stCondLst>
                                                <p:cond delay="499"/>
                                              </p:stCondLst>
                                            </p:cTn>
                                            <p:tgtEl>
                                              <p:spTgt spid="35"/>
                                            </p:tgtEl>
                                            <p:attrNameLst>
                                              <p:attrName>style.visibility</p:attrName>
                                            </p:attrNameLst>
                                          </p:cBhvr>
                                          <p:to>
                                            <p:strVal val="hidden"/>
                                          </p:to>
                                        </p:set>
                                      </p:childTnLst>
                                    </p:cTn>
                                  </p:par>
                                  <p:par>
                                    <p:cTn id="178" presetID="53" presetClass="exit" presetSubtype="544" fill="hold" grpId="1" nodeType="withEffect">
                                      <p:stCondLst>
                                        <p:cond delay="0"/>
                                      </p:stCondLst>
                                      <p:childTnLst>
                                        <p:anim calcmode="lin" valueType="num">
                                          <p:cBhvr>
                                            <p:cTn id="179" dur="500"/>
                                            <p:tgtEl>
                                              <p:spTgt spid="34"/>
                                            </p:tgtEl>
                                            <p:attrNameLst>
                                              <p:attrName>ppt_w</p:attrName>
                                            </p:attrNameLst>
                                          </p:cBhvr>
                                          <p:tavLst>
                                            <p:tav tm="0">
                                              <p:val>
                                                <p:strVal val="ppt_w"/>
                                              </p:val>
                                            </p:tav>
                                            <p:tav tm="100000">
                                              <p:val>
                                                <p:fltVal val="0"/>
                                              </p:val>
                                            </p:tav>
                                          </p:tavLst>
                                        </p:anim>
                                        <p:anim calcmode="lin" valueType="num">
                                          <p:cBhvr>
                                            <p:cTn id="180" dur="500"/>
                                            <p:tgtEl>
                                              <p:spTgt spid="34"/>
                                            </p:tgtEl>
                                            <p:attrNameLst>
                                              <p:attrName>ppt_h</p:attrName>
                                            </p:attrNameLst>
                                          </p:cBhvr>
                                          <p:tavLst>
                                            <p:tav tm="0">
                                              <p:val>
                                                <p:strVal val="ppt_h"/>
                                              </p:val>
                                            </p:tav>
                                            <p:tav tm="100000">
                                              <p:val>
                                                <p:fltVal val="0"/>
                                              </p:val>
                                            </p:tav>
                                          </p:tavLst>
                                        </p:anim>
                                        <p:animEffect transition="out" filter="fade">
                                          <p:cBhvr>
                                            <p:cTn id="181" dur="500"/>
                                            <p:tgtEl>
                                              <p:spTgt spid="34"/>
                                            </p:tgtEl>
                                          </p:cBhvr>
                                        </p:animEffect>
                                        <p:anim calcmode="lin" valueType="num">
                                          <p:cBhvr>
                                            <p:cTn id="182" dur="500"/>
                                            <p:tgtEl>
                                              <p:spTgt spid="34"/>
                                            </p:tgtEl>
                                            <p:attrNameLst>
                                              <p:attrName>ppt_x</p:attrName>
                                            </p:attrNameLst>
                                          </p:cBhvr>
                                          <p:tavLst>
                                            <p:tav tm="0">
                                              <p:val>
                                                <p:strVal val="ppt_x"/>
                                              </p:val>
                                            </p:tav>
                                            <p:tav tm="100000">
                                              <p:val>
                                                <p:fltVal val="0.5"/>
                                              </p:val>
                                            </p:tav>
                                          </p:tavLst>
                                        </p:anim>
                                        <p:anim calcmode="lin" valueType="num">
                                          <p:cBhvr>
                                            <p:cTn id="183" dur="500"/>
                                            <p:tgtEl>
                                              <p:spTgt spid="34"/>
                                            </p:tgtEl>
                                            <p:attrNameLst>
                                              <p:attrName>ppt_y</p:attrName>
                                            </p:attrNameLst>
                                          </p:cBhvr>
                                          <p:tavLst>
                                            <p:tav tm="0">
                                              <p:val>
                                                <p:strVal val="ppt_y"/>
                                              </p:val>
                                            </p:tav>
                                            <p:tav tm="100000">
                                              <p:val>
                                                <p:fltVal val="0.5"/>
                                              </p:val>
                                            </p:tav>
                                          </p:tavLst>
                                        </p:anim>
                                        <p:set>
                                          <p:cBhvr>
                                            <p:cTn id="184" dur="1" fill="hold">
                                              <p:stCondLst>
                                                <p:cond delay="499"/>
                                              </p:stCondLst>
                                            </p:cTn>
                                            <p:tgtEl>
                                              <p:spTgt spid="34"/>
                                            </p:tgtEl>
                                            <p:attrNameLst>
                                              <p:attrName>style.visibility</p:attrName>
                                            </p:attrNameLst>
                                          </p:cBhvr>
                                          <p:to>
                                            <p:strVal val="hidden"/>
                                          </p:to>
                                        </p:set>
                                      </p:childTnLst>
                                    </p:cTn>
                                  </p:par>
                                  <p:par>
                                    <p:cTn id="185" presetID="53" presetClass="exit" presetSubtype="544" fill="hold" grpId="1" nodeType="withEffect">
                                      <p:stCondLst>
                                        <p:cond delay="0"/>
                                      </p:stCondLst>
                                      <p:childTnLst>
                                        <p:anim calcmode="lin" valueType="num">
                                          <p:cBhvr>
                                            <p:cTn id="186" dur="500"/>
                                            <p:tgtEl>
                                              <p:spTgt spid="2"/>
                                            </p:tgtEl>
                                            <p:attrNameLst>
                                              <p:attrName>ppt_w</p:attrName>
                                            </p:attrNameLst>
                                          </p:cBhvr>
                                          <p:tavLst>
                                            <p:tav tm="0">
                                              <p:val>
                                                <p:strVal val="ppt_w"/>
                                              </p:val>
                                            </p:tav>
                                            <p:tav tm="100000">
                                              <p:val>
                                                <p:fltVal val="0"/>
                                              </p:val>
                                            </p:tav>
                                          </p:tavLst>
                                        </p:anim>
                                        <p:anim calcmode="lin" valueType="num">
                                          <p:cBhvr>
                                            <p:cTn id="187" dur="500"/>
                                            <p:tgtEl>
                                              <p:spTgt spid="2"/>
                                            </p:tgtEl>
                                            <p:attrNameLst>
                                              <p:attrName>ppt_h</p:attrName>
                                            </p:attrNameLst>
                                          </p:cBhvr>
                                          <p:tavLst>
                                            <p:tav tm="0">
                                              <p:val>
                                                <p:strVal val="ppt_h"/>
                                              </p:val>
                                            </p:tav>
                                            <p:tav tm="100000">
                                              <p:val>
                                                <p:fltVal val="0"/>
                                              </p:val>
                                            </p:tav>
                                          </p:tavLst>
                                        </p:anim>
                                        <p:animEffect transition="out" filter="fade">
                                          <p:cBhvr>
                                            <p:cTn id="188" dur="500"/>
                                            <p:tgtEl>
                                              <p:spTgt spid="2"/>
                                            </p:tgtEl>
                                          </p:cBhvr>
                                        </p:animEffect>
                                        <p:anim calcmode="lin" valueType="num">
                                          <p:cBhvr>
                                            <p:cTn id="189" dur="500"/>
                                            <p:tgtEl>
                                              <p:spTgt spid="2"/>
                                            </p:tgtEl>
                                            <p:attrNameLst>
                                              <p:attrName>ppt_x</p:attrName>
                                            </p:attrNameLst>
                                          </p:cBhvr>
                                          <p:tavLst>
                                            <p:tav tm="0">
                                              <p:val>
                                                <p:strVal val="ppt_x"/>
                                              </p:val>
                                            </p:tav>
                                            <p:tav tm="100000">
                                              <p:val>
                                                <p:fltVal val="0.5"/>
                                              </p:val>
                                            </p:tav>
                                          </p:tavLst>
                                        </p:anim>
                                        <p:anim calcmode="lin" valueType="num">
                                          <p:cBhvr>
                                            <p:cTn id="190" dur="500"/>
                                            <p:tgtEl>
                                              <p:spTgt spid="2"/>
                                            </p:tgtEl>
                                            <p:attrNameLst>
                                              <p:attrName>ppt_y</p:attrName>
                                            </p:attrNameLst>
                                          </p:cBhvr>
                                          <p:tavLst>
                                            <p:tav tm="0">
                                              <p:val>
                                                <p:strVal val="ppt_y"/>
                                              </p:val>
                                            </p:tav>
                                            <p:tav tm="100000">
                                              <p:val>
                                                <p:fltVal val="0.5"/>
                                              </p:val>
                                            </p:tav>
                                          </p:tavLst>
                                        </p:anim>
                                        <p:set>
                                          <p:cBhvr>
                                            <p:cTn id="191" dur="1" fill="hold">
                                              <p:stCondLst>
                                                <p:cond delay="499"/>
                                              </p:stCondLst>
                                            </p:cTn>
                                            <p:tgtEl>
                                              <p:spTgt spid="2"/>
                                            </p:tgtEl>
                                            <p:attrNameLst>
                                              <p:attrName>style.visibility</p:attrName>
                                            </p:attrNameLst>
                                          </p:cBhvr>
                                          <p:to>
                                            <p:strVal val="hidden"/>
                                          </p:to>
                                        </p:set>
                                      </p:childTnLst>
                                    </p:cTn>
                                  </p:par>
                                  <p:par>
                                    <p:cTn id="192" presetID="53" presetClass="exit" presetSubtype="544" fill="hold" grpId="1" nodeType="withEffect">
                                      <p:stCondLst>
                                        <p:cond delay="0"/>
                                      </p:stCondLst>
                                      <p:childTnLst>
                                        <p:anim calcmode="lin" valueType="num">
                                          <p:cBhvr>
                                            <p:cTn id="193" dur="500"/>
                                            <p:tgtEl>
                                              <p:spTgt spid="18"/>
                                            </p:tgtEl>
                                            <p:attrNameLst>
                                              <p:attrName>ppt_w</p:attrName>
                                            </p:attrNameLst>
                                          </p:cBhvr>
                                          <p:tavLst>
                                            <p:tav tm="0">
                                              <p:val>
                                                <p:strVal val="ppt_w"/>
                                              </p:val>
                                            </p:tav>
                                            <p:tav tm="100000">
                                              <p:val>
                                                <p:fltVal val="0"/>
                                              </p:val>
                                            </p:tav>
                                          </p:tavLst>
                                        </p:anim>
                                        <p:anim calcmode="lin" valueType="num">
                                          <p:cBhvr>
                                            <p:cTn id="194" dur="500"/>
                                            <p:tgtEl>
                                              <p:spTgt spid="18"/>
                                            </p:tgtEl>
                                            <p:attrNameLst>
                                              <p:attrName>ppt_h</p:attrName>
                                            </p:attrNameLst>
                                          </p:cBhvr>
                                          <p:tavLst>
                                            <p:tav tm="0">
                                              <p:val>
                                                <p:strVal val="ppt_h"/>
                                              </p:val>
                                            </p:tav>
                                            <p:tav tm="100000">
                                              <p:val>
                                                <p:fltVal val="0"/>
                                              </p:val>
                                            </p:tav>
                                          </p:tavLst>
                                        </p:anim>
                                        <p:animEffect transition="out" filter="fade">
                                          <p:cBhvr>
                                            <p:cTn id="195" dur="500"/>
                                            <p:tgtEl>
                                              <p:spTgt spid="18"/>
                                            </p:tgtEl>
                                          </p:cBhvr>
                                        </p:animEffect>
                                        <p:anim calcmode="lin" valueType="num">
                                          <p:cBhvr>
                                            <p:cTn id="196" dur="500"/>
                                            <p:tgtEl>
                                              <p:spTgt spid="18"/>
                                            </p:tgtEl>
                                            <p:attrNameLst>
                                              <p:attrName>ppt_x</p:attrName>
                                            </p:attrNameLst>
                                          </p:cBhvr>
                                          <p:tavLst>
                                            <p:tav tm="0">
                                              <p:val>
                                                <p:strVal val="ppt_x"/>
                                              </p:val>
                                            </p:tav>
                                            <p:tav tm="100000">
                                              <p:val>
                                                <p:fltVal val="0.5"/>
                                              </p:val>
                                            </p:tav>
                                          </p:tavLst>
                                        </p:anim>
                                        <p:anim calcmode="lin" valueType="num">
                                          <p:cBhvr>
                                            <p:cTn id="197" dur="500"/>
                                            <p:tgtEl>
                                              <p:spTgt spid="18"/>
                                            </p:tgtEl>
                                            <p:attrNameLst>
                                              <p:attrName>ppt_y</p:attrName>
                                            </p:attrNameLst>
                                          </p:cBhvr>
                                          <p:tavLst>
                                            <p:tav tm="0">
                                              <p:val>
                                                <p:strVal val="ppt_y"/>
                                              </p:val>
                                            </p:tav>
                                            <p:tav tm="100000">
                                              <p:val>
                                                <p:fltVal val="0.5"/>
                                              </p:val>
                                            </p:tav>
                                          </p:tavLst>
                                        </p:anim>
                                        <p:set>
                                          <p:cBhvr>
                                            <p:cTn id="198" dur="1" fill="hold">
                                              <p:stCondLst>
                                                <p:cond delay="499"/>
                                              </p:stCondLst>
                                            </p:cTn>
                                            <p:tgtEl>
                                              <p:spTgt spid="18"/>
                                            </p:tgtEl>
                                            <p:attrNameLst>
                                              <p:attrName>style.visibility</p:attrName>
                                            </p:attrNameLst>
                                          </p:cBhvr>
                                          <p:to>
                                            <p:strVal val="hidden"/>
                                          </p:to>
                                        </p:set>
                                      </p:childTnLst>
                                    </p:cTn>
                                  </p:par>
                                  <p:par>
                                    <p:cTn id="199" presetID="53" presetClass="exit" presetSubtype="544" fill="hold" grpId="1" nodeType="withEffect">
                                      <p:stCondLst>
                                        <p:cond delay="0"/>
                                      </p:stCondLst>
                                      <p:childTnLst>
                                        <p:anim calcmode="lin" valueType="num">
                                          <p:cBhvr>
                                            <p:cTn id="200" dur="500"/>
                                            <p:tgtEl>
                                              <p:spTgt spid="23"/>
                                            </p:tgtEl>
                                            <p:attrNameLst>
                                              <p:attrName>ppt_w</p:attrName>
                                            </p:attrNameLst>
                                          </p:cBhvr>
                                          <p:tavLst>
                                            <p:tav tm="0">
                                              <p:val>
                                                <p:strVal val="ppt_w"/>
                                              </p:val>
                                            </p:tav>
                                            <p:tav tm="100000">
                                              <p:val>
                                                <p:fltVal val="0"/>
                                              </p:val>
                                            </p:tav>
                                          </p:tavLst>
                                        </p:anim>
                                        <p:anim calcmode="lin" valueType="num">
                                          <p:cBhvr>
                                            <p:cTn id="201" dur="500"/>
                                            <p:tgtEl>
                                              <p:spTgt spid="23"/>
                                            </p:tgtEl>
                                            <p:attrNameLst>
                                              <p:attrName>ppt_h</p:attrName>
                                            </p:attrNameLst>
                                          </p:cBhvr>
                                          <p:tavLst>
                                            <p:tav tm="0">
                                              <p:val>
                                                <p:strVal val="ppt_h"/>
                                              </p:val>
                                            </p:tav>
                                            <p:tav tm="100000">
                                              <p:val>
                                                <p:fltVal val="0"/>
                                              </p:val>
                                            </p:tav>
                                          </p:tavLst>
                                        </p:anim>
                                        <p:animEffect transition="out" filter="fade">
                                          <p:cBhvr>
                                            <p:cTn id="202" dur="500"/>
                                            <p:tgtEl>
                                              <p:spTgt spid="23"/>
                                            </p:tgtEl>
                                          </p:cBhvr>
                                        </p:animEffect>
                                        <p:anim calcmode="lin" valueType="num">
                                          <p:cBhvr>
                                            <p:cTn id="203" dur="500"/>
                                            <p:tgtEl>
                                              <p:spTgt spid="23"/>
                                            </p:tgtEl>
                                            <p:attrNameLst>
                                              <p:attrName>ppt_x</p:attrName>
                                            </p:attrNameLst>
                                          </p:cBhvr>
                                          <p:tavLst>
                                            <p:tav tm="0">
                                              <p:val>
                                                <p:strVal val="ppt_x"/>
                                              </p:val>
                                            </p:tav>
                                            <p:tav tm="100000">
                                              <p:val>
                                                <p:fltVal val="0.5"/>
                                              </p:val>
                                            </p:tav>
                                          </p:tavLst>
                                        </p:anim>
                                        <p:anim calcmode="lin" valueType="num">
                                          <p:cBhvr>
                                            <p:cTn id="204" dur="500"/>
                                            <p:tgtEl>
                                              <p:spTgt spid="23"/>
                                            </p:tgtEl>
                                            <p:attrNameLst>
                                              <p:attrName>ppt_y</p:attrName>
                                            </p:attrNameLst>
                                          </p:cBhvr>
                                          <p:tavLst>
                                            <p:tav tm="0">
                                              <p:val>
                                                <p:strVal val="ppt_y"/>
                                              </p:val>
                                            </p:tav>
                                            <p:tav tm="100000">
                                              <p:val>
                                                <p:fltVal val="0.5"/>
                                              </p:val>
                                            </p:tav>
                                          </p:tavLst>
                                        </p:anim>
                                        <p:set>
                                          <p:cBhvr>
                                            <p:cTn id="205" dur="1" fill="hold">
                                              <p:stCondLst>
                                                <p:cond delay="499"/>
                                              </p:stCondLst>
                                            </p:cTn>
                                            <p:tgtEl>
                                              <p:spTgt spid="23"/>
                                            </p:tgtEl>
                                            <p:attrNameLst>
                                              <p:attrName>style.visibility</p:attrName>
                                            </p:attrNameLst>
                                          </p:cBhvr>
                                          <p:to>
                                            <p:strVal val="hidden"/>
                                          </p:to>
                                        </p:set>
                                      </p:childTnLst>
                                    </p:cTn>
                                  </p:par>
                                  <p:par>
                                    <p:cTn id="206" presetID="53" presetClass="exit" presetSubtype="544" fill="hold" grpId="1" nodeType="withEffect">
                                      <p:stCondLst>
                                        <p:cond delay="0"/>
                                      </p:stCondLst>
                                      <p:childTnLst>
                                        <p:anim calcmode="lin" valueType="num">
                                          <p:cBhvr>
                                            <p:cTn id="207" dur="500"/>
                                            <p:tgtEl>
                                              <p:spTgt spid="3"/>
                                            </p:tgtEl>
                                            <p:attrNameLst>
                                              <p:attrName>ppt_w</p:attrName>
                                            </p:attrNameLst>
                                          </p:cBhvr>
                                          <p:tavLst>
                                            <p:tav tm="0">
                                              <p:val>
                                                <p:strVal val="ppt_w"/>
                                              </p:val>
                                            </p:tav>
                                            <p:tav tm="100000">
                                              <p:val>
                                                <p:fltVal val="0"/>
                                              </p:val>
                                            </p:tav>
                                          </p:tavLst>
                                        </p:anim>
                                        <p:anim calcmode="lin" valueType="num">
                                          <p:cBhvr>
                                            <p:cTn id="208" dur="500"/>
                                            <p:tgtEl>
                                              <p:spTgt spid="3"/>
                                            </p:tgtEl>
                                            <p:attrNameLst>
                                              <p:attrName>ppt_h</p:attrName>
                                            </p:attrNameLst>
                                          </p:cBhvr>
                                          <p:tavLst>
                                            <p:tav tm="0">
                                              <p:val>
                                                <p:strVal val="ppt_h"/>
                                              </p:val>
                                            </p:tav>
                                            <p:tav tm="100000">
                                              <p:val>
                                                <p:fltVal val="0"/>
                                              </p:val>
                                            </p:tav>
                                          </p:tavLst>
                                        </p:anim>
                                        <p:animEffect transition="out" filter="fade">
                                          <p:cBhvr>
                                            <p:cTn id="209" dur="500"/>
                                            <p:tgtEl>
                                              <p:spTgt spid="3"/>
                                            </p:tgtEl>
                                          </p:cBhvr>
                                        </p:animEffect>
                                        <p:anim calcmode="lin" valueType="num">
                                          <p:cBhvr>
                                            <p:cTn id="210" dur="500"/>
                                            <p:tgtEl>
                                              <p:spTgt spid="3"/>
                                            </p:tgtEl>
                                            <p:attrNameLst>
                                              <p:attrName>ppt_x</p:attrName>
                                            </p:attrNameLst>
                                          </p:cBhvr>
                                          <p:tavLst>
                                            <p:tav tm="0">
                                              <p:val>
                                                <p:strVal val="ppt_x"/>
                                              </p:val>
                                            </p:tav>
                                            <p:tav tm="100000">
                                              <p:val>
                                                <p:fltVal val="0.5"/>
                                              </p:val>
                                            </p:tav>
                                          </p:tavLst>
                                        </p:anim>
                                        <p:anim calcmode="lin" valueType="num">
                                          <p:cBhvr>
                                            <p:cTn id="211" dur="500"/>
                                            <p:tgtEl>
                                              <p:spTgt spid="3"/>
                                            </p:tgtEl>
                                            <p:attrNameLst>
                                              <p:attrName>ppt_y</p:attrName>
                                            </p:attrNameLst>
                                          </p:cBhvr>
                                          <p:tavLst>
                                            <p:tav tm="0">
                                              <p:val>
                                                <p:strVal val="ppt_y"/>
                                              </p:val>
                                            </p:tav>
                                            <p:tav tm="100000">
                                              <p:val>
                                                <p:fltVal val="0.5"/>
                                              </p:val>
                                            </p:tav>
                                          </p:tavLst>
                                        </p:anim>
                                        <p:set>
                                          <p:cBhvr>
                                            <p:cTn id="212" dur="1" fill="hold">
                                              <p:stCondLst>
                                                <p:cond delay="499"/>
                                              </p:stCondLst>
                                            </p:cTn>
                                            <p:tgtEl>
                                              <p:spTgt spid="3"/>
                                            </p:tgtEl>
                                            <p:attrNameLst>
                                              <p:attrName>style.visibility</p:attrName>
                                            </p:attrNameLst>
                                          </p:cBhvr>
                                          <p:to>
                                            <p:strVal val="hidden"/>
                                          </p:to>
                                        </p:set>
                                      </p:childTnLst>
                                    </p:cTn>
                                  </p:par>
                                  <p:par>
                                    <p:cTn id="213" presetID="53" presetClass="exit" presetSubtype="544" fill="hold" grpId="1" nodeType="withEffect">
                                      <p:stCondLst>
                                        <p:cond delay="0"/>
                                      </p:stCondLst>
                                      <p:childTnLst>
                                        <p:anim calcmode="lin" valueType="num">
                                          <p:cBhvr>
                                            <p:cTn id="214" dur="500"/>
                                            <p:tgtEl>
                                              <p:spTgt spid="25"/>
                                            </p:tgtEl>
                                            <p:attrNameLst>
                                              <p:attrName>ppt_w</p:attrName>
                                            </p:attrNameLst>
                                          </p:cBhvr>
                                          <p:tavLst>
                                            <p:tav tm="0">
                                              <p:val>
                                                <p:strVal val="ppt_w"/>
                                              </p:val>
                                            </p:tav>
                                            <p:tav tm="100000">
                                              <p:val>
                                                <p:fltVal val="0"/>
                                              </p:val>
                                            </p:tav>
                                          </p:tavLst>
                                        </p:anim>
                                        <p:anim calcmode="lin" valueType="num">
                                          <p:cBhvr>
                                            <p:cTn id="215" dur="500"/>
                                            <p:tgtEl>
                                              <p:spTgt spid="25"/>
                                            </p:tgtEl>
                                            <p:attrNameLst>
                                              <p:attrName>ppt_h</p:attrName>
                                            </p:attrNameLst>
                                          </p:cBhvr>
                                          <p:tavLst>
                                            <p:tav tm="0">
                                              <p:val>
                                                <p:strVal val="ppt_h"/>
                                              </p:val>
                                            </p:tav>
                                            <p:tav tm="100000">
                                              <p:val>
                                                <p:fltVal val="0"/>
                                              </p:val>
                                            </p:tav>
                                          </p:tavLst>
                                        </p:anim>
                                        <p:animEffect transition="out" filter="fade">
                                          <p:cBhvr>
                                            <p:cTn id="216" dur="500"/>
                                            <p:tgtEl>
                                              <p:spTgt spid="25"/>
                                            </p:tgtEl>
                                          </p:cBhvr>
                                        </p:animEffect>
                                        <p:anim calcmode="lin" valueType="num">
                                          <p:cBhvr>
                                            <p:cTn id="217" dur="500"/>
                                            <p:tgtEl>
                                              <p:spTgt spid="25"/>
                                            </p:tgtEl>
                                            <p:attrNameLst>
                                              <p:attrName>ppt_x</p:attrName>
                                            </p:attrNameLst>
                                          </p:cBhvr>
                                          <p:tavLst>
                                            <p:tav tm="0">
                                              <p:val>
                                                <p:strVal val="ppt_x"/>
                                              </p:val>
                                            </p:tav>
                                            <p:tav tm="100000">
                                              <p:val>
                                                <p:fltVal val="0.5"/>
                                              </p:val>
                                            </p:tav>
                                          </p:tavLst>
                                        </p:anim>
                                        <p:anim calcmode="lin" valueType="num">
                                          <p:cBhvr>
                                            <p:cTn id="218" dur="500"/>
                                            <p:tgtEl>
                                              <p:spTgt spid="25"/>
                                            </p:tgtEl>
                                            <p:attrNameLst>
                                              <p:attrName>ppt_y</p:attrName>
                                            </p:attrNameLst>
                                          </p:cBhvr>
                                          <p:tavLst>
                                            <p:tav tm="0">
                                              <p:val>
                                                <p:strVal val="ppt_y"/>
                                              </p:val>
                                            </p:tav>
                                            <p:tav tm="100000">
                                              <p:val>
                                                <p:fltVal val="0.5"/>
                                              </p:val>
                                            </p:tav>
                                          </p:tavLst>
                                        </p:anim>
                                        <p:set>
                                          <p:cBhvr>
                                            <p:cTn id="219" dur="1" fill="hold">
                                              <p:stCondLst>
                                                <p:cond delay="499"/>
                                              </p:stCondLst>
                                            </p:cTn>
                                            <p:tgtEl>
                                              <p:spTgt spid="25"/>
                                            </p:tgtEl>
                                            <p:attrNameLst>
                                              <p:attrName>style.visibility</p:attrName>
                                            </p:attrNameLst>
                                          </p:cBhvr>
                                          <p:to>
                                            <p:strVal val="hidden"/>
                                          </p:to>
                                        </p:set>
                                      </p:childTnLst>
                                    </p:cTn>
                                  </p:par>
                                  <p:par>
                                    <p:cTn id="220" presetID="53" presetClass="exit" presetSubtype="544" fill="hold" grpId="1" nodeType="withEffect">
                                      <p:stCondLst>
                                        <p:cond delay="0"/>
                                      </p:stCondLst>
                                      <p:childTnLst>
                                        <p:anim calcmode="lin" valueType="num">
                                          <p:cBhvr>
                                            <p:cTn id="221" dur="500"/>
                                            <p:tgtEl>
                                              <p:spTgt spid="19"/>
                                            </p:tgtEl>
                                            <p:attrNameLst>
                                              <p:attrName>ppt_w</p:attrName>
                                            </p:attrNameLst>
                                          </p:cBhvr>
                                          <p:tavLst>
                                            <p:tav tm="0">
                                              <p:val>
                                                <p:strVal val="ppt_w"/>
                                              </p:val>
                                            </p:tav>
                                            <p:tav tm="100000">
                                              <p:val>
                                                <p:fltVal val="0"/>
                                              </p:val>
                                            </p:tav>
                                          </p:tavLst>
                                        </p:anim>
                                        <p:anim calcmode="lin" valueType="num">
                                          <p:cBhvr>
                                            <p:cTn id="222" dur="500"/>
                                            <p:tgtEl>
                                              <p:spTgt spid="19"/>
                                            </p:tgtEl>
                                            <p:attrNameLst>
                                              <p:attrName>ppt_h</p:attrName>
                                            </p:attrNameLst>
                                          </p:cBhvr>
                                          <p:tavLst>
                                            <p:tav tm="0">
                                              <p:val>
                                                <p:strVal val="ppt_h"/>
                                              </p:val>
                                            </p:tav>
                                            <p:tav tm="100000">
                                              <p:val>
                                                <p:fltVal val="0"/>
                                              </p:val>
                                            </p:tav>
                                          </p:tavLst>
                                        </p:anim>
                                        <p:animEffect transition="out" filter="fade">
                                          <p:cBhvr>
                                            <p:cTn id="223" dur="500"/>
                                            <p:tgtEl>
                                              <p:spTgt spid="19"/>
                                            </p:tgtEl>
                                          </p:cBhvr>
                                        </p:animEffect>
                                        <p:anim calcmode="lin" valueType="num">
                                          <p:cBhvr>
                                            <p:cTn id="224" dur="500"/>
                                            <p:tgtEl>
                                              <p:spTgt spid="19"/>
                                            </p:tgtEl>
                                            <p:attrNameLst>
                                              <p:attrName>ppt_x</p:attrName>
                                            </p:attrNameLst>
                                          </p:cBhvr>
                                          <p:tavLst>
                                            <p:tav tm="0">
                                              <p:val>
                                                <p:strVal val="ppt_x"/>
                                              </p:val>
                                            </p:tav>
                                            <p:tav tm="100000">
                                              <p:val>
                                                <p:fltVal val="0.5"/>
                                              </p:val>
                                            </p:tav>
                                          </p:tavLst>
                                        </p:anim>
                                        <p:anim calcmode="lin" valueType="num">
                                          <p:cBhvr>
                                            <p:cTn id="225" dur="500"/>
                                            <p:tgtEl>
                                              <p:spTgt spid="19"/>
                                            </p:tgtEl>
                                            <p:attrNameLst>
                                              <p:attrName>ppt_y</p:attrName>
                                            </p:attrNameLst>
                                          </p:cBhvr>
                                          <p:tavLst>
                                            <p:tav tm="0">
                                              <p:val>
                                                <p:strVal val="ppt_y"/>
                                              </p:val>
                                            </p:tav>
                                            <p:tav tm="100000">
                                              <p:val>
                                                <p:fltVal val="0.5"/>
                                              </p:val>
                                            </p:tav>
                                          </p:tavLst>
                                        </p:anim>
                                        <p:set>
                                          <p:cBhvr>
                                            <p:cTn id="226" dur="1" fill="hold">
                                              <p:stCondLst>
                                                <p:cond delay="499"/>
                                              </p:stCondLst>
                                            </p:cTn>
                                            <p:tgtEl>
                                              <p:spTgt spid="19"/>
                                            </p:tgtEl>
                                            <p:attrNameLst>
                                              <p:attrName>style.visibility</p:attrName>
                                            </p:attrNameLst>
                                          </p:cBhvr>
                                          <p:to>
                                            <p:strVal val="hidden"/>
                                          </p:to>
                                        </p:set>
                                      </p:childTnLst>
                                    </p:cTn>
                                  </p:par>
                                  <p:par>
                                    <p:cTn id="227" presetID="53" presetClass="exit" presetSubtype="544" fill="hold" grpId="1" nodeType="withEffect">
                                      <p:stCondLst>
                                        <p:cond delay="0"/>
                                      </p:stCondLst>
                                      <p:childTnLst>
                                        <p:anim calcmode="lin" valueType="num">
                                          <p:cBhvr>
                                            <p:cTn id="228" dur="500"/>
                                            <p:tgtEl>
                                              <p:spTgt spid="5"/>
                                            </p:tgtEl>
                                            <p:attrNameLst>
                                              <p:attrName>ppt_w</p:attrName>
                                            </p:attrNameLst>
                                          </p:cBhvr>
                                          <p:tavLst>
                                            <p:tav tm="0">
                                              <p:val>
                                                <p:strVal val="ppt_w"/>
                                              </p:val>
                                            </p:tav>
                                            <p:tav tm="100000">
                                              <p:val>
                                                <p:fltVal val="0"/>
                                              </p:val>
                                            </p:tav>
                                          </p:tavLst>
                                        </p:anim>
                                        <p:anim calcmode="lin" valueType="num">
                                          <p:cBhvr>
                                            <p:cTn id="229" dur="500"/>
                                            <p:tgtEl>
                                              <p:spTgt spid="5"/>
                                            </p:tgtEl>
                                            <p:attrNameLst>
                                              <p:attrName>ppt_h</p:attrName>
                                            </p:attrNameLst>
                                          </p:cBhvr>
                                          <p:tavLst>
                                            <p:tav tm="0">
                                              <p:val>
                                                <p:strVal val="ppt_h"/>
                                              </p:val>
                                            </p:tav>
                                            <p:tav tm="100000">
                                              <p:val>
                                                <p:fltVal val="0"/>
                                              </p:val>
                                            </p:tav>
                                          </p:tavLst>
                                        </p:anim>
                                        <p:animEffect transition="out" filter="fade">
                                          <p:cBhvr>
                                            <p:cTn id="230" dur="500"/>
                                            <p:tgtEl>
                                              <p:spTgt spid="5"/>
                                            </p:tgtEl>
                                          </p:cBhvr>
                                        </p:animEffect>
                                        <p:anim calcmode="lin" valueType="num">
                                          <p:cBhvr>
                                            <p:cTn id="231" dur="500"/>
                                            <p:tgtEl>
                                              <p:spTgt spid="5"/>
                                            </p:tgtEl>
                                            <p:attrNameLst>
                                              <p:attrName>ppt_x</p:attrName>
                                            </p:attrNameLst>
                                          </p:cBhvr>
                                          <p:tavLst>
                                            <p:tav tm="0">
                                              <p:val>
                                                <p:strVal val="ppt_x"/>
                                              </p:val>
                                            </p:tav>
                                            <p:tav tm="100000">
                                              <p:val>
                                                <p:fltVal val="0.5"/>
                                              </p:val>
                                            </p:tav>
                                          </p:tavLst>
                                        </p:anim>
                                        <p:anim calcmode="lin" valueType="num">
                                          <p:cBhvr>
                                            <p:cTn id="232" dur="500"/>
                                            <p:tgtEl>
                                              <p:spTgt spid="5"/>
                                            </p:tgtEl>
                                            <p:attrNameLst>
                                              <p:attrName>ppt_y</p:attrName>
                                            </p:attrNameLst>
                                          </p:cBhvr>
                                          <p:tavLst>
                                            <p:tav tm="0">
                                              <p:val>
                                                <p:strVal val="ppt_y"/>
                                              </p:val>
                                            </p:tav>
                                            <p:tav tm="100000">
                                              <p:val>
                                                <p:fltVal val="0.5"/>
                                              </p:val>
                                            </p:tav>
                                          </p:tavLst>
                                        </p:anim>
                                        <p:set>
                                          <p:cBhvr>
                                            <p:cTn id="233" dur="1" fill="hold">
                                              <p:stCondLst>
                                                <p:cond delay="499"/>
                                              </p:stCondLst>
                                            </p:cTn>
                                            <p:tgtEl>
                                              <p:spTgt spid="5"/>
                                            </p:tgtEl>
                                            <p:attrNameLst>
                                              <p:attrName>style.visibility</p:attrName>
                                            </p:attrNameLst>
                                          </p:cBhvr>
                                          <p:to>
                                            <p:strVal val="hidden"/>
                                          </p:to>
                                        </p:set>
                                      </p:childTnLst>
                                    </p:cTn>
                                  </p:par>
                                  <p:par>
                                    <p:cTn id="234" presetID="53" presetClass="exit" presetSubtype="544" fill="hold" grpId="1" nodeType="withEffect">
                                      <p:stCondLst>
                                        <p:cond delay="0"/>
                                      </p:stCondLst>
                                      <p:childTnLst>
                                        <p:anim calcmode="lin" valueType="num">
                                          <p:cBhvr>
                                            <p:cTn id="235" dur="500"/>
                                            <p:tgtEl>
                                              <p:spTgt spid="24"/>
                                            </p:tgtEl>
                                            <p:attrNameLst>
                                              <p:attrName>ppt_w</p:attrName>
                                            </p:attrNameLst>
                                          </p:cBhvr>
                                          <p:tavLst>
                                            <p:tav tm="0">
                                              <p:val>
                                                <p:strVal val="ppt_w"/>
                                              </p:val>
                                            </p:tav>
                                            <p:tav tm="100000">
                                              <p:val>
                                                <p:fltVal val="0"/>
                                              </p:val>
                                            </p:tav>
                                          </p:tavLst>
                                        </p:anim>
                                        <p:anim calcmode="lin" valueType="num">
                                          <p:cBhvr>
                                            <p:cTn id="236" dur="500"/>
                                            <p:tgtEl>
                                              <p:spTgt spid="24"/>
                                            </p:tgtEl>
                                            <p:attrNameLst>
                                              <p:attrName>ppt_h</p:attrName>
                                            </p:attrNameLst>
                                          </p:cBhvr>
                                          <p:tavLst>
                                            <p:tav tm="0">
                                              <p:val>
                                                <p:strVal val="ppt_h"/>
                                              </p:val>
                                            </p:tav>
                                            <p:tav tm="100000">
                                              <p:val>
                                                <p:fltVal val="0"/>
                                              </p:val>
                                            </p:tav>
                                          </p:tavLst>
                                        </p:anim>
                                        <p:animEffect transition="out" filter="fade">
                                          <p:cBhvr>
                                            <p:cTn id="237" dur="500"/>
                                            <p:tgtEl>
                                              <p:spTgt spid="24"/>
                                            </p:tgtEl>
                                          </p:cBhvr>
                                        </p:animEffect>
                                        <p:anim calcmode="lin" valueType="num">
                                          <p:cBhvr>
                                            <p:cTn id="238" dur="500"/>
                                            <p:tgtEl>
                                              <p:spTgt spid="24"/>
                                            </p:tgtEl>
                                            <p:attrNameLst>
                                              <p:attrName>ppt_x</p:attrName>
                                            </p:attrNameLst>
                                          </p:cBhvr>
                                          <p:tavLst>
                                            <p:tav tm="0">
                                              <p:val>
                                                <p:strVal val="ppt_x"/>
                                              </p:val>
                                            </p:tav>
                                            <p:tav tm="100000">
                                              <p:val>
                                                <p:fltVal val="0.5"/>
                                              </p:val>
                                            </p:tav>
                                          </p:tavLst>
                                        </p:anim>
                                        <p:anim calcmode="lin" valueType="num">
                                          <p:cBhvr>
                                            <p:cTn id="239" dur="500"/>
                                            <p:tgtEl>
                                              <p:spTgt spid="24"/>
                                            </p:tgtEl>
                                            <p:attrNameLst>
                                              <p:attrName>ppt_y</p:attrName>
                                            </p:attrNameLst>
                                          </p:cBhvr>
                                          <p:tavLst>
                                            <p:tav tm="0">
                                              <p:val>
                                                <p:strVal val="ppt_y"/>
                                              </p:val>
                                            </p:tav>
                                            <p:tav tm="100000">
                                              <p:val>
                                                <p:fltVal val="0.5"/>
                                              </p:val>
                                            </p:tav>
                                          </p:tavLst>
                                        </p:anim>
                                        <p:set>
                                          <p:cBhvr>
                                            <p:cTn id="240" dur="1" fill="hold">
                                              <p:stCondLst>
                                                <p:cond delay="499"/>
                                              </p:stCondLst>
                                            </p:cTn>
                                            <p:tgtEl>
                                              <p:spTgt spid="24"/>
                                            </p:tgtEl>
                                            <p:attrNameLst>
                                              <p:attrName>style.visibility</p:attrName>
                                            </p:attrNameLst>
                                          </p:cBhvr>
                                          <p:to>
                                            <p:strVal val="hidden"/>
                                          </p:to>
                                        </p:set>
                                      </p:childTnLst>
                                    </p:cTn>
                                  </p:par>
                                  <p:par>
                                    <p:cTn id="241" presetID="53" presetClass="exit" presetSubtype="544" fill="hold" grpId="1" nodeType="withEffect">
                                      <p:stCondLst>
                                        <p:cond delay="0"/>
                                      </p:stCondLst>
                                      <p:childTnLst>
                                        <p:anim calcmode="lin" valueType="num">
                                          <p:cBhvr>
                                            <p:cTn id="242" dur="500"/>
                                            <p:tgtEl>
                                              <p:spTgt spid="21"/>
                                            </p:tgtEl>
                                            <p:attrNameLst>
                                              <p:attrName>ppt_w</p:attrName>
                                            </p:attrNameLst>
                                          </p:cBhvr>
                                          <p:tavLst>
                                            <p:tav tm="0">
                                              <p:val>
                                                <p:strVal val="ppt_w"/>
                                              </p:val>
                                            </p:tav>
                                            <p:tav tm="100000">
                                              <p:val>
                                                <p:fltVal val="0"/>
                                              </p:val>
                                            </p:tav>
                                          </p:tavLst>
                                        </p:anim>
                                        <p:anim calcmode="lin" valueType="num">
                                          <p:cBhvr>
                                            <p:cTn id="243" dur="500"/>
                                            <p:tgtEl>
                                              <p:spTgt spid="21"/>
                                            </p:tgtEl>
                                            <p:attrNameLst>
                                              <p:attrName>ppt_h</p:attrName>
                                            </p:attrNameLst>
                                          </p:cBhvr>
                                          <p:tavLst>
                                            <p:tav tm="0">
                                              <p:val>
                                                <p:strVal val="ppt_h"/>
                                              </p:val>
                                            </p:tav>
                                            <p:tav tm="100000">
                                              <p:val>
                                                <p:fltVal val="0"/>
                                              </p:val>
                                            </p:tav>
                                          </p:tavLst>
                                        </p:anim>
                                        <p:animEffect transition="out" filter="fade">
                                          <p:cBhvr>
                                            <p:cTn id="244" dur="500"/>
                                            <p:tgtEl>
                                              <p:spTgt spid="21"/>
                                            </p:tgtEl>
                                          </p:cBhvr>
                                        </p:animEffect>
                                        <p:anim calcmode="lin" valueType="num">
                                          <p:cBhvr>
                                            <p:cTn id="245" dur="500"/>
                                            <p:tgtEl>
                                              <p:spTgt spid="21"/>
                                            </p:tgtEl>
                                            <p:attrNameLst>
                                              <p:attrName>ppt_x</p:attrName>
                                            </p:attrNameLst>
                                          </p:cBhvr>
                                          <p:tavLst>
                                            <p:tav tm="0">
                                              <p:val>
                                                <p:strVal val="ppt_x"/>
                                              </p:val>
                                            </p:tav>
                                            <p:tav tm="100000">
                                              <p:val>
                                                <p:fltVal val="0.5"/>
                                              </p:val>
                                            </p:tav>
                                          </p:tavLst>
                                        </p:anim>
                                        <p:anim calcmode="lin" valueType="num">
                                          <p:cBhvr>
                                            <p:cTn id="246" dur="500"/>
                                            <p:tgtEl>
                                              <p:spTgt spid="21"/>
                                            </p:tgtEl>
                                            <p:attrNameLst>
                                              <p:attrName>ppt_y</p:attrName>
                                            </p:attrNameLst>
                                          </p:cBhvr>
                                          <p:tavLst>
                                            <p:tav tm="0">
                                              <p:val>
                                                <p:strVal val="ppt_y"/>
                                              </p:val>
                                            </p:tav>
                                            <p:tav tm="100000">
                                              <p:val>
                                                <p:fltVal val="0.5"/>
                                              </p:val>
                                            </p:tav>
                                          </p:tavLst>
                                        </p:anim>
                                        <p:set>
                                          <p:cBhvr>
                                            <p:cTn id="247" dur="1" fill="hold">
                                              <p:stCondLst>
                                                <p:cond delay="499"/>
                                              </p:stCondLst>
                                            </p:cTn>
                                            <p:tgtEl>
                                              <p:spTgt spid="21"/>
                                            </p:tgtEl>
                                            <p:attrNameLst>
                                              <p:attrName>style.visibility</p:attrName>
                                            </p:attrNameLst>
                                          </p:cBhvr>
                                          <p:to>
                                            <p:strVal val="hidden"/>
                                          </p:to>
                                        </p:set>
                                      </p:childTnLst>
                                    </p:cTn>
                                  </p:par>
                                  <p:par>
                                    <p:cTn id="248" presetID="53" presetClass="exit" presetSubtype="544" fill="hold" grpId="1" nodeType="withEffect">
                                      <p:stCondLst>
                                        <p:cond delay="0"/>
                                      </p:stCondLst>
                                      <p:childTnLst>
                                        <p:anim calcmode="lin" valueType="num">
                                          <p:cBhvr>
                                            <p:cTn id="249" dur="500"/>
                                            <p:tgtEl>
                                              <p:spTgt spid="6"/>
                                            </p:tgtEl>
                                            <p:attrNameLst>
                                              <p:attrName>ppt_w</p:attrName>
                                            </p:attrNameLst>
                                          </p:cBhvr>
                                          <p:tavLst>
                                            <p:tav tm="0">
                                              <p:val>
                                                <p:strVal val="ppt_w"/>
                                              </p:val>
                                            </p:tav>
                                            <p:tav tm="100000">
                                              <p:val>
                                                <p:fltVal val="0"/>
                                              </p:val>
                                            </p:tav>
                                          </p:tavLst>
                                        </p:anim>
                                        <p:anim calcmode="lin" valueType="num">
                                          <p:cBhvr>
                                            <p:cTn id="250" dur="500"/>
                                            <p:tgtEl>
                                              <p:spTgt spid="6"/>
                                            </p:tgtEl>
                                            <p:attrNameLst>
                                              <p:attrName>ppt_h</p:attrName>
                                            </p:attrNameLst>
                                          </p:cBhvr>
                                          <p:tavLst>
                                            <p:tav tm="0">
                                              <p:val>
                                                <p:strVal val="ppt_h"/>
                                              </p:val>
                                            </p:tav>
                                            <p:tav tm="100000">
                                              <p:val>
                                                <p:fltVal val="0"/>
                                              </p:val>
                                            </p:tav>
                                          </p:tavLst>
                                        </p:anim>
                                        <p:animEffect transition="out" filter="fade">
                                          <p:cBhvr>
                                            <p:cTn id="251" dur="500"/>
                                            <p:tgtEl>
                                              <p:spTgt spid="6"/>
                                            </p:tgtEl>
                                          </p:cBhvr>
                                        </p:animEffect>
                                        <p:anim calcmode="lin" valueType="num">
                                          <p:cBhvr>
                                            <p:cTn id="252" dur="500"/>
                                            <p:tgtEl>
                                              <p:spTgt spid="6"/>
                                            </p:tgtEl>
                                            <p:attrNameLst>
                                              <p:attrName>ppt_x</p:attrName>
                                            </p:attrNameLst>
                                          </p:cBhvr>
                                          <p:tavLst>
                                            <p:tav tm="0">
                                              <p:val>
                                                <p:strVal val="ppt_x"/>
                                              </p:val>
                                            </p:tav>
                                            <p:tav tm="100000">
                                              <p:val>
                                                <p:fltVal val="0.5"/>
                                              </p:val>
                                            </p:tav>
                                          </p:tavLst>
                                        </p:anim>
                                        <p:anim calcmode="lin" valueType="num">
                                          <p:cBhvr>
                                            <p:cTn id="253" dur="500"/>
                                            <p:tgtEl>
                                              <p:spTgt spid="6"/>
                                            </p:tgtEl>
                                            <p:attrNameLst>
                                              <p:attrName>ppt_y</p:attrName>
                                            </p:attrNameLst>
                                          </p:cBhvr>
                                          <p:tavLst>
                                            <p:tav tm="0">
                                              <p:val>
                                                <p:strVal val="ppt_y"/>
                                              </p:val>
                                            </p:tav>
                                            <p:tav tm="100000">
                                              <p:val>
                                                <p:fltVal val="0.5"/>
                                              </p:val>
                                            </p:tav>
                                          </p:tavLst>
                                        </p:anim>
                                        <p:set>
                                          <p:cBhvr>
                                            <p:cTn id="254" dur="1" fill="hold">
                                              <p:stCondLst>
                                                <p:cond delay="499"/>
                                              </p:stCondLst>
                                            </p:cTn>
                                            <p:tgtEl>
                                              <p:spTgt spid="6"/>
                                            </p:tgtEl>
                                            <p:attrNameLst>
                                              <p:attrName>style.visibility</p:attrName>
                                            </p:attrNameLst>
                                          </p:cBhvr>
                                          <p:to>
                                            <p:strVal val="hidden"/>
                                          </p:to>
                                        </p:set>
                                      </p:childTnLst>
                                    </p:cTn>
                                  </p:par>
                                  <p:par>
                                    <p:cTn id="255" presetID="53" presetClass="exit" presetSubtype="544" fill="hold" grpId="1" nodeType="withEffect">
                                      <p:stCondLst>
                                        <p:cond delay="0"/>
                                      </p:stCondLst>
                                      <p:childTnLst>
                                        <p:anim calcmode="lin" valueType="num">
                                          <p:cBhvr>
                                            <p:cTn id="256" dur="500"/>
                                            <p:tgtEl>
                                              <p:spTgt spid="26"/>
                                            </p:tgtEl>
                                            <p:attrNameLst>
                                              <p:attrName>ppt_w</p:attrName>
                                            </p:attrNameLst>
                                          </p:cBhvr>
                                          <p:tavLst>
                                            <p:tav tm="0">
                                              <p:val>
                                                <p:strVal val="ppt_w"/>
                                              </p:val>
                                            </p:tav>
                                            <p:tav tm="100000">
                                              <p:val>
                                                <p:fltVal val="0"/>
                                              </p:val>
                                            </p:tav>
                                          </p:tavLst>
                                        </p:anim>
                                        <p:anim calcmode="lin" valueType="num">
                                          <p:cBhvr>
                                            <p:cTn id="257" dur="500"/>
                                            <p:tgtEl>
                                              <p:spTgt spid="26"/>
                                            </p:tgtEl>
                                            <p:attrNameLst>
                                              <p:attrName>ppt_h</p:attrName>
                                            </p:attrNameLst>
                                          </p:cBhvr>
                                          <p:tavLst>
                                            <p:tav tm="0">
                                              <p:val>
                                                <p:strVal val="ppt_h"/>
                                              </p:val>
                                            </p:tav>
                                            <p:tav tm="100000">
                                              <p:val>
                                                <p:fltVal val="0"/>
                                              </p:val>
                                            </p:tav>
                                          </p:tavLst>
                                        </p:anim>
                                        <p:animEffect transition="out" filter="fade">
                                          <p:cBhvr>
                                            <p:cTn id="258" dur="500"/>
                                            <p:tgtEl>
                                              <p:spTgt spid="26"/>
                                            </p:tgtEl>
                                          </p:cBhvr>
                                        </p:animEffect>
                                        <p:anim calcmode="lin" valueType="num">
                                          <p:cBhvr>
                                            <p:cTn id="259" dur="500"/>
                                            <p:tgtEl>
                                              <p:spTgt spid="26"/>
                                            </p:tgtEl>
                                            <p:attrNameLst>
                                              <p:attrName>ppt_x</p:attrName>
                                            </p:attrNameLst>
                                          </p:cBhvr>
                                          <p:tavLst>
                                            <p:tav tm="0">
                                              <p:val>
                                                <p:strVal val="ppt_x"/>
                                              </p:val>
                                            </p:tav>
                                            <p:tav tm="100000">
                                              <p:val>
                                                <p:fltVal val="0.5"/>
                                              </p:val>
                                            </p:tav>
                                          </p:tavLst>
                                        </p:anim>
                                        <p:anim calcmode="lin" valueType="num">
                                          <p:cBhvr>
                                            <p:cTn id="260" dur="500"/>
                                            <p:tgtEl>
                                              <p:spTgt spid="26"/>
                                            </p:tgtEl>
                                            <p:attrNameLst>
                                              <p:attrName>ppt_y</p:attrName>
                                            </p:attrNameLst>
                                          </p:cBhvr>
                                          <p:tavLst>
                                            <p:tav tm="0">
                                              <p:val>
                                                <p:strVal val="ppt_y"/>
                                              </p:val>
                                            </p:tav>
                                            <p:tav tm="100000">
                                              <p:val>
                                                <p:fltVal val="0.5"/>
                                              </p:val>
                                            </p:tav>
                                          </p:tavLst>
                                        </p:anim>
                                        <p:set>
                                          <p:cBhvr>
                                            <p:cTn id="261" dur="1" fill="hold">
                                              <p:stCondLst>
                                                <p:cond delay="499"/>
                                              </p:stCondLst>
                                            </p:cTn>
                                            <p:tgtEl>
                                              <p:spTgt spid="26"/>
                                            </p:tgtEl>
                                            <p:attrNameLst>
                                              <p:attrName>style.visibility</p:attrName>
                                            </p:attrNameLst>
                                          </p:cBhvr>
                                          <p:to>
                                            <p:strVal val="hidden"/>
                                          </p:to>
                                        </p:set>
                                      </p:childTnLst>
                                    </p:cTn>
                                  </p:par>
                                  <p:par>
                                    <p:cTn id="262" presetID="53" presetClass="exit" presetSubtype="544" fill="hold" grpId="1" nodeType="withEffect">
                                      <p:stCondLst>
                                        <p:cond delay="0"/>
                                      </p:stCondLst>
                                      <p:childTnLst>
                                        <p:anim calcmode="lin" valueType="num">
                                          <p:cBhvr>
                                            <p:cTn id="263" dur="500"/>
                                            <p:tgtEl>
                                              <p:spTgt spid="20"/>
                                            </p:tgtEl>
                                            <p:attrNameLst>
                                              <p:attrName>ppt_w</p:attrName>
                                            </p:attrNameLst>
                                          </p:cBhvr>
                                          <p:tavLst>
                                            <p:tav tm="0">
                                              <p:val>
                                                <p:strVal val="ppt_w"/>
                                              </p:val>
                                            </p:tav>
                                            <p:tav tm="100000">
                                              <p:val>
                                                <p:fltVal val="0"/>
                                              </p:val>
                                            </p:tav>
                                          </p:tavLst>
                                        </p:anim>
                                        <p:anim calcmode="lin" valueType="num">
                                          <p:cBhvr>
                                            <p:cTn id="264" dur="500"/>
                                            <p:tgtEl>
                                              <p:spTgt spid="20"/>
                                            </p:tgtEl>
                                            <p:attrNameLst>
                                              <p:attrName>ppt_h</p:attrName>
                                            </p:attrNameLst>
                                          </p:cBhvr>
                                          <p:tavLst>
                                            <p:tav tm="0">
                                              <p:val>
                                                <p:strVal val="ppt_h"/>
                                              </p:val>
                                            </p:tav>
                                            <p:tav tm="100000">
                                              <p:val>
                                                <p:fltVal val="0"/>
                                              </p:val>
                                            </p:tav>
                                          </p:tavLst>
                                        </p:anim>
                                        <p:animEffect transition="out" filter="fade">
                                          <p:cBhvr>
                                            <p:cTn id="265" dur="500"/>
                                            <p:tgtEl>
                                              <p:spTgt spid="20"/>
                                            </p:tgtEl>
                                          </p:cBhvr>
                                        </p:animEffect>
                                        <p:anim calcmode="lin" valueType="num">
                                          <p:cBhvr>
                                            <p:cTn id="266" dur="500"/>
                                            <p:tgtEl>
                                              <p:spTgt spid="20"/>
                                            </p:tgtEl>
                                            <p:attrNameLst>
                                              <p:attrName>ppt_x</p:attrName>
                                            </p:attrNameLst>
                                          </p:cBhvr>
                                          <p:tavLst>
                                            <p:tav tm="0">
                                              <p:val>
                                                <p:strVal val="ppt_x"/>
                                              </p:val>
                                            </p:tav>
                                            <p:tav tm="100000">
                                              <p:val>
                                                <p:fltVal val="0.5"/>
                                              </p:val>
                                            </p:tav>
                                          </p:tavLst>
                                        </p:anim>
                                        <p:anim calcmode="lin" valueType="num">
                                          <p:cBhvr>
                                            <p:cTn id="267" dur="500"/>
                                            <p:tgtEl>
                                              <p:spTgt spid="20"/>
                                            </p:tgtEl>
                                            <p:attrNameLst>
                                              <p:attrName>ppt_y</p:attrName>
                                            </p:attrNameLst>
                                          </p:cBhvr>
                                          <p:tavLst>
                                            <p:tav tm="0">
                                              <p:val>
                                                <p:strVal val="ppt_y"/>
                                              </p:val>
                                            </p:tav>
                                            <p:tav tm="100000">
                                              <p:val>
                                                <p:fltVal val="0.5"/>
                                              </p:val>
                                            </p:tav>
                                          </p:tavLst>
                                        </p:anim>
                                        <p:set>
                                          <p:cBhvr>
                                            <p:cTn id="268" dur="1" fill="hold">
                                              <p:stCondLst>
                                                <p:cond delay="499"/>
                                              </p:stCondLst>
                                            </p:cTn>
                                            <p:tgtEl>
                                              <p:spTgt spid="20"/>
                                            </p:tgtEl>
                                            <p:attrNameLst>
                                              <p:attrName>style.visibility</p:attrName>
                                            </p:attrNameLst>
                                          </p:cBhvr>
                                          <p:to>
                                            <p:strVal val="hidden"/>
                                          </p:to>
                                        </p:set>
                                      </p:childTnLst>
                                    </p:cTn>
                                  </p:par>
                                  <p:par>
                                    <p:cTn id="269" presetID="53" presetClass="exit" presetSubtype="544" fill="hold" grpId="0" nodeType="withEffect" nodePh="1">
                                      <p:stCondLst>
                                        <p:cond delay="0"/>
                                      </p:stCondLst>
                                      <p:endCondLst>
                                        <p:cond evt="begin" delay="0">
                                          <p:tn val="269"/>
                                        </p:cond>
                                      </p:endCondLst>
                                      <p:childTnLst>
                                        <p:anim calcmode="lin" valueType="num">
                                          <p:cBhvr>
                                            <p:cTn id="270" dur="500"/>
                                            <p:tgtEl>
                                              <p:spTgt spid="8"/>
                                            </p:tgtEl>
                                            <p:attrNameLst>
                                              <p:attrName>ppt_w</p:attrName>
                                            </p:attrNameLst>
                                          </p:cBhvr>
                                          <p:tavLst>
                                            <p:tav tm="0">
                                              <p:val>
                                                <p:strVal val="ppt_w"/>
                                              </p:val>
                                            </p:tav>
                                            <p:tav tm="100000">
                                              <p:val>
                                                <p:fltVal val="0"/>
                                              </p:val>
                                            </p:tav>
                                          </p:tavLst>
                                        </p:anim>
                                        <p:anim calcmode="lin" valueType="num">
                                          <p:cBhvr>
                                            <p:cTn id="271" dur="500"/>
                                            <p:tgtEl>
                                              <p:spTgt spid="8"/>
                                            </p:tgtEl>
                                            <p:attrNameLst>
                                              <p:attrName>ppt_h</p:attrName>
                                            </p:attrNameLst>
                                          </p:cBhvr>
                                          <p:tavLst>
                                            <p:tav tm="0">
                                              <p:val>
                                                <p:strVal val="ppt_h"/>
                                              </p:val>
                                            </p:tav>
                                            <p:tav tm="100000">
                                              <p:val>
                                                <p:fltVal val="0"/>
                                              </p:val>
                                            </p:tav>
                                          </p:tavLst>
                                        </p:anim>
                                        <p:animEffect transition="out" filter="fade">
                                          <p:cBhvr>
                                            <p:cTn id="272" dur="500"/>
                                            <p:tgtEl>
                                              <p:spTgt spid="8"/>
                                            </p:tgtEl>
                                          </p:cBhvr>
                                        </p:animEffect>
                                        <p:anim calcmode="lin" valueType="num">
                                          <p:cBhvr>
                                            <p:cTn id="273" dur="500"/>
                                            <p:tgtEl>
                                              <p:spTgt spid="8"/>
                                            </p:tgtEl>
                                            <p:attrNameLst>
                                              <p:attrName>ppt_x</p:attrName>
                                            </p:attrNameLst>
                                          </p:cBhvr>
                                          <p:tavLst>
                                            <p:tav tm="0">
                                              <p:val>
                                                <p:strVal val="ppt_x"/>
                                              </p:val>
                                            </p:tav>
                                            <p:tav tm="100000">
                                              <p:val>
                                                <p:fltVal val="0.5"/>
                                              </p:val>
                                            </p:tav>
                                          </p:tavLst>
                                        </p:anim>
                                        <p:anim calcmode="lin" valueType="num">
                                          <p:cBhvr>
                                            <p:cTn id="274" dur="500"/>
                                            <p:tgtEl>
                                              <p:spTgt spid="8"/>
                                            </p:tgtEl>
                                            <p:attrNameLst>
                                              <p:attrName>ppt_y</p:attrName>
                                            </p:attrNameLst>
                                          </p:cBhvr>
                                          <p:tavLst>
                                            <p:tav tm="0">
                                              <p:val>
                                                <p:strVal val="ppt_y"/>
                                              </p:val>
                                            </p:tav>
                                            <p:tav tm="100000">
                                              <p:val>
                                                <p:fltVal val="0.5"/>
                                              </p:val>
                                            </p:tav>
                                          </p:tavLst>
                                        </p:anim>
                                        <p:set>
                                          <p:cBhvr>
                                            <p:cTn id="275" dur="1" fill="hold">
                                              <p:stCondLst>
                                                <p:cond delay="499"/>
                                              </p:stCondLst>
                                            </p:cTn>
                                            <p:tgtEl>
                                              <p:spTgt spid="8"/>
                                            </p:tgtEl>
                                            <p:attrNameLst>
                                              <p:attrName>style.visibility</p:attrName>
                                            </p:attrNameLst>
                                          </p:cBhvr>
                                          <p:to>
                                            <p:strVal val="hidden"/>
                                          </p:to>
                                        </p:set>
                                      </p:childTnLst>
                                    </p:cTn>
                                  </p:par>
                                  <p:par>
                                    <p:cTn id="276" presetID="53" presetClass="exit" presetSubtype="544" fill="hold" grpId="0" nodeType="withEffect">
                                      <p:stCondLst>
                                        <p:cond delay="0"/>
                                      </p:stCondLst>
                                      <p:childTnLst>
                                        <p:anim calcmode="lin" valueType="num">
                                          <p:cBhvr>
                                            <p:cTn id="277" dur="500"/>
                                            <p:tgtEl>
                                              <p:spTgt spid="22"/>
                                            </p:tgtEl>
                                            <p:attrNameLst>
                                              <p:attrName>ppt_w</p:attrName>
                                            </p:attrNameLst>
                                          </p:cBhvr>
                                          <p:tavLst>
                                            <p:tav tm="0">
                                              <p:val>
                                                <p:strVal val="ppt_w"/>
                                              </p:val>
                                            </p:tav>
                                            <p:tav tm="100000">
                                              <p:val>
                                                <p:fltVal val="0"/>
                                              </p:val>
                                            </p:tav>
                                          </p:tavLst>
                                        </p:anim>
                                        <p:anim calcmode="lin" valueType="num">
                                          <p:cBhvr>
                                            <p:cTn id="278" dur="500"/>
                                            <p:tgtEl>
                                              <p:spTgt spid="22"/>
                                            </p:tgtEl>
                                            <p:attrNameLst>
                                              <p:attrName>ppt_h</p:attrName>
                                            </p:attrNameLst>
                                          </p:cBhvr>
                                          <p:tavLst>
                                            <p:tav tm="0">
                                              <p:val>
                                                <p:strVal val="ppt_h"/>
                                              </p:val>
                                            </p:tav>
                                            <p:tav tm="100000">
                                              <p:val>
                                                <p:fltVal val="0"/>
                                              </p:val>
                                            </p:tav>
                                          </p:tavLst>
                                        </p:anim>
                                        <p:animEffect transition="out" filter="fade">
                                          <p:cBhvr>
                                            <p:cTn id="279" dur="500"/>
                                            <p:tgtEl>
                                              <p:spTgt spid="22"/>
                                            </p:tgtEl>
                                          </p:cBhvr>
                                        </p:animEffect>
                                        <p:anim calcmode="lin" valueType="num">
                                          <p:cBhvr>
                                            <p:cTn id="280" dur="500"/>
                                            <p:tgtEl>
                                              <p:spTgt spid="22"/>
                                            </p:tgtEl>
                                            <p:attrNameLst>
                                              <p:attrName>ppt_x</p:attrName>
                                            </p:attrNameLst>
                                          </p:cBhvr>
                                          <p:tavLst>
                                            <p:tav tm="0">
                                              <p:val>
                                                <p:strVal val="ppt_x"/>
                                              </p:val>
                                            </p:tav>
                                            <p:tav tm="100000">
                                              <p:val>
                                                <p:fltVal val="0.5"/>
                                              </p:val>
                                            </p:tav>
                                          </p:tavLst>
                                        </p:anim>
                                        <p:anim calcmode="lin" valueType="num">
                                          <p:cBhvr>
                                            <p:cTn id="281" dur="500"/>
                                            <p:tgtEl>
                                              <p:spTgt spid="22"/>
                                            </p:tgtEl>
                                            <p:attrNameLst>
                                              <p:attrName>ppt_y</p:attrName>
                                            </p:attrNameLst>
                                          </p:cBhvr>
                                          <p:tavLst>
                                            <p:tav tm="0">
                                              <p:val>
                                                <p:strVal val="ppt_y"/>
                                              </p:val>
                                            </p:tav>
                                            <p:tav tm="100000">
                                              <p:val>
                                                <p:fltVal val="0.5"/>
                                              </p:val>
                                            </p:tav>
                                          </p:tavLst>
                                        </p:anim>
                                        <p:set>
                                          <p:cBhvr>
                                            <p:cTn id="282"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5" grpId="0" animBg="1"/>
          <p:bldP spid="5" grpId="1" animBg="1"/>
          <p:bldP spid="6" grpId="0" animBg="1"/>
          <p:bldP spid="6" grpId="1" animBg="1"/>
          <p:bldP spid="7" grpId="0" animBg="1"/>
          <p:bldP spid="7" grpId="1" animBg="1"/>
          <p:bldP spid="8" grpId="0"/>
          <p:bldP spid="18" grpId="0"/>
          <p:bldP spid="18" grpId="1"/>
          <p:bldP spid="19" grpId="0"/>
          <p:bldP spid="19" grpId="1"/>
          <p:bldP spid="20" grpId="0"/>
          <p:bldP spid="20" grpId="1"/>
          <p:bldP spid="21" grpId="0"/>
          <p:bldP spid="21" grpId="1"/>
          <p:bldP spid="22" grpId="0"/>
          <p:bldP spid="23" grpId="0" animBg="1"/>
          <p:bldP spid="23" grpId="1" animBg="1"/>
          <p:bldP spid="24" grpId="0" animBg="1"/>
          <p:bldP spid="24" grpId="1" animBg="1"/>
          <p:bldP spid="25" grpId="0" animBg="1"/>
          <p:bldP spid="25" grpId="1" animBg="1"/>
          <p:bldP spid="26" grpId="0" animBg="1"/>
          <p:bldP spid="26"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034911" y="2177039"/>
            <a:ext cx="5461516" cy="924353"/>
          </a:xfrm>
          <a:prstGeom prst="roundRect">
            <a:avLst>
              <a:gd name="adj" fmla="val 50000"/>
            </a:avLst>
          </a:prstGeom>
          <a:solidFill>
            <a:srgbClr val="FFC000"/>
          </a:solidFill>
          <a:ln>
            <a:noFill/>
          </a:ln>
          <a:effectLst>
            <a:outerShdw blurRad="63500" dist="12700" dir="5400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rot="4279710">
            <a:off x="-702995" y="106389"/>
            <a:ext cx="2923153" cy="2317861"/>
          </a:xfrm>
          <a:custGeom>
            <a:avLst/>
            <a:gdLst>
              <a:gd name="connsiteX0" fmla="*/ 0 w 3149761"/>
              <a:gd name="connsiteY0" fmla="*/ 1357656 h 2715311"/>
              <a:gd name="connsiteX1" fmla="*/ 678828 w 3149761"/>
              <a:gd name="connsiteY1" fmla="*/ 1 h 2715311"/>
              <a:gd name="connsiteX2" fmla="*/ 2470933 w 3149761"/>
              <a:gd name="connsiteY2" fmla="*/ 1 h 2715311"/>
              <a:gd name="connsiteX3" fmla="*/ 3149761 w 3149761"/>
              <a:gd name="connsiteY3" fmla="*/ 1357656 h 2715311"/>
              <a:gd name="connsiteX4" fmla="*/ 2470933 w 3149761"/>
              <a:gd name="connsiteY4" fmla="*/ 2715310 h 2715311"/>
              <a:gd name="connsiteX5" fmla="*/ 678828 w 3149761"/>
              <a:gd name="connsiteY5" fmla="*/ 2715310 h 2715311"/>
              <a:gd name="connsiteX6" fmla="*/ 0 w 3149761"/>
              <a:gd name="connsiteY6" fmla="*/ 1357656 h 2715311"/>
              <a:gd name="connsiteX0" fmla="*/ 0 w 3149761"/>
              <a:gd name="connsiteY0" fmla="*/ 1357655 h 2715309"/>
              <a:gd name="connsiteX1" fmla="*/ 678828 w 3149761"/>
              <a:gd name="connsiteY1" fmla="*/ 0 h 2715309"/>
              <a:gd name="connsiteX2" fmla="*/ 2470933 w 3149761"/>
              <a:gd name="connsiteY2" fmla="*/ 0 h 2715309"/>
              <a:gd name="connsiteX3" fmla="*/ 3149761 w 3149761"/>
              <a:gd name="connsiteY3" fmla="*/ 1357655 h 2715309"/>
              <a:gd name="connsiteX4" fmla="*/ 2668856 w 3149761"/>
              <a:gd name="connsiteY4" fmla="*/ 2317861 h 2715309"/>
              <a:gd name="connsiteX5" fmla="*/ 2470933 w 3149761"/>
              <a:gd name="connsiteY5" fmla="*/ 2715309 h 2715309"/>
              <a:gd name="connsiteX6" fmla="*/ 678828 w 3149761"/>
              <a:gd name="connsiteY6" fmla="*/ 2715309 h 2715309"/>
              <a:gd name="connsiteX7" fmla="*/ 0 w 3149761"/>
              <a:gd name="connsiteY7" fmla="*/ 1357655 h 2715309"/>
              <a:gd name="connsiteX0" fmla="*/ 0 w 3149761"/>
              <a:gd name="connsiteY0" fmla="*/ 1357655 h 2715309"/>
              <a:gd name="connsiteX1" fmla="*/ 678828 w 3149761"/>
              <a:gd name="connsiteY1" fmla="*/ 0 h 2715309"/>
              <a:gd name="connsiteX2" fmla="*/ 2470933 w 3149761"/>
              <a:gd name="connsiteY2" fmla="*/ 0 h 2715309"/>
              <a:gd name="connsiteX3" fmla="*/ 3149761 w 3149761"/>
              <a:gd name="connsiteY3" fmla="*/ 1357655 h 2715309"/>
              <a:gd name="connsiteX4" fmla="*/ 2668856 w 3149761"/>
              <a:gd name="connsiteY4" fmla="*/ 2317861 h 2715309"/>
              <a:gd name="connsiteX5" fmla="*/ 2470933 w 3149761"/>
              <a:gd name="connsiteY5" fmla="*/ 2715309 h 2715309"/>
              <a:gd name="connsiteX6" fmla="*/ 0 w 3149761"/>
              <a:gd name="connsiteY6" fmla="*/ 1357655 h 2715309"/>
              <a:gd name="connsiteX0" fmla="*/ 0 w 3149761"/>
              <a:gd name="connsiteY0" fmla="*/ 1357655 h 2317861"/>
              <a:gd name="connsiteX1" fmla="*/ 678828 w 3149761"/>
              <a:gd name="connsiteY1" fmla="*/ 0 h 2317861"/>
              <a:gd name="connsiteX2" fmla="*/ 2470933 w 3149761"/>
              <a:gd name="connsiteY2" fmla="*/ 0 h 2317861"/>
              <a:gd name="connsiteX3" fmla="*/ 3149761 w 3149761"/>
              <a:gd name="connsiteY3" fmla="*/ 1357655 h 2317861"/>
              <a:gd name="connsiteX4" fmla="*/ 2668856 w 3149761"/>
              <a:gd name="connsiteY4" fmla="*/ 2317861 h 2317861"/>
              <a:gd name="connsiteX5" fmla="*/ 0 w 3149761"/>
              <a:gd name="connsiteY5" fmla="*/ 1357655 h 2317861"/>
              <a:gd name="connsiteX0" fmla="*/ 0 w 3149761"/>
              <a:gd name="connsiteY0" fmla="*/ 1357655 h 2317861"/>
              <a:gd name="connsiteX1" fmla="*/ 678828 w 3149761"/>
              <a:gd name="connsiteY1" fmla="*/ 0 h 2317861"/>
              <a:gd name="connsiteX2" fmla="*/ 754665 w 3149761"/>
              <a:gd name="connsiteY2" fmla="*/ 8718 h 2317861"/>
              <a:gd name="connsiteX3" fmla="*/ 2470933 w 3149761"/>
              <a:gd name="connsiteY3" fmla="*/ 0 h 2317861"/>
              <a:gd name="connsiteX4" fmla="*/ 3149761 w 3149761"/>
              <a:gd name="connsiteY4" fmla="*/ 1357655 h 2317861"/>
              <a:gd name="connsiteX5" fmla="*/ 2668856 w 3149761"/>
              <a:gd name="connsiteY5" fmla="*/ 2317861 h 2317861"/>
              <a:gd name="connsiteX6" fmla="*/ 0 w 3149761"/>
              <a:gd name="connsiteY6" fmla="*/ 1357655 h 2317861"/>
              <a:gd name="connsiteX0" fmla="*/ 0 w 3149761"/>
              <a:gd name="connsiteY0" fmla="*/ 1357655 h 2317861"/>
              <a:gd name="connsiteX1" fmla="*/ 678828 w 3149761"/>
              <a:gd name="connsiteY1" fmla="*/ 0 h 2317861"/>
              <a:gd name="connsiteX2" fmla="*/ 754665 w 3149761"/>
              <a:gd name="connsiteY2" fmla="*/ 8718 h 2317861"/>
              <a:gd name="connsiteX3" fmla="*/ 2470933 w 3149761"/>
              <a:gd name="connsiteY3" fmla="*/ 0 h 2317861"/>
              <a:gd name="connsiteX4" fmla="*/ 3149761 w 3149761"/>
              <a:gd name="connsiteY4" fmla="*/ 1357655 h 2317861"/>
              <a:gd name="connsiteX5" fmla="*/ 2668856 w 3149761"/>
              <a:gd name="connsiteY5" fmla="*/ 2317861 h 2317861"/>
              <a:gd name="connsiteX6" fmla="*/ 226608 w 3149761"/>
              <a:gd name="connsiteY6" fmla="*/ 1452343 h 2317861"/>
              <a:gd name="connsiteX7" fmla="*/ 0 w 3149761"/>
              <a:gd name="connsiteY7" fmla="*/ 1357655 h 2317861"/>
              <a:gd name="connsiteX0" fmla="*/ 0 w 2923153"/>
              <a:gd name="connsiteY0" fmla="*/ 1452343 h 2317861"/>
              <a:gd name="connsiteX1" fmla="*/ 452220 w 2923153"/>
              <a:gd name="connsiteY1" fmla="*/ 0 h 2317861"/>
              <a:gd name="connsiteX2" fmla="*/ 528057 w 2923153"/>
              <a:gd name="connsiteY2" fmla="*/ 8718 h 2317861"/>
              <a:gd name="connsiteX3" fmla="*/ 2244325 w 2923153"/>
              <a:gd name="connsiteY3" fmla="*/ 0 h 2317861"/>
              <a:gd name="connsiteX4" fmla="*/ 2923153 w 2923153"/>
              <a:gd name="connsiteY4" fmla="*/ 1357655 h 2317861"/>
              <a:gd name="connsiteX5" fmla="*/ 2442248 w 2923153"/>
              <a:gd name="connsiteY5" fmla="*/ 2317861 h 2317861"/>
              <a:gd name="connsiteX6" fmla="*/ 0 w 2923153"/>
              <a:gd name="connsiteY6" fmla="*/ 1452343 h 2317861"/>
              <a:gd name="connsiteX0" fmla="*/ 0 w 2923153"/>
              <a:gd name="connsiteY0" fmla="*/ 1452343 h 2317861"/>
              <a:gd name="connsiteX1" fmla="*/ 528057 w 2923153"/>
              <a:gd name="connsiteY1" fmla="*/ 8718 h 2317861"/>
              <a:gd name="connsiteX2" fmla="*/ 2244325 w 2923153"/>
              <a:gd name="connsiteY2" fmla="*/ 0 h 2317861"/>
              <a:gd name="connsiteX3" fmla="*/ 2923153 w 2923153"/>
              <a:gd name="connsiteY3" fmla="*/ 1357655 h 2317861"/>
              <a:gd name="connsiteX4" fmla="*/ 2442248 w 2923153"/>
              <a:gd name="connsiteY4" fmla="*/ 2317861 h 2317861"/>
              <a:gd name="connsiteX5" fmla="*/ 0 w 2923153"/>
              <a:gd name="connsiteY5" fmla="*/ 1452343 h 2317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3153" h="2317861">
                <a:moveTo>
                  <a:pt x="0" y="1452343"/>
                </a:moveTo>
                <a:lnTo>
                  <a:pt x="528057" y="8718"/>
                </a:lnTo>
                <a:lnTo>
                  <a:pt x="2244325" y="0"/>
                </a:lnTo>
                <a:lnTo>
                  <a:pt x="2923153" y="1357655"/>
                </a:lnTo>
                <a:lnTo>
                  <a:pt x="2442248" y="2317861"/>
                </a:lnTo>
                <a:lnTo>
                  <a:pt x="0" y="1452343"/>
                </a:lnTo>
                <a:close/>
              </a:path>
            </a:pathLst>
          </a:custGeom>
          <a:solidFill>
            <a:srgbClr val="17181A">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rot="4715296">
            <a:off x="530796" y="-682500"/>
            <a:ext cx="1949868" cy="2756353"/>
          </a:xfrm>
          <a:custGeom>
            <a:avLst/>
            <a:gdLst>
              <a:gd name="connsiteX0" fmla="*/ 0 w 3149761"/>
              <a:gd name="connsiteY0" fmla="*/ 1357656 h 2715311"/>
              <a:gd name="connsiteX1" fmla="*/ 678828 w 3149761"/>
              <a:gd name="connsiteY1" fmla="*/ 1 h 2715311"/>
              <a:gd name="connsiteX2" fmla="*/ 2470933 w 3149761"/>
              <a:gd name="connsiteY2" fmla="*/ 1 h 2715311"/>
              <a:gd name="connsiteX3" fmla="*/ 3149761 w 3149761"/>
              <a:gd name="connsiteY3" fmla="*/ 1357656 h 2715311"/>
              <a:gd name="connsiteX4" fmla="*/ 2470933 w 3149761"/>
              <a:gd name="connsiteY4" fmla="*/ 2715310 h 2715311"/>
              <a:gd name="connsiteX5" fmla="*/ 678828 w 3149761"/>
              <a:gd name="connsiteY5" fmla="*/ 2715310 h 2715311"/>
              <a:gd name="connsiteX6" fmla="*/ 0 w 3149761"/>
              <a:gd name="connsiteY6" fmla="*/ 1357656 h 2715311"/>
              <a:gd name="connsiteX0" fmla="*/ 0 w 3149761"/>
              <a:gd name="connsiteY0" fmla="*/ 1367343 h 2724997"/>
              <a:gd name="connsiteX1" fmla="*/ 678828 w 3149761"/>
              <a:gd name="connsiteY1" fmla="*/ 9688 h 2724997"/>
              <a:gd name="connsiteX2" fmla="*/ 1665567 w 3149761"/>
              <a:gd name="connsiteY2" fmla="*/ 0 h 2724997"/>
              <a:gd name="connsiteX3" fmla="*/ 2470933 w 3149761"/>
              <a:gd name="connsiteY3" fmla="*/ 9688 h 2724997"/>
              <a:gd name="connsiteX4" fmla="*/ 3149761 w 3149761"/>
              <a:gd name="connsiteY4" fmla="*/ 1367343 h 2724997"/>
              <a:gd name="connsiteX5" fmla="*/ 2470933 w 3149761"/>
              <a:gd name="connsiteY5" fmla="*/ 2724997 h 2724997"/>
              <a:gd name="connsiteX6" fmla="*/ 678828 w 3149761"/>
              <a:gd name="connsiteY6" fmla="*/ 2724997 h 2724997"/>
              <a:gd name="connsiteX7" fmla="*/ 0 w 3149761"/>
              <a:gd name="connsiteY7" fmla="*/ 1367343 h 2724997"/>
              <a:gd name="connsiteX0" fmla="*/ 0 w 3149761"/>
              <a:gd name="connsiteY0" fmla="*/ 1367343 h 2756353"/>
              <a:gd name="connsiteX1" fmla="*/ 678828 w 3149761"/>
              <a:gd name="connsiteY1" fmla="*/ 9688 h 2756353"/>
              <a:gd name="connsiteX2" fmla="*/ 1665567 w 3149761"/>
              <a:gd name="connsiteY2" fmla="*/ 0 h 2756353"/>
              <a:gd name="connsiteX3" fmla="*/ 2470933 w 3149761"/>
              <a:gd name="connsiteY3" fmla="*/ 9688 h 2756353"/>
              <a:gd name="connsiteX4" fmla="*/ 3149761 w 3149761"/>
              <a:gd name="connsiteY4" fmla="*/ 1367343 h 2756353"/>
              <a:gd name="connsiteX5" fmla="*/ 2470933 w 3149761"/>
              <a:gd name="connsiteY5" fmla="*/ 2724997 h 2756353"/>
              <a:gd name="connsiteX6" fmla="*/ 1199893 w 3149761"/>
              <a:gd name="connsiteY6" fmla="*/ 2756353 h 2756353"/>
              <a:gd name="connsiteX7" fmla="*/ 678828 w 3149761"/>
              <a:gd name="connsiteY7" fmla="*/ 2724997 h 2756353"/>
              <a:gd name="connsiteX8" fmla="*/ 0 w 3149761"/>
              <a:gd name="connsiteY8" fmla="*/ 1367343 h 2756353"/>
              <a:gd name="connsiteX0" fmla="*/ 0 w 3149761"/>
              <a:gd name="connsiteY0" fmla="*/ 1367343 h 2756353"/>
              <a:gd name="connsiteX1" fmla="*/ 678828 w 3149761"/>
              <a:gd name="connsiteY1" fmla="*/ 9688 h 2756353"/>
              <a:gd name="connsiteX2" fmla="*/ 1665567 w 3149761"/>
              <a:gd name="connsiteY2" fmla="*/ 0 h 2756353"/>
              <a:gd name="connsiteX3" fmla="*/ 2470933 w 3149761"/>
              <a:gd name="connsiteY3" fmla="*/ 9688 h 2756353"/>
              <a:gd name="connsiteX4" fmla="*/ 3149761 w 3149761"/>
              <a:gd name="connsiteY4" fmla="*/ 1367343 h 2756353"/>
              <a:gd name="connsiteX5" fmla="*/ 2470933 w 3149761"/>
              <a:gd name="connsiteY5" fmla="*/ 2724997 h 2756353"/>
              <a:gd name="connsiteX6" fmla="*/ 1199893 w 3149761"/>
              <a:gd name="connsiteY6" fmla="*/ 2756353 h 2756353"/>
              <a:gd name="connsiteX7" fmla="*/ 0 w 3149761"/>
              <a:gd name="connsiteY7" fmla="*/ 1367343 h 2756353"/>
              <a:gd name="connsiteX0" fmla="*/ 521065 w 2470933"/>
              <a:gd name="connsiteY0" fmla="*/ 2756353 h 2756353"/>
              <a:gd name="connsiteX1" fmla="*/ 0 w 2470933"/>
              <a:gd name="connsiteY1" fmla="*/ 9688 h 2756353"/>
              <a:gd name="connsiteX2" fmla="*/ 986739 w 2470933"/>
              <a:gd name="connsiteY2" fmla="*/ 0 h 2756353"/>
              <a:gd name="connsiteX3" fmla="*/ 1792105 w 2470933"/>
              <a:gd name="connsiteY3" fmla="*/ 9688 h 2756353"/>
              <a:gd name="connsiteX4" fmla="*/ 2470933 w 2470933"/>
              <a:gd name="connsiteY4" fmla="*/ 1367343 h 2756353"/>
              <a:gd name="connsiteX5" fmla="*/ 1792105 w 2470933"/>
              <a:gd name="connsiteY5" fmla="*/ 2724997 h 2756353"/>
              <a:gd name="connsiteX6" fmla="*/ 521065 w 2470933"/>
              <a:gd name="connsiteY6" fmla="*/ 2756353 h 2756353"/>
              <a:gd name="connsiteX0" fmla="*/ 0 w 1949868"/>
              <a:gd name="connsiteY0" fmla="*/ 2756353 h 2756353"/>
              <a:gd name="connsiteX1" fmla="*/ 465674 w 1949868"/>
              <a:gd name="connsiteY1" fmla="*/ 0 h 2756353"/>
              <a:gd name="connsiteX2" fmla="*/ 1271040 w 1949868"/>
              <a:gd name="connsiteY2" fmla="*/ 9688 h 2756353"/>
              <a:gd name="connsiteX3" fmla="*/ 1949868 w 1949868"/>
              <a:gd name="connsiteY3" fmla="*/ 1367343 h 2756353"/>
              <a:gd name="connsiteX4" fmla="*/ 1271040 w 1949868"/>
              <a:gd name="connsiteY4" fmla="*/ 2724997 h 2756353"/>
              <a:gd name="connsiteX5" fmla="*/ 0 w 1949868"/>
              <a:gd name="connsiteY5" fmla="*/ 2756353 h 275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9868" h="2756353">
                <a:moveTo>
                  <a:pt x="0" y="2756353"/>
                </a:moveTo>
                <a:lnTo>
                  <a:pt x="465674" y="0"/>
                </a:lnTo>
                <a:lnTo>
                  <a:pt x="1271040" y="9688"/>
                </a:lnTo>
                <a:lnTo>
                  <a:pt x="1949868" y="1367343"/>
                </a:lnTo>
                <a:lnTo>
                  <a:pt x="1271040" y="2724997"/>
                </a:lnTo>
                <a:lnTo>
                  <a:pt x="0" y="2756353"/>
                </a:lnTo>
                <a:close/>
              </a:path>
            </a:pathLst>
          </a:custGeom>
          <a:solidFill>
            <a:srgbClr val="050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六边形 5"/>
          <p:cNvSpPr/>
          <p:nvPr/>
        </p:nvSpPr>
        <p:spPr>
          <a:xfrm rot="4279710">
            <a:off x="-947709" y="1329010"/>
            <a:ext cx="3006593" cy="1994308"/>
          </a:xfrm>
          <a:custGeom>
            <a:avLst/>
            <a:gdLst>
              <a:gd name="connsiteX0" fmla="*/ 0 w 3149761"/>
              <a:gd name="connsiteY0" fmla="*/ 1357656 h 2715311"/>
              <a:gd name="connsiteX1" fmla="*/ 678828 w 3149761"/>
              <a:gd name="connsiteY1" fmla="*/ 1 h 2715311"/>
              <a:gd name="connsiteX2" fmla="*/ 2470933 w 3149761"/>
              <a:gd name="connsiteY2" fmla="*/ 1 h 2715311"/>
              <a:gd name="connsiteX3" fmla="*/ 3149761 w 3149761"/>
              <a:gd name="connsiteY3" fmla="*/ 1357656 h 2715311"/>
              <a:gd name="connsiteX4" fmla="*/ 2470933 w 3149761"/>
              <a:gd name="connsiteY4" fmla="*/ 2715310 h 2715311"/>
              <a:gd name="connsiteX5" fmla="*/ 678828 w 3149761"/>
              <a:gd name="connsiteY5" fmla="*/ 2715310 h 2715311"/>
              <a:gd name="connsiteX6" fmla="*/ 0 w 3149761"/>
              <a:gd name="connsiteY6" fmla="*/ 1357656 h 2715311"/>
              <a:gd name="connsiteX0" fmla="*/ 0 w 3149761"/>
              <a:gd name="connsiteY0" fmla="*/ 1357655 h 2715309"/>
              <a:gd name="connsiteX1" fmla="*/ 143168 w 3149761"/>
              <a:gd name="connsiteY1" fmla="*/ 1075603 h 2715309"/>
              <a:gd name="connsiteX2" fmla="*/ 678828 w 3149761"/>
              <a:gd name="connsiteY2" fmla="*/ 0 h 2715309"/>
              <a:gd name="connsiteX3" fmla="*/ 2470933 w 3149761"/>
              <a:gd name="connsiteY3" fmla="*/ 0 h 2715309"/>
              <a:gd name="connsiteX4" fmla="*/ 3149761 w 3149761"/>
              <a:gd name="connsiteY4" fmla="*/ 1357655 h 2715309"/>
              <a:gd name="connsiteX5" fmla="*/ 2470933 w 3149761"/>
              <a:gd name="connsiteY5" fmla="*/ 2715309 h 2715309"/>
              <a:gd name="connsiteX6" fmla="*/ 678828 w 3149761"/>
              <a:gd name="connsiteY6" fmla="*/ 2715309 h 2715309"/>
              <a:gd name="connsiteX7" fmla="*/ 0 w 3149761"/>
              <a:gd name="connsiteY7" fmla="*/ 1357655 h 2715309"/>
              <a:gd name="connsiteX0" fmla="*/ 0 w 3149761"/>
              <a:gd name="connsiteY0" fmla="*/ 1357655 h 2715309"/>
              <a:gd name="connsiteX1" fmla="*/ 143168 w 3149761"/>
              <a:gd name="connsiteY1" fmla="*/ 1075603 h 2715309"/>
              <a:gd name="connsiteX2" fmla="*/ 678828 w 3149761"/>
              <a:gd name="connsiteY2" fmla="*/ 0 h 2715309"/>
              <a:gd name="connsiteX3" fmla="*/ 2470933 w 3149761"/>
              <a:gd name="connsiteY3" fmla="*/ 0 h 2715309"/>
              <a:gd name="connsiteX4" fmla="*/ 3149761 w 3149761"/>
              <a:gd name="connsiteY4" fmla="*/ 1357655 h 2715309"/>
              <a:gd name="connsiteX5" fmla="*/ 2822148 w 3149761"/>
              <a:gd name="connsiteY5" fmla="*/ 1994308 h 2715309"/>
              <a:gd name="connsiteX6" fmla="*/ 2470933 w 3149761"/>
              <a:gd name="connsiteY6" fmla="*/ 2715309 h 2715309"/>
              <a:gd name="connsiteX7" fmla="*/ 678828 w 3149761"/>
              <a:gd name="connsiteY7" fmla="*/ 2715309 h 2715309"/>
              <a:gd name="connsiteX8" fmla="*/ 0 w 3149761"/>
              <a:gd name="connsiteY8" fmla="*/ 1357655 h 2715309"/>
              <a:gd name="connsiteX0" fmla="*/ 0 w 3149761"/>
              <a:gd name="connsiteY0" fmla="*/ 1357655 h 2715309"/>
              <a:gd name="connsiteX1" fmla="*/ 143168 w 3149761"/>
              <a:gd name="connsiteY1" fmla="*/ 1075603 h 2715309"/>
              <a:gd name="connsiteX2" fmla="*/ 678828 w 3149761"/>
              <a:gd name="connsiteY2" fmla="*/ 0 h 2715309"/>
              <a:gd name="connsiteX3" fmla="*/ 2470933 w 3149761"/>
              <a:gd name="connsiteY3" fmla="*/ 0 h 2715309"/>
              <a:gd name="connsiteX4" fmla="*/ 3149761 w 3149761"/>
              <a:gd name="connsiteY4" fmla="*/ 1357655 h 2715309"/>
              <a:gd name="connsiteX5" fmla="*/ 2822148 w 3149761"/>
              <a:gd name="connsiteY5" fmla="*/ 1994308 h 2715309"/>
              <a:gd name="connsiteX6" fmla="*/ 678828 w 3149761"/>
              <a:gd name="connsiteY6" fmla="*/ 2715309 h 2715309"/>
              <a:gd name="connsiteX7" fmla="*/ 0 w 3149761"/>
              <a:gd name="connsiteY7" fmla="*/ 1357655 h 2715309"/>
              <a:gd name="connsiteX0" fmla="*/ 0 w 3149761"/>
              <a:gd name="connsiteY0" fmla="*/ 1357655 h 1994308"/>
              <a:gd name="connsiteX1" fmla="*/ 143168 w 3149761"/>
              <a:gd name="connsiteY1" fmla="*/ 1075603 h 1994308"/>
              <a:gd name="connsiteX2" fmla="*/ 678828 w 3149761"/>
              <a:gd name="connsiteY2" fmla="*/ 0 h 1994308"/>
              <a:gd name="connsiteX3" fmla="*/ 2470933 w 3149761"/>
              <a:gd name="connsiteY3" fmla="*/ 0 h 1994308"/>
              <a:gd name="connsiteX4" fmla="*/ 3149761 w 3149761"/>
              <a:gd name="connsiteY4" fmla="*/ 1357655 h 1994308"/>
              <a:gd name="connsiteX5" fmla="*/ 2822148 w 3149761"/>
              <a:gd name="connsiteY5" fmla="*/ 1994308 h 1994308"/>
              <a:gd name="connsiteX6" fmla="*/ 0 w 3149761"/>
              <a:gd name="connsiteY6" fmla="*/ 1357655 h 1994308"/>
              <a:gd name="connsiteX0" fmla="*/ 2678980 w 3006593"/>
              <a:gd name="connsiteY0" fmla="*/ 1994308 h 1994308"/>
              <a:gd name="connsiteX1" fmla="*/ 0 w 3006593"/>
              <a:gd name="connsiteY1" fmla="*/ 1075603 h 1994308"/>
              <a:gd name="connsiteX2" fmla="*/ 535660 w 3006593"/>
              <a:gd name="connsiteY2" fmla="*/ 0 h 1994308"/>
              <a:gd name="connsiteX3" fmla="*/ 2327765 w 3006593"/>
              <a:gd name="connsiteY3" fmla="*/ 0 h 1994308"/>
              <a:gd name="connsiteX4" fmla="*/ 3006593 w 3006593"/>
              <a:gd name="connsiteY4" fmla="*/ 1357655 h 1994308"/>
              <a:gd name="connsiteX5" fmla="*/ 2678980 w 3006593"/>
              <a:gd name="connsiteY5" fmla="*/ 1994308 h 199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6593" h="1994308">
                <a:moveTo>
                  <a:pt x="2678980" y="1994308"/>
                </a:moveTo>
                <a:lnTo>
                  <a:pt x="0" y="1075603"/>
                </a:lnTo>
                <a:lnTo>
                  <a:pt x="535660" y="0"/>
                </a:lnTo>
                <a:lnTo>
                  <a:pt x="2327765" y="0"/>
                </a:lnTo>
                <a:lnTo>
                  <a:pt x="3006593" y="1357655"/>
                </a:lnTo>
                <a:lnTo>
                  <a:pt x="2678980" y="1994308"/>
                </a:lnTo>
                <a:close/>
              </a:path>
            </a:pathLst>
          </a:custGeom>
          <a:solidFill>
            <a:srgbClr val="17181A">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六边形 6"/>
          <p:cNvSpPr/>
          <p:nvPr/>
        </p:nvSpPr>
        <p:spPr>
          <a:xfrm rot="4279710">
            <a:off x="-1178089" y="2836857"/>
            <a:ext cx="2957916" cy="1758738"/>
          </a:xfrm>
          <a:custGeom>
            <a:avLst/>
            <a:gdLst>
              <a:gd name="connsiteX0" fmla="*/ 0 w 3149761"/>
              <a:gd name="connsiteY0" fmla="*/ 1357656 h 2715311"/>
              <a:gd name="connsiteX1" fmla="*/ 678828 w 3149761"/>
              <a:gd name="connsiteY1" fmla="*/ 1 h 2715311"/>
              <a:gd name="connsiteX2" fmla="*/ 2470933 w 3149761"/>
              <a:gd name="connsiteY2" fmla="*/ 1 h 2715311"/>
              <a:gd name="connsiteX3" fmla="*/ 3149761 w 3149761"/>
              <a:gd name="connsiteY3" fmla="*/ 1357656 h 2715311"/>
              <a:gd name="connsiteX4" fmla="*/ 2470933 w 3149761"/>
              <a:gd name="connsiteY4" fmla="*/ 2715310 h 2715311"/>
              <a:gd name="connsiteX5" fmla="*/ 678828 w 3149761"/>
              <a:gd name="connsiteY5" fmla="*/ 2715310 h 2715311"/>
              <a:gd name="connsiteX6" fmla="*/ 0 w 3149761"/>
              <a:gd name="connsiteY6" fmla="*/ 1357656 h 2715311"/>
              <a:gd name="connsiteX0" fmla="*/ 0 w 3149761"/>
              <a:gd name="connsiteY0" fmla="*/ 1357655 h 2715309"/>
              <a:gd name="connsiteX1" fmla="*/ 292832 w 3149761"/>
              <a:gd name="connsiteY1" fmla="*/ 759549 h 2715309"/>
              <a:gd name="connsiteX2" fmla="*/ 678828 w 3149761"/>
              <a:gd name="connsiteY2" fmla="*/ 0 h 2715309"/>
              <a:gd name="connsiteX3" fmla="*/ 2470933 w 3149761"/>
              <a:gd name="connsiteY3" fmla="*/ 0 h 2715309"/>
              <a:gd name="connsiteX4" fmla="*/ 3149761 w 3149761"/>
              <a:gd name="connsiteY4" fmla="*/ 1357655 h 2715309"/>
              <a:gd name="connsiteX5" fmla="*/ 2470933 w 3149761"/>
              <a:gd name="connsiteY5" fmla="*/ 2715309 h 2715309"/>
              <a:gd name="connsiteX6" fmla="*/ 678828 w 3149761"/>
              <a:gd name="connsiteY6" fmla="*/ 2715309 h 2715309"/>
              <a:gd name="connsiteX7" fmla="*/ 0 w 3149761"/>
              <a:gd name="connsiteY7" fmla="*/ 1357655 h 2715309"/>
              <a:gd name="connsiteX0" fmla="*/ 0 w 3149761"/>
              <a:gd name="connsiteY0" fmla="*/ 1357655 h 2715309"/>
              <a:gd name="connsiteX1" fmla="*/ 292832 w 3149761"/>
              <a:gd name="connsiteY1" fmla="*/ 759549 h 2715309"/>
              <a:gd name="connsiteX2" fmla="*/ 678828 w 3149761"/>
              <a:gd name="connsiteY2" fmla="*/ 0 h 2715309"/>
              <a:gd name="connsiteX3" fmla="*/ 2470933 w 3149761"/>
              <a:gd name="connsiteY3" fmla="*/ 0 h 2715309"/>
              <a:gd name="connsiteX4" fmla="*/ 3149761 w 3149761"/>
              <a:gd name="connsiteY4" fmla="*/ 1357655 h 2715309"/>
              <a:gd name="connsiteX5" fmla="*/ 2983843 w 3149761"/>
              <a:gd name="connsiteY5" fmla="*/ 1682320 h 2715309"/>
              <a:gd name="connsiteX6" fmla="*/ 2470933 w 3149761"/>
              <a:gd name="connsiteY6" fmla="*/ 2715309 h 2715309"/>
              <a:gd name="connsiteX7" fmla="*/ 678828 w 3149761"/>
              <a:gd name="connsiteY7" fmla="*/ 2715309 h 2715309"/>
              <a:gd name="connsiteX8" fmla="*/ 0 w 3149761"/>
              <a:gd name="connsiteY8" fmla="*/ 1357655 h 2715309"/>
              <a:gd name="connsiteX0" fmla="*/ 0 w 3149761"/>
              <a:gd name="connsiteY0" fmla="*/ 1357655 h 2715309"/>
              <a:gd name="connsiteX1" fmla="*/ 292832 w 3149761"/>
              <a:gd name="connsiteY1" fmla="*/ 759549 h 2715309"/>
              <a:gd name="connsiteX2" fmla="*/ 678828 w 3149761"/>
              <a:gd name="connsiteY2" fmla="*/ 0 h 2715309"/>
              <a:gd name="connsiteX3" fmla="*/ 2470933 w 3149761"/>
              <a:gd name="connsiteY3" fmla="*/ 0 h 2715309"/>
              <a:gd name="connsiteX4" fmla="*/ 3026491 w 3149761"/>
              <a:gd name="connsiteY4" fmla="*/ 1080077 h 2715309"/>
              <a:gd name="connsiteX5" fmla="*/ 3149761 w 3149761"/>
              <a:gd name="connsiteY5" fmla="*/ 1357655 h 2715309"/>
              <a:gd name="connsiteX6" fmla="*/ 2983843 w 3149761"/>
              <a:gd name="connsiteY6" fmla="*/ 1682320 h 2715309"/>
              <a:gd name="connsiteX7" fmla="*/ 2470933 w 3149761"/>
              <a:gd name="connsiteY7" fmla="*/ 2715309 h 2715309"/>
              <a:gd name="connsiteX8" fmla="*/ 678828 w 3149761"/>
              <a:gd name="connsiteY8" fmla="*/ 2715309 h 2715309"/>
              <a:gd name="connsiteX9" fmla="*/ 0 w 3149761"/>
              <a:gd name="connsiteY9" fmla="*/ 1357655 h 2715309"/>
              <a:gd name="connsiteX0" fmla="*/ 0 w 3026491"/>
              <a:gd name="connsiteY0" fmla="*/ 1357655 h 2715309"/>
              <a:gd name="connsiteX1" fmla="*/ 292832 w 3026491"/>
              <a:gd name="connsiteY1" fmla="*/ 759549 h 2715309"/>
              <a:gd name="connsiteX2" fmla="*/ 678828 w 3026491"/>
              <a:gd name="connsiteY2" fmla="*/ 0 h 2715309"/>
              <a:gd name="connsiteX3" fmla="*/ 2470933 w 3026491"/>
              <a:gd name="connsiteY3" fmla="*/ 0 h 2715309"/>
              <a:gd name="connsiteX4" fmla="*/ 3026491 w 3026491"/>
              <a:gd name="connsiteY4" fmla="*/ 1080077 h 2715309"/>
              <a:gd name="connsiteX5" fmla="*/ 2983843 w 3026491"/>
              <a:gd name="connsiteY5" fmla="*/ 1682320 h 2715309"/>
              <a:gd name="connsiteX6" fmla="*/ 2470933 w 3026491"/>
              <a:gd name="connsiteY6" fmla="*/ 2715309 h 2715309"/>
              <a:gd name="connsiteX7" fmla="*/ 678828 w 3026491"/>
              <a:gd name="connsiteY7" fmla="*/ 2715309 h 2715309"/>
              <a:gd name="connsiteX8" fmla="*/ 0 w 3026491"/>
              <a:gd name="connsiteY8" fmla="*/ 1357655 h 2715309"/>
              <a:gd name="connsiteX0" fmla="*/ 0 w 3026491"/>
              <a:gd name="connsiteY0" fmla="*/ 1357655 h 2715309"/>
              <a:gd name="connsiteX1" fmla="*/ 292832 w 3026491"/>
              <a:gd name="connsiteY1" fmla="*/ 759549 h 2715309"/>
              <a:gd name="connsiteX2" fmla="*/ 678828 w 3026491"/>
              <a:gd name="connsiteY2" fmla="*/ 0 h 2715309"/>
              <a:gd name="connsiteX3" fmla="*/ 2470933 w 3026491"/>
              <a:gd name="connsiteY3" fmla="*/ 0 h 2715309"/>
              <a:gd name="connsiteX4" fmla="*/ 3026491 w 3026491"/>
              <a:gd name="connsiteY4" fmla="*/ 1080077 h 2715309"/>
              <a:gd name="connsiteX5" fmla="*/ 2983843 w 3026491"/>
              <a:gd name="connsiteY5" fmla="*/ 1682320 h 2715309"/>
              <a:gd name="connsiteX6" fmla="*/ 678828 w 3026491"/>
              <a:gd name="connsiteY6" fmla="*/ 2715309 h 2715309"/>
              <a:gd name="connsiteX7" fmla="*/ 0 w 3026491"/>
              <a:gd name="connsiteY7" fmla="*/ 1357655 h 2715309"/>
              <a:gd name="connsiteX0" fmla="*/ 0 w 3026491"/>
              <a:gd name="connsiteY0" fmla="*/ 1357655 h 1682320"/>
              <a:gd name="connsiteX1" fmla="*/ 292832 w 3026491"/>
              <a:gd name="connsiteY1" fmla="*/ 759549 h 1682320"/>
              <a:gd name="connsiteX2" fmla="*/ 678828 w 3026491"/>
              <a:gd name="connsiteY2" fmla="*/ 0 h 1682320"/>
              <a:gd name="connsiteX3" fmla="*/ 2470933 w 3026491"/>
              <a:gd name="connsiteY3" fmla="*/ 0 h 1682320"/>
              <a:gd name="connsiteX4" fmla="*/ 3026491 w 3026491"/>
              <a:gd name="connsiteY4" fmla="*/ 1080077 h 1682320"/>
              <a:gd name="connsiteX5" fmla="*/ 2983843 w 3026491"/>
              <a:gd name="connsiteY5" fmla="*/ 1682320 h 1682320"/>
              <a:gd name="connsiteX6" fmla="*/ 0 w 3026491"/>
              <a:gd name="connsiteY6" fmla="*/ 1357655 h 1682320"/>
              <a:gd name="connsiteX0" fmla="*/ 2691011 w 2733659"/>
              <a:gd name="connsiteY0" fmla="*/ 1682320 h 1682320"/>
              <a:gd name="connsiteX1" fmla="*/ 0 w 2733659"/>
              <a:gd name="connsiteY1" fmla="*/ 759549 h 1682320"/>
              <a:gd name="connsiteX2" fmla="*/ 385996 w 2733659"/>
              <a:gd name="connsiteY2" fmla="*/ 0 h 1682320"/>
              <a:gd name="connsiteX3" fmla="*/ 2178101 w 2733659"/>
              <a:gd name="connsiteY3" fmla="*/ 0 h 1682320"/>
              <a:gd name="connsiteX4" fmla="*/ 2733659 w 2733659"/>
              <a:gd name="connsiteY4" fmla="*/ 1080077 h 1682320"/>
              <a:gd name="connsiteX5" fmla="*/ 2691011 w 2733659"/>
              <a:gd name="connsiteY5" fmla="*/ 1682320 h 1682320"/>
              <a:gd name="connsiteX0" fmla="*/ 2691011 w 2733659"/>
              <a:gd name="connsiteY0" fmla="*/ 1682320 h 1682320"/>
              <a:gd name="connsiteX1" fmla="*/ 2522568 w 2733659"/>
              <a:gd name="connsiteY1" fmla="*/ 1625398 h 1682320"/>
              <a:gd name="connsiteX2" fmla="*/ 0 w 2733659"/>
              <a:gd name="connsiteY2" fmla="*/ 759549 h 1682320"/>
              <a:gd name="connsiteX3" fmla="*/ 385996 w 2733659"/>
              <a:gd name="connsiteY3" fmla="*/ 0 h 1682320"/>
              <a:gd name="connsiteX4" fmla="*/ 2178101 w 2733659"/>
              <a:gd name="connsiteY4" fmla="*/ 0 h 1682320"/>
              <a:gd name="connsiteX5" fmla="*/ 2733659 w 2733659"/>
              <a:gd name="connsiteY5" fmla="*/ 1080077 h 1682320"/>
              <a:gd name="connsiteX6" fmla="*/ 2691011 w 2733659"/>
              <a:gd name="connsiteY6" fmla="*/ 1682320 h 1682320"/>
              <a:gd name="connsiteX0" fmla="*/ 2733659 w 2733659"/>
              <a:gd name="connsiteY0" fmla="*/ 1080077 h 1625398"/>
              <a:gd name="connsiteX1" fmla="*/ 2522568 w 2733659"/>
              <a:gd name="connsiteY1" fmla="*/ 1625398 h 1625398"/>
              <a:gd name="connsiteX2" fmla="*/ 0 w 2733659"/>
              <a:gd name="connsiteY2" fmla="*/ 759549 h 1625398"/>
              <a:gd name="connsiteX3" fmla="*/ 385996 w 2733659"/>
              <a:gd name="connsiteY3" fmla="*/ 0 h 1625398"/>
              <a:gd name="connsiteX4" fmla="*/ 2178101 w 2733659"/>
              <a:gd name="connsiteY4" fmla="*/ 0 h 1625398"/>
              <a:gd name="connsiteX5" fmla="*/ 2733659 w 2733659"/>
              <a:gd name="connsiteY5" fmla="*/ 1080077 h 1625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3659" h="1625398">
                <a:moveTo>
                  <a:pt x="2733659" y="1080077"/>
                </a:moveTo>
                <a:lnTo>
                  <a:pt x="2522568" y="1625398"/>
                </a:lnTo>
                <a:lnTo>
                  <a:pt x="0" y="759549"/>
                </a:lnTo>
                <a:lnTo>
                  <a:pt x="385996" y="0"/>
                </a:lnTo>
                <a:lnTo>
                  <a:pt x="2178101" y="0"/>
                </a:lnTo>
                <a:lnTo>
                  <a:pt x="2733659" y="1080077"/>
                </a:lnTo>
                <a:close/>
              </a:path>
            </a:pathLst>
          </a:custGeom>
          <a:solidFill>
            <a:srgbClr val="FFC0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六边形 7"/>
          <p:cNvSpPr/>
          <p:nvPr/>
        </p:nvSpPr>
        <p:spPr>
          <a:xfrm rot="6290376">
            <a:off x="1523101" y="-717561"/>
            <a:ext cx="2074671" cy="2718859"/>
          </a:xfrm>
          <a:custGeom>
            <a:avLst/>
            <a:gdLst>
              <a:gd name="connsiteX0" fmla="*/ 0 w 3149761"/>
              <a:gd name="connsiteY0" fmla="*/ 1357656 h 2715311"/>
              <a:gd name="connsiteX1" fmla="*/ 678828 w 3149761"/>
              <a:gd name="connsiteY1" fmla="*/ 1 h 2715311"/>
              <a:gd name="connsiteX2" fmla="*/ 2470933 w 3149761"/>
              <a:gd name="connsiteY2" fmla="*/ 1 h 2715311"/>
              <a:gd name="connsiteX3" fmla="*/ 3149761 w 3149761"/>
              <a:gd name="connsiteY3" fmla="*/ 1357656 h 2715311"/>
              <a:gd name="connsiteX4" fmla="*/ 2470933 w 3149761"/>
              <a:gd name="connsiteY4" fmla="*/ 2715310 h 2715311"/>
              <a:gd name="connsiteX5" fmla="*/ 678828 w 3149761"/>
              <a:gd name="connsiteY5" fmla="*/ 2715310 h 2715311"/>
              <a:gd name="connsiteX6" fmla="*/ 0 w 3149761"/>
              <a:gd name="connsiteY6" fmla="*/ 1357656 h 2715311"/>
              <a:gd name="connsiteX0" fmla="*/ 0 w 3149761"/>
              <a:gd name="connsiteY0" fmla="*/ 1357655 h 2718001"/>
              <a:gd name="connsiteX1" fmla="*/ 678828 w 3149761"/>
              <a:gd name="connsiteY1" fmla="*/ 0 h 2718001"/>
              <a:gd name="connsiteX2" fmla="*/ 2470933 w 3149761"/>
              <a:gd name="connsiteY2" fmla="*/ 0 h 2718001"/>
              <a:gd name="connsiteX3" fmla="*/ 3149761 w 3149761"/>
              <a:gd name="connsiteY3" fmla="*/ 1357655 h 2718001"/>
              <a:gd name="connsiteX4" fmla="*/ 2470933 w 3149761"/>
              <a:gd name="connsiteY4" fmla="*/ 2715309 h 2718001"/>
              <a:gd name="connsiteX5" fmla="*/ 1821730 w 3149761"/>
              <a:gd name="connsiteY5" fmla="*/ 2718001 h 2718001"/>
              <a:gd name="connsiteX6" fmla="*/ 678828 w 3149761"/>
              <a:gd name="connsiteY6" fmla="*/ 2715309 h 2718001"/>
              <a:gd name="connsiteX7" fmla="*/ 0 w 3149761"/>
              <a:gd name="connsiteY7" fmla="*/ 1357655 h 2718001"/>
              <a:gd name="connsiteX0" fmla="*/ 0 w 3149761"/>
              <a:gd name="connsiteY0" fmla="*/ 1358513 h 2718859"/>
              <a:gd name="connsiteX1" fmla="*/ 678828 w 3149761"/>
              <a:gd name="connsiteY1" fmla="*/ 858 h 2718859"/>
              <a:gd name="connsiteX2" fmla="*/ 1075090 w 3149761"/>
              <a:gd name="connsiteY2" fmla="*/ 0 h 2718859"/>
              <a:gd name="connsiteX3" fmla="*/ 2470933 w 3149761"/>
              <a:gd name="connsiteY3" fmla="*/ 858 h 2718859"/>
              <a:gd name="connsiteX4" fmla="*/ 3149761 w 3149761"/>
              <a:gd name="connsiteY4" fmla="*/ 1358513 h 2718859"/>
              <a:gd name="connsiteX5" fmla="*/ 2470933 w 3149761"/>
              <a:gd name="connsiteY5" fmla="*/ 2716167 h 2718859"/>
              <a:gd name="connsiteX6" fmla="*/ 1821730 w 3149761"/>
              <a:gd name="connsiteY6" fmla="*/ 2718859 h 2718859"/>
              <a:gd name="connsiteX7" fmla="*/ 678828 w 3149761"/>
              <a:gd name="connsiteY7" fmla="*/ 2716167 h 2718859"/>
              <a:gd name="connsiteX8" fmla="*/ 0 w 3149761"/>
              <a:gd name="connsiteY8" fmla="*/ 1358513 h 2718859"/>
              <a:gd name="connsiteX0" fmla="*/ 0 w 3149761"/>
              <a:gd name="connsiteY0" fmla="*/ 1358513 h 2718859"/>
              <a:gd name="connsiteX1" fmla="*/ 1075090 w 3149761"/>
              <a:gd name="connsiteY1" fmla="*/ 0 h 2718859"/>
              <a:gd name="connsiteX2" fmla="*/ 2470933 w 3149761"/>
              <a:gd name="connsiteY2" fmla="*/ 858 h 2718859"/>
              <a:gd name="connsiteX3" fmla="*/ 3149761 w 3149761"/>
              <a:gd name="connsiteY3" fmla="*/ 1358513 h 2718859"/>
              <a:gd name="connsiteX4" fmla="*/ 2470933 w 3149761"/>
              <a:gd name="connsiteY4" fmla="*/ 2716167 h 2718859"/>
              <a:gd name="connsiteX5" fmla="*/ 1821730 w 3149761"/>
              <a:gd name="connsiteY5" fmla="*/ 2718859 h 2718859"/>
              <a:gd name="connsiteX6" fmla="*/ 678828 w 3149761"/>
              <a:gd name="connsiteY6" fmla="*/ 2716167 h 2718859"/>
              <a:gd name="connsiteX7" fmla="*/ 0 w 3149761"/>
              <a:gd name="connsiteY7" fmla="*/ 1358513 h 2718859"/>
              <a:gd name="connsiteX0" fmla="*/ 0 w 2470933"/>
              <a:gd name="connsiteY0" fmla="*/ 2716167 h 2718859"/>
              <a:gd name="connsiteX1" fmla="*/ 396262 w 2470933"/>
              <a:gd name="connsiteY1" fmla="*/ 0 h 2718859"/>
              <a:gd name="connsiteX2" fmla="*/ 1792105 w 2470933"/>
              <a:gd name="connsiteY2" fmla="*/ 858 h 2718859"/>
              <a:gd name="connsiteX3" fmla="*/ 2470933 w 2470933"/>
              <a:gd name="connsiteY3" fmla="*/ 1358513 h 2718859"/>
              <a:gd name="connsiteX4" fmla="*/ 1792105 w 2470933"/>
              <a:gd name="connsiteY4" fmla="*/ 2716167 h 2718859"/>
              <a:gd name="connsiteX5" fmla="*/ 1142902 w 2470933"/>
              <a:gd name="connsiteY5" fmla="*/ 2718859 h 2718859"/>
              <a:gd name="connsiteX6" fmla="*/ 0 w 2470933"/>
              <a:gd name="connsiteY6" fmla="*/ 2716167 h 2718859"/>
              <a:gd name="connsiteX0" fmla="*/ 746640 w 2074671"/>
              <a:gd name="connsiteY0" fmla="*/ 2718859 h 2718859"/>
              <a:gd name="connsiteX1" fmla="*/ 0 w 2074671"/>
              <a:gd name="connsiteY1" fmla="*/ 0 h 2718859"/>
              <a:gd name="connsiteX2" fmla="*/ 1395843 w 2074671"/>
              <a:gd name="connsiteY2" fmla="*/ 858 h 2718859"/>
              <a:gd name="connsiteX3" fmla="*/ 2074671 w 2074671"/>
              <a:gd name="connsiteY3" fmla="*/ 1358513 h 2718859"/>
              <a:gd name="connsiteX4" fmla="*/ 1395843 w 2074671"/>
              <a:gd name="connsiteY4" fmla="*/ 2716167 h 2718859"/>
              <a:gd name="connsiteX5" fmla="*/ 746640 w 2074671"/>
              <a:gd name="connsiteY5" fmla="*/ 2718859 h 2718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4671" h="2718859">
                <a:moveTo>
                  <a:pt x="746640" y="2718859"/>
                </a:moveTo>
                <a:lnTo>
                  <a:pt x="0" y="0"/>
                </a:lnTo>
                <a:lnTo>
                  <a:pt x="1395843" y="858"/>
                </a:lnTo>
                <a:lnTo>
                  <a:pt x="2074671" y="1358513"/>
                </a:lnTo>
                <a:lnTo>
                  <a:pt x="1395843" y="2716167"/>
                </a:lnTo>
                <a:lnTo>
                  <a:pt x="746640" y="2718859"/>
                </a:lnTo>
                <a:close/>
              </a:path>
            </a:pathLst>
          </a:custGeom>
          <a:solidFill>
            <a:srgbClr val="17181A">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六边形 8"/>
          <p:cNvSpPr/>
          <p:nvPr/>
        </p:nvSpPr>
        <p:spPr>
          <a:xfrm rot="6290376">
            <a:off x="3445587" y="-992639"/>
            <a:ext cx="1521151" cy="2715309"/>
          </a:xfrm>
          <a:custGeom>
            <a:avLst/>
            <a:gdLst>
              <a:gd name="connsiteX0" fmla="*/ 0 w 3149761"/>
              <a:gd name="connsiteY0" fmla="*/ 1357656 h 2715311"/>
              <a:gd name="connsiteX1" fmla="*/ 678828 w 3149761"/>
              <a:gd name="connsiteY1" fmla="*/ 1 h 2715311"/>
              <a:gd name="connsiteX2" fmla="*/ 2470933 w 3149761"/>
              <a:gd name="connsiteY2" fmla="*/ 1 h 2715311"/>
              <a:gd name="connsiteX3" fmla="*/ 3149761 w 3149761"/>
              <a:gd name="connsiteY3" fmla="*/ 1357656 h 2715311"/>
              <a:gd name="connsiteX4" fmla="*/ 2470933 w 3149761"/>
              <a:gd name="connsiteY4" fmla="*/ 2715310 h 2715311"/>
              <a:gd name="connsiteX5" fmla="*/ 678828 w 3149761"/>
              <a:gd name="connsiteY5" fmla="*/ 2715310 h 2715311"/>
              <a:gd name="connsiteX6" fmla="*/ 0 w 3149761"/>
              <a:gd name="connsiteY6" fmla="*/ 1357656 h 2715311"/>
              <a:gd name="connsiteX0" fmla="*/ 0 w 3149761"/>
              <a:gd name="connsiteY0" fmla="*/ 1357655 h 2715309"/>
              <a:gd name="connsiteX1" fmla="*/ 678828 w 3149761"/>
              <a:gd name="connsiteY1" fmla="*/ 0 h 2715309"/>
              <a:gd name="connsiteX2" fmla="*/ 2470933 w 3149761"/>
              <a:gd name="connsiteY2" fmla="*/ 0 h 2715309"/>
              <a:gd name="connsiteX3" fmla="*/ 3149761 w 3149761"/>
              <a:gd name="connsiteY3" fmla="*/ 1357655 h 2715309"/>
              <a:gd name="connsiteX4" fmla="*/ 2470933 w 3149761"/>
              <a:gd name="connsiteY4" fmla="*/ 2715309 h 2715309"/>
              <a:gd name="connsiteX5" fmla="*/ 2353216 w 3149761"/>
              <a:gd name="connsiteY5" fmla="*/ 2696691 h 2715309"/>
              <a:gd name="connsiteX6" fmla="*/ 678828 w 3149761"/>
              <a:gd name="connsiteY6" fmla="*/ 2715309 h 2715309"/>
              <a:gd name="connsiteX7" fmla="*/ 0 w 3149761"/>
              <a:gd name="connsiteY7" fmla="*/ 1357655 h 2715309"/>
              <a:gd name="connsiteX0" fmla="*/ 0 w 3149761"/>
              <a:gd name="connsiteY0" fmla="*/ 1357655 h 2715309"/>
              <a:gd name="connsiteX1" fmla="*/ 678828 w 3149761"/>
              <a:gd name="connsiteY1" fmla="*/ 0 h 2715309"/>
              <a:gd name="connsiteX2" fmla="*/ 1628610 w 3149761"/>
              <a:gd name="connsiteY2" fmla="*/ 11409 h 2715309"/>
              <a:gd name="connsiteX3" fmla="*/ 2470933 w 3149761"/>
              <a:gd name="connsiteY3" fmla="*/ 0 h 2715309"/>
              <a:gd name="connsiteX4" fmla="*/ 3149761 w 3149761"/>
              <a:gd name="connsiteY4" fmla="*/ 1357655 h 2715309"/>
              <a:gd name="connsiteX5" fmla="*/ 2470933 w 3149761"/>
              <a:gd name="connsiteY5" fmla="*/ 2715309 h 2715309"/>
              <a:gd name="connsiteX6" fmla="*/ 2353216 w 3149761"/>
              <a:gd name="connsiteY6" fmla="*/ 2696691 h 2715309"/>
              <a:gd name="connsiteX7" fmla="*/ 678828 w 3149761"/>
              <a:gd name="connsiteY7" fmla="*/ 2715309 h 2715309"/>
              <a:gd name="connsiteX8" fmla="*/ 0 w 3149761"/>
              <a:gd name="connsiteY8" fmla="*/ 1357655 h 2715309"/>
              <a:gd name="connsiteX0" fmla="*/ 0 w 3149761"/>
              <a:gd name="connsiteY0" fmla="*/ 1357655 h 2715309"/>
              <a:gd name="connsiteX1" fmla="*/ 1628610 w 3149761"/>
              <a:gd name="connsiteY1" fmla="*/ 11409 h 2715309"/>
              <a:gd name="connsiteX2" fmla="*/ 2470933 w 3149761"/>
              <a:gd name="connsiteY2" fmla="*/ 0 h 2715309"/>
              <a:gd name="connsiteX3" fmla="*/ 3149761 w 3149761"/>
              <a:gd name="connsiteY3" fmla="*/ 1357655 h 2715309"/>
              <a:gd name="connsiteX4" fmla="*/ 2470933 w 3149761"/>
              <a:gd name="connsiteY4" fmla="*/ 2715309 h 2715309"/>
              <a:gd name="connsiteX5" fmla="*/ 2353216 w 3149761"/>
              <a:gd name="connsiteY5" fmla="*/ 2696691 h 2715309"/>
              <a:gd name="connsiteX6" fmla="*/ 678828 w 3149761"/>
              <a:gd name="connsiteY6" fmla="*/ 2715309 h 2715309"/>
              <a:gd name="connsiteX7" fmla="*/ 0 w 3149761"/>
              <a:gd name="connsiteY7" fmla="*/ 1357655 h 2715309"/>
              <a:gd name="connsiteX0" fmla="*/ 0 w 2470933"/>
              <a:gd name="connsiteY0" fmla="*/ 2715309 h 2715309"/>
              <a:gd name="connsiteX1" fmla="*/ 949782 w 2470933"/>
              <a:gd name="connsiteY1" fmla="*/ 11409 h 2715309"/>
              <a:gd name="connsiteX2" fmla="*/ 1792105 w 2470933"/>
              <a:gd name="connsiteY2" fmla="*/ 0 h 2715309"/>
              <a:gd name="connsiteX3" fmla="*/ 2470933 w 2470933"/>
              <a:gd name="connsiteY3" fmla="*/ 1357655 h 2715309"/>
              <a:gd name="connsiteX4" fmla="*/ 1792105 w 2470933"/>
              <a:gd name="connsiteY4" fmla="*/ 2715309 h 2715309"/>
              <a:gd name="connsiteX5" fmla="*/ 1674388 w 2470933"/>
              <a:gd name="connsiteY5" fmla="*/ 2696691 h 2715309"/>
              <a:gd name="connsiteX6" fmla="*/ 0 w 2470933"/>
              <a:gd name="connsiteY6" fmla="*/ 2715309 h 2715309"/>
              <a:gd name="connsiteX0" fmla="*/ 724606 w 1521151"/>
              <a:gd name="connsiteY0" fmla="*/ 2696691 h 2715309"/>
              <a:gd name="connsiteX1" fmla="*/ 0 w 1521151"/>
              <a:gd name="connsiteY1" fmla="*/ 11409 h 2715309"/>
              <a:gd name="connsiteX2" fmla="*/ 842323 w 1521151"/>
              <a:gd name="connsiteY2" fmla="*/ 0 h 2715309"/>
              <a:gd name="connsiteX3" fmla="*/ 1521151 w 1521151"/>
              <a:gd name="connsiteY3" fmla="*/ 1357655 h 2715309"/>
              <a:gd name="connsiteX4" fmla="*/ 842323 w 1521151"/>
              <a:gd name="connsiteY4" fmla="*/ 2715309 h 2715309"/>
              <a:gd name="connsiteX5" fmla="*/ 724606 w 1521151"/>
              <a:gd name="connsiteY5" fmla="*/ 2696691 h 271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1151" h="2715309">
                <a:moveTo>
                  <a:pt x="724606" y="2696691"/>
                </a:moveTo>
                <a:lnTo>
                  <a:pt x="0" y="11409"/>
                </a:lnTo>
                <a:lnTo>
                  <a:pt x="842323" y="0"/>
                </a:lnTo>
                <a:lnTo>
                  <a:pt x="1521151" y="1357655"/>
                </a:lnTo>
                <a:lnTo>
                  <a:pt x="842323" y="2715309"/>
                </a:lnTo>
                <a:lnTo>
                  <a:pt x="724606" y="2696691"/>
                </a:lnTo>
                <a:close/>
              </a:path>
            </a:pathLst>
          </a:custGeom>
          <a:solidFill>
            <a:srgbClr val="17181A">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4542608" y="3386554"/>
            <a:ext cx="197555" cy="170305"/>
          </a:xfrm>
          <a:prstGeom prst="triangle">
            <a:avLst/>
          </a:prstGeom>
          <a:solidFill>
            <a:schemeClr val="tx1"/>
          </a:solidFill>
          <a:ln>
            <a:noFill/>
          </a:ln>
          <a:effectLst>
            <a:outerShdw blurRad="63500" dist="12700" dir="2700000" algn="tl"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726539" y="3314819"/>
            <a:ext cx="534121" cy="307777"/>
          </a:xfrm>
          <a:prstGeom prst="rect">
            <a:avLst/>
          </a:prstGeom>
          <a:noFill/>
        </p:spPr>
        <p:txBody>
          <a:bodyPr wrap="none" rtlCol="0">
            <a:spAutoFit/>
          </a:bodyPr>
          <a:lstStyle/>
          <a:p>
            <a:r>
              <a:rPr lang="en-US" altLang="zh-CN" sz="1400" b="1" dirty="0" smtClean="0">
                <a:latin typeface="微软雅黑 Light" panose="020B0502040204020203" pitchFamily="34" charset="-122"/>
                <a:ea typeface="微软雅黑 Light" panose="020B0502040204020203" pitchFamily="34" charset="-122"/>
              </a:rPr>
              <a:t>PPT</a:t>
            </a:r>
            <a:endParaRPr lang="zh-CN" altLang="en-US" sz="1400" b="1" dirty="0">
              <a:latin typeface="微软雅黑 Light" panose="020B0502040204020203" pitchFamily="34" charset="-122"/>
              <a:ea typeface="微软雅黑 Light" panose="020B0502040204020203" pitchFamily="34" charset="-122"/>
            </a:endParaRPr>
          </a:p>
        </p:txBody>
      </p:sp>
      <p:sp>
        <p:nvSpPr>
          <p:cNvPr id="17" name="等腰三角形 16"/>
          <p:cNvSpPr/>
          <p:nvPr/>
        </p:nvSpPr>
        <p:spPr>
          <a:xfrm rot="5400000">
            <a:off x="4639483" y="3490625"/>
            <a:ext cx="113759" cy="98068"/>
          </a:xfrm>
          <a:prstGeom prst="triangle">
            <a:avLst/>
          </a:prstGeom>
          <a:solidFill>
            <a:srgbClr val="FFC000"/>
          </a:solidFill>
          <a:ln>
            <a:noFill/>
          </a:ln>
          <a:effectLst>
            <a:outerShdw blurRad="63500" dist="12700" dir="2700000" algn="tl"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414717" y="2178062"/>
            <a:ext cx="3401187" cy="923330"/>
          </a:xfrm>
          <a:prstGeom prst="rect">
            <a:avLst/>
          </a:prstGeom>
          <a:noFill/>
        </p:spPr>
        <p:txBody>
          <a:bodyPr wrap="none">
            <a:spAutoFit/>
          </a:bodyPr>
          <a:lstStyle/>
          <a:p>
            <a:r>
              <a:rPr lang="en-US" altLang="zh-CN" sz="5400" b="1" dirty="0">
                <a:latin typeface="微软雅黑 Light" panose="020B0502040204020203" pitchFamily="34" charset="-122"/>
                <a:ea typeface="微软雅黑 Light" panose="020B0502040204020203" pitchFamily="34" charset="-122"/>
              </a:rPr>
              <a:t>Thank You</a:t>
            </a:r>
            <a:endParaRPr lang="zh-CN" altLang="en-US" sz="5400" b="1" dirty="0">
              <a:latin typeface="微软雅黑 Light" panose="020B0502040204020203" pitchFamily="34" charset="-122"/>
              <a:ea typeface="微软雅黑 Light" panose="020B0502040204020203" pitchFamily="34" charset="-122"/>
            </a:endParaRPr>
          </a:p>
        </p:txBody>
      </p:sp>
    </p:spTree>
    <p:custDataLst>
      <p:tags r:id="rId1"/>
    </p:custDataLst>
    <p:extLst>
      <p:ext uri="{BB962C8B-B14F-4D97-AF65-F5344CB8AC3E}">
        <p14:creationId xmlns:p14="http://schemas.microsoft.com/office/powerpoint/2010/main" val="881048839"/>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4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40000">
                                          <p:cBhvr additive="base">
                                            <p:cTn id="7" dur="300" fill="hold"/>
                                            <p:tgtEl>
                                              <p:spTgt spid="5"/>
                                            </p:tgtEl>
                                            <p:attrNameLst>
                                              <p:attrName>ppt_x</p:attrName>
                                            </p:attrNameLst>
                                          </p:cBhvr>
                                          <p:tavLst>
                                            <p:tav tm="0">
                                              <p:val>
                                                <p:strVal val="0-#ppt_w/2"/>
                                              </p:val>
                                            </p:tav>
                                            <p:tav tm="100000">
                                              <p:val>
                                                <p:strVal val="#ppt_x"/>
                                              </p:val>
                                            </p:tav>
                                          </p:tavLst>
                                        </p:anim>
                                        <p:anim calcmode="lin" valueType="num" p14:bounceEnd="40000">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2" presetClass="entr" presetSubtype="8" fill="hold" grpId="0" nodeType="afterEffect" p14:presetBounceEnd="40000">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14:bounceEnd="40000">
                                          <p:cBhvr additive="base">
                                            <p:cTn id="12" dur="300" fill="hold"/>
                                            <p:tgtEl>
                                              <p:spTgt spid="3"/>
                                            </p:tgtEl>
                                            <p:attrNameLst>
                                              <p:attrName>ppt_x</p:attrName>
                                            </p:attrNameLst>
                                          </p:cBhvr>
                                          <p:tavLst>
                                            <p:tav tm="0">
                                              <p:val>
                                                <p:strVal val="0-#ppt_w/2"/>
                                              </p:val>
                                            </p:tav>
                                            <p:tav tm="100000">
                                              <p:val>
                                                <p:strVal val="#ppt_x"/>
                                              </p:val>
                                            </p:tav>
                                          </p:tavLst>
                                        </p:anim>
                                        <p:anim calcmode="lin" valueType="num" p14:bounceEnd="40000">
                                          <p:cBhvr additive="base">
                                            <p:cTn id="13" dur="3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600"/>
                                </p:stCondLst>
                                <p:childTnLst>
                                  <p:par>
                                    <p:cTn id="15" presetID="2" presetClass="entr" presetSubtype="8" fill="hold" grpId="0" nodeType="afterEffect" p14:presetBounceEnd="40000">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14:bounceEnd="40000">
                                          <p:cBhvr additive="base">
                                            <p:cTn id="17" dur="300" fill="hold"/>
                                            <p:tgtEl>
                                              <p:spTgt spid="6"/>
                                            </p:tgtEl>
                                            <p:attrNameLst>
                                              <p:attrName>ppt_x</p:attrName>
                                            </p:attrNameLst>
                                          </p:cBhvr>
                                          <p:tavLst>
                                            <p:tav tm="0">
                                              <p:val>
                                                <p:strVal val="0-#ppt_w/2"/>
                                              </p:val>
                                            </p:tav>
                                            <p:tav tm="100000">
                                              <p:val>
                                                <p:strVal val="#ppt_x"/>
                                              </p:val>
                                            </p:tav>
                                          </p:tavLst>
                                        </p:anim>
                                        <p:anim calcmode="lin" valueType="num" p14:bounceEnd="40000">
                                          <p:cBhvr additive="base">
                                            <p:cTn id="18" dur="3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900"/>
                                </p:stCondLst>
                                <p:childTnLst>
                                  <p:par>
                                    <p:cTn id="20" presetID="2" presetClass="entr" presetSubtype="8" fill="hold" grpId="0" nodeType="afterEffect" p14:presetBounceEnd="40000">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14:bounceEnd="40000">
                                          <p:cBhvr additive="base">
                                            <p:cTn id="22" dur="300" fill="hold"/>
                                            <p:tgtEl>
                                              <p:spTgt spid="7"/>
                                            </p:tgtEl>
                                            <p:attrNameLst>
                                              <p:attrName>ppt_x</p:attrName>
                                            </p:attrNameLst>
                                          </p:cBhvr>
                                          <p:tavLst>
                                            <p:tav tm="0">
                                              <p:val>
                                                <p:strVal val="0-#ppt_w/2"/>
                                              </p:val>
                                            </p:tav>
                                            <p:tav tm="100000">
                                              <p:val>
                                                <p:strVal val="#ppt_x"/>
                                              </p:val>
                                            </p:tav>
                                          </p:tavLst>
                                        </p:anim>
                                        <p:anim calcmode="lin" valueType="num" p14:bounceEnd="40000">
                                          <p:cBhvr additive="base">
                                            <p:cTn id="23" dur="300" fill="hold"/>
                                            <p:tgtEl>
                                              <p:spTgt spid="7"/>
                                            </p:tgtEl>
                                            <p:attrNameLst>
                                              <p:attrName>ppt_y</p:attrName>
                                            </p:attrNameLst>
                                          </p:cBhvr>
                                          <p:tavLst>
                                            <p:tav tm="0">
                                              <p:val>
                                                <p:strVal val="#ppt_y"/>
                                              </p:val>
                                            </p:tav>
                                            <p:tav tm="100000">
                                              <p:val>
                                                <p:strVal val="#ppt_y"/>
                                              </p:val>
                                            </p:tav>
                                          </p:tavLst>
                                        </p:anim>
                                      </p:childTnLst>
                                    </p:cTn>
                                  </p:par>
                                </p:childTnLst>
                              </p:cTn>
                            </p:par>
                            <p:par>
                              <p:cTn id="24" fill="hold">
                                <p:stCondLst>
                                  <p:cond delay="1200"/>
                                </p:stCondLst>
                                <p:childTnLst>
                                  <p:par>
                                    <p:cTn id="25" presetID="2" presetClass="entr" presetSubtype="8" fill="hold" grpId="0" nodeType="afterEffect" p14:presetBounceEnd="40000">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14:bounceEnd="40000">
                                          <p:cBhvr additive="base">
                                            <p:cTn id="27" dur="300" fill="hold"/>
                                            <p:tgtEl>
                                              <p:spTgt spid="8"/>
                                            </p:tgtEl>
                                            <p:attrNameLst>
                                              <p:attrName>ppt_x</p:attrName>
                                            </p:attrNameLst>
                                          </p:cBhvr>
                                          <p:tavLst>
                                            <p:tav tm="0">
                                              <p:val>
                                                <p:strVal val="0-#ppt_w/2"/>
                                              </p:val>
                                            </p:tav>
                                            <p:tav tm="100000">
                                              <p:val>
                                                <p:strVal val="#ppt_x"/>
                                              </p:val>
                                            </p:tav>
                                          </p:tavLst>
                                        </p:anim>
                                        <p:anim calcmode="lin" valueType="num" p14:bounceEnd="40000">
                                          <p:cBhvr additive="base">
                                            <p:cTn id="28" dur="300" fill="hold"/>
                                            <p:tgtEl>
                                              <p:spTgt spid="8"/>
                                            </p:tgtEl>
                                            <p:attrNameLst>
                                              <p:attrName>ppt_y</p:attrName>
                                            </p:attrNameLst>
                                          </p:cBhvr>
                                          <p:tavLst>
                                            <p:tav tm="0">
                                              <p:val>
                                                <p:strVal val="#ppt_y"/>
                                              </p:val>
                                            </p:tav>
                                            <p:tav tm="100000">
                                              <p:val>
                                                <p:strVal val="#ppt_y"/>
                                              </p:val>
                                            </p:tav>
                                          </p:tavLst>
                                        </p:anim>
                                      </p:childTnLst>
                                    </p:cTn>
                                  </p:par>
                                </p:childTnLst>
                              </p:cTn>
                            </p:par>
                            <p:par>
                              <p:cTn id="29" fill="hold">
                                <p:stCondLst>
                                  <p:cond delay="1500"/>
                                </p:stCondLst>
                                <p:childTnLst>
                                  <p:par>
                                    <p:cTn id="30" presetID="2" presetClass="entr" presetSubtype="8" fill="hold" grpId="0" nodeType="afterEffect" p14:presetBounceEnd="40000">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14:bounceEnd="40000">
                                          <p:cBhvr additive="base">
                                            <p:cTn id="32" dur="300" fill="hold"/>
                                            <p:tgtEl>
                                              <p:spTgt spid="9"/>
                                            </p:tgtEl>
                                            <p:attrNameLst>
                                              <p:attrName>ppt_x</p:attrName>
                                            </p:attrNameLst>
                                          </p:cBhvr>
                                          <p:tavLst>
                                            <p:tav tm="0">
                                              <p:val>
                                                <p:strVal val="0-#ppt_w/2"/>
                                              </p:val>
                                            </p:tav>
                                            <p:tav tm="100000">
                                              <p:val>
                                                <p:strVal val="#ppt_x"/>
                                              </p:val>
                                            </p:tav>
                                          </p:tavLst>
                                        </p:anim>
                                        <p:anim calcmode="lin" valueType="num" p14:bounceEnd="40000">
                                          <p:cBhvr additive="base">
                                            <p:cTn id="33" dur="300" fill="hold"/>
                                            <p:tgtEl>
                                              <p:spTgt spid="9"/>
                                            </p:tgtEl>
                                            <p:attrNameLst>
                                              <p:attrName>ppt_y</p:attrName>
                                            </p:attrNameLst>
                                          </p:cBhvr>
                                          <p:tavLst>
                                            <p:tav tm="0">
                                              <p:val>
                                                <p:strVal val="#ppt_y"/>
                                              </p:val>
                                            </p:tav>
                                            <p:tav tm="100000">
                                              <p:val>
                                                <p:strVal val="#ppt_y"/>
                                              </p:val>
                                            </p:tav>
                                          </p:tavLst>
                                        </p:anim>
                                      </p:childTnLst>
                                    </p:cTn>
                                  </p:par>
                                </p:childTnLst>
                              </p:cTn>
                            </p:par>
                            <p:par>
                              <p:cTn id="34" fill="hold">
                                <p:stCondLst>
                                  <p:cond delay="1800"/>
                                </p:stCondLst>
                                <p:childTnLst>
                                  <p:par>
                                    <p:cTn id="35" presetID="2" presetClass="entr" presetSubtype="2" fill="hold" grpId="0" nodeType="afterEffect" p14:presetBounceEnd="38000">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14:bounceEnd="38000">
                                          <p:cBhvr additive="base">
                                            <p:cTn id="37" dur="500" fill="hold"/>
                                            <p:tgtEl>
                                              <p:spTgt spid="2"/>
                                            </p:tgtEl>
                                            <p:attrNameLst>
                                              <p:attrName>ppt_x</p:attrName>
                                            </p:attrNameLst>
                                          </p:cBhvr>
                                          <p:tavLst>
                                            <p:tav tm="0">
                                              <p:val>
                                                <p:strVal val="1+#ppt_w/2"/>
                                              </p:val>
                                            </p:tav>
                                            <p:tav tm="100000">
                                              <p:val>
                                                <p:strVal val="#ppt_x"/>
                                              </p:val>
                                            </p:tav>
                                          </p:tavLst>
                                        </p:anim>
                                        <p:anim calcmode="lin" valueType="num" p14:bounceEnd="38000">
                                          <p:cBhvr additive="base">
                                            <p:cTn id="38" dur="500" fill="hold"/>
                                            <p:tgtEl>
                                              <p:spTgt spid="2"/>
                                            </p:tgtEl>
                                            <p:attrNameLst>
                                              <p:attrName>ppt_y</p:attrName>
                                            </p:attrNameLst>
                                          </p:cBhvr>
                                          <p:tavLst>
                                            <p:tav tm="0">
                                              <p:val>
                                                <p:strVal val="#ppt_y"/>
                                              </p:val>
                                            </p:tav>
                                            <p:tav tm="100000">
                                              <p:val>
                                                <p:strVal val="#ppt_y"/>
                                              </p:val>
                                            </p:tav>
                                          </p:tavLst>
                                        </p:anim>
                                      </p:childTnLst>
                                    </p:cTn>
                                  </p:par>
                                </p:childTnLst>
                              </p:cTn>
                            </p:par>
                            <p:par>
                              <p:cTn id="39" fill="hold">
                                <p:stCondLst>
                                  <p:cond delay="2300"/>
                                </p:stCondLst>
                                <p:childTnLst>
                                  <p:par>
                                    <p:cTn id="40" presetID="52" presetClass="entr" presetSubtype="0" fill="hold" grpId="0" nodeType="afterEffect">
                                      <p:stCondLst>
                                        <p:cond delay="0"/>
                                      </p:stCondLst>
                                      <p:iterate type="lt">
                                        <p:tmPct val="10000"/>
                                      </p:iterate>
                                      <p:childTnLst>
                                        <p:set>
                                          <p:cBhvr>
                                            <p:cTn id="41" dur="1" fill="hold">
                                              <p:stCondLst>
                                                <p:cond delay="0"/>
                                              </p:stCondLst>
                                            </p:cTn>
                                            <p:tgtEl>
                                              <p:spTgt spid="15"/>
                                            </p:tgtEl>
                                            <p:attrNameLst>
                                              <p:attrName>style.visibility</p:attrName>
                                            </p:attrNameLst>
                                          </p:cBhvr>
                                          <p:to>
                                            <p:strVal val="visible"/>
                                          </p:to>
                                        </p:set>
                                        <p:animScale>
                                          <p:cBhvr>
                                            <p:cTn id="42"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1000" decel="50000" fill="hold">
                                              <p:stCondLst>
                                                <p:cond delay="0"/>
                                              </p:stCondLst>
                                            </p:cTn>
                                            <p:tgtEl>
                                              <p:spTgt spid="15"/>
                                            </p:tgtEl>
                                            <p:attrNameLst>
                                              <p:attrName>ppt_x</p:attrName>
                                              <p:attrName>ppt_y</p:attrName>
                                            </p:attrNameLst>
                                          </p:cBhvr>
                                        </p:animMotion>
                                        <p:animEffect transition="in" filter="fade">
                                          <p:cBhvr>
                                            <p:cTn id="44" dur="1000"/>
                                            <p:tgtEl>
                                              <p:spTgt spid="15"/>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500"/>
                                            <p:tgtEl>
                                              <p:spTgt spid="13"/>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left)">
                                          <p:cBhvr>
                                            <p:cTn id="53" dur="5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xit" presetSubtype="9" accel="20000" fill="hold" grpId="1" nodeType="clickEffect">
                                      <p:stCondLst>
                                        <p:cond delay="0"/>
                                      </p:stCondLst>
                                      <p:childTnLst>
                                        <p:anim calcmode="lin" valueType="num">
                                          <p:cBhvr additive="base">
                                            <p:cTn id="57" dur="500"/>
                                            <p:tgtEl>
                                              <p:spTgt spid="7"/>
                                            </p:tgtEl>
                                            <p:attrNameLst>
                                              <p:attrName>ppt_x</p:attrName>
                                            </p:attrNameLst>
                                          </p:cBhvr>
                                          <p:tavLst>
                                            <p:tav tm="0">
                                              <p:val>
                                                <p:strVal val="ppt_x"/>
                                              </p:val>
                                            </p:tav>
                                            <p:tav tm="100000">
                                              <p:val>
                                                <p:strVal val="0-ppt_w/2"/>
                                              </p:val>
                                            </p:tav>
                                          </p:tavLst>
                                        </p:anim>
                                        <p:anim calcmode="lin" valueType="num">
                                          <p:cBhvr additive="base">
                                            <p:cTn id="58" dur="500"/>
                                            <p:tgtEl>
                                              <p:spTgt spid="7"/>
                                            </p:tgtEl>
                                            <p:attrNameLst>
                                              <p:attrName>ppt_y</p:attrName>
                                            </p:attrNameLst>
                                          </p:cBhvr>
                                          <p:tavLst>
                                            <p:tav tm="0">
                                              <p:val>
                                                <p:strVal val="ppt_y"/>
                                              </p:val>
                                            </p:tav>
                                            <p:tav tm="100000">
                                              <p:val>
                                                <p:strVal val="0-ppt_h/2"/>
                                              </p:val>
                                            </p:tav>
                                          </p:tavLst>
                                        </p:anim>
                                        <p:set>
                                          <p:cBhvr>
                                            <p:cTn id="59" dur="1" fill="hold">
                                              <p:stCondLst>
                                                <p:cond delay="499"/>
                                              </p:stCondLst>
                                            </p:cTn>
                                            <p:tgtEl>
                                              <p:spTgt spid="7"/>
                                            </p:tgtEl>
                                            <p:attrNameLst>
                                              <p:attrName>style.visibility</p:attrName>
                                            </p:attrNameLst>
                                          </p:cBhvr>
                                          <p:to>
                                            <p:strVal val="hidden"/>
                                          </p:to>
                                        </p:set>
                                      </p:childTnLst>
                                    </p:cTn>
                                  </p:par>
                                  <p:par>
                                    <p:cTn id="60" presetID="2" presetClass="exit" presetSubtype="1" accel="20000" fill="hold" grpId="1" nodeType="withEffect">
                                      <p:stCondLst>
                                        <p:cond delay="0"/>
                                      </p:stCondLst>
                                      <p:childTnLst>
                                        <p:anim calcmode="lin" valueType="num">
                                          <p:cBhvr additive="base">
                                            <p:cTn id="61" dur="500"/>
                                            <p:tgtEl>
                                              <p:spTgt spid="5"/>
                                            </p:tgtEl>
                                            <p:attrNameLst>
                                              <p:attrName>ppt_x</p:attrName>
                                            </p:attrNameLst>
                                          </p:cBhvr>
                                          <p:tavLst>
                                            <p:tav tm="0">
                                              <p:val>
                                                <p:strVal val="ppt_x"/>
                                              </p:val>
                                            </p:tav>
                                            <p:tav tm="100000">
                                              <p:val>
                                                <p:strVal val="ppt_x"/>
                                              </p:val>
                                            </p:tav>
                                          </p:tavLst>
                                        </p:anim>
                                        <p:anim calcmode="lin" valueType="num">
                                          <p:cBhvr additive="base">
                                            <p:cTn id="62" dur="500"/>
                                            <p:tgtEl>
                                              <p:spTgt spid="5"/>
                                            </p:tgtEl>
                                            <p:attrNameLst>
                                              <p:attrName>ppt_y</p:attrName>
                                            </p:attrNameLst>
                                          </p:cBhvr>
                                          <p:tavLst>
                                            <p:tav tm="0">
                                              <p:val>
                                                <p:strVal val="ppt_y"/>
                                              </p:val>
                                            </p:tav>
                                            <p:tav tm="100000">
                                              <p:val>
                                                <p:strVal val="0-ppt_h/2"/>
                                              </p:val>
                                            </p:tav>
                                          </p:tavLst>
                                        </p:anim>
                                        <p:set>
                                          <p:cBhvr>
                                            <p:cTn id="63" dur="1" fill="hold">
                                              <p:stCondLst>
                                                <p:cond delay="499"/>
                                              </p:stCondLst>
                                            </p:cTn>
                                            <p:tgtEl>
                                              <p:spTgt spid="5"/>
                                            </p:tgtEl>
                                            <p:attrNameLst>
                                              <p:attrName>style.visibility</p:attrName>
                                            </p:attrNameLst>
                                          </p:cBhvr>
                                          <p:to>
                                            <p:strVal val="hidden"/>
                                          </p:to>
                                        </p:set>
                                      </p:childTnLst>
                                    </p:cTn>
                                  </p:par>
                                  <p:par>
                                    <p:cTn id="64" presetID="2" presetClass="exit" presetSubtype="1" accel="20000" fill="hold" grpId="1" nodeType="withEffect">
                                      <p:stCondLst>
                                        <p:cond delay="0"/>
                                      </p:stCondLst>
                                      <p:childTnLst>
                                        <p:anim calcmode="lin" valueType="num">
                                          <p:cBhvr additive="base">
                                            <p:cTn id="65" dur="500"/>
                                            <p:tgtEl>
                                              <p:spTgt spid="3"/>
                                            </p:tgtEl>
                                            <p:attrNameLst>
                                              <p:attrName>ppt_x</p:attrName>
                                            </p:attrNameLst>
                                          </p:cBhvr>
                                          <p:tavLst>
                                            <p:tav tm="0">
                                              <p:val>
                                                <p:strVal val="ppt_x"/>
                                              </p:val>
                                            </p:tav>
                                            <p:tav tm="100000">
                                              <p:val>
                                                <p:strVal val="ppt_x"/>
                                              </p:val>
                                            </p:tav>
                                          </p:tavLst>
                                        </p:anim>
                                        <p:anim calcmode="lin" valueType="num">
                                          <p:cBhvr additive="base">
                                            <p:cTn id="66" dur="500"/>
                                            <p:tgtEl>
                                              <p:spTgt spid="3"/>
                                            </p:tgtEl>
                                            <p:attrNameLst>
                                              <p:attrName>ppt_y</p:attrName>
                                            </p:attrNameLst>
                                          </p:cBhvr>
                                          <p:tavLst>
                                            <p:tav tm="0">
                                              <p:val>
                                                <p:strVal val="ppt_y"/>
                                              </p:val>
                                            </p:tav>
                                            <p:tav tm="100000">
                                              <p:val>
                                                <p:strVal val="0-ppt_h/2"/>
                                              </p:val>
                                            </p:tav>
                                          </p:tavLst>
                                        </p:anim>
                                        <p:set>
                                          <p:cBhvr>
                                            <p:cTn id="67" dur="1" fill="hold">
                                              <p:stCondLst>
                                                <p:cond delay="499"/>
                                              </p:stCondLst>
                                            </p:cTn>
                                            <p:tgtEl>
                                              <p:spTgt spid="3"/>
                                            </p:tgtEl>
                                            <p:attrNameLst>
                                              <p:attrName>style.visibility</p:attrName>
                                            </p:attrNameLst>
                                          </p:cBhvr>
                                          <p:to>
                                            <p:strVal val="hidden"/>
                                          </p:to>
                                        </p:set>
                                      </p:childTnLst>
                                    </p:cTn>
                                  </p:par>
                                  <p:par>
                                    <p:cTn id="68" presetID="2" presetClass="exit" presetSubtype="1" accel="20000" fill="hold" grpId="1" nodeType="withEffect">
                                      <p:stCondLst>
                                        <p:cond delay="0"/>
                                      </p:stCondLst>
                                      <p:childTnLst>
                                        <p:anim calcmode="lin" valueType="num">
                                          <p:cBhvr additive="base">
                                            <p:cTn id="69" dur="500"/>
                                            <p:tgtEl>
                                              <p:spTgt spid="6"/>
                                            </p:tgtEl>
                                            <p:attrNameLst>
                                              <p:attrName>ppt_x</p:attrName>
                                            </p:attrNameLst>
                                          </p:cBhvr>
                                          <p:tavLst>
                                            <p:tav tm="0">
                                              <p:val>
                                                <p:strVal val="ppt_x"/>
                                              </p:val>
                                            </p:tav>
                                            <p:tav tm="100000">
                                              <p:val>
                                                <p:strVal val="ppt_x"/>
                                              </p:val>
                                            </p:tav>
                                          </p:tavLst>
                                        </p:anim>
                                        <p:anim calcmode="lin" valueType="num">
                                          <p:cBhvr additive="base">
                                            <p:cTn id="70" dur="500"/>
                                            <p:tgtEl>
                                              <p:spTgt spid="6"/>
                                            </p:tgtEl>
                                            <p:attrNameLst>
                                              <p:attrName>ppt_y</p:attrName>
                                            </p:attrNameLst>
                                          </p:cBhvr>
                                          <p:tavLst>
                                            <p:tav tm="0">
                                              <p:val>
                                                <p:strVal val="ppt_y"/>
                                              </p:val>
                                            </p:tav>
                                            <p:tav tm="100000">
                                              <p:val>
                                                <p:strVal val="0-ppt_h/2"/>
                                              </p:val>
                                            </p:tav>
                                          </p:tavLst>
                                        </p:anim>
                                        <p:set>
                                          <p:cBhvr>
                                            <p:cTn id="71" dur="1" fill="hold">
                                              <p:stCondLst>
                                                <p:cond delay="499"/>
                                              </p:stCondLst>
                                            </p:cTn>
                                            <p:tgtEl>
                                              <p:spTgt spid="6"/>
                                            </p:tgtEl>
                                            <p:attrNameLst>
                                              <p:attrName>style.visibility</p:attrName>
                                            </p:attrNameLst>
                                          </p:cBhvr>
                                          <p:to>
                                            <p:strVal val="hidden"/>
                                          </p:to>
                                        </p:set>
                                      </p:childTnLst>
                                    </p:cTn>
                                  </p:par>
                                  <p:par>
                                    <p:cTn id="72" presetID="2" presetClass="exit" presetSubtype="1" accel="20000" fill="hold" grpId="1" nodeType="withEffect">
                                      <p:stCondLst>
                                        <p:cond delay="0"/>
                                      </p:stCondLst>
                                      <p:childTnLst>
                                        <p:anim calcmode="lin" valueType="num">
                                          <p:cBhvr additive="base">
                                            <p:cTn id="73" dur="500"/>
                                            <p:tgtEl>
                                              <p:spTgt spid="8"/>
                                            </p:tgtEl>
                                            <p:attrNameLst>
                                              <p:attrName>ppt_x</p:attrName>
                                            </p:attrNameLst>
                                          </p:cBhvr>
                                          <p:tavLst>
                                            <p:tav tm="0">
                                              <p:val>
                                                <p:strVal val="ppt_x"/>
                                              </p:val>
                                            </p:tav>
                                            <p:tav tm="100000">
                                              <p:val>
                                                <p:strVal val="ppt_x"/>
                                              </p:val>
                                            </p:tav>
                                          </p:tavLst>
                                        </p:anim>
                                        <p:anim calcmode="lin" valueType="num">
                                          <p:cBhvr additive="base">
                                            <p:cTn id="74" dur="500"/>
                                            <p:tgtEl>
                                              <p:spTgt spid="8"/>
                                            </p:tgtEl>
                                            <p:attrNameLst>
                                              <p:attrName>ppt_y</p:attrName>
                                            </p:attrNameLst>
                                          </p:cBhvr>
                                          <p:tavLst>
                                            <p:tav tm="0">
                                              <p:val>
                                                <p:strVal val="ppt_y"/>
                                              </p:val>
                                            </p:tav>
                                            <p:tav tm="100000">
                                              <p:val>
                                                <p:strVal val="0-ppt_h/2"/>
                                              </p:val>
                                            </p:tav>
                                          </p:tavLst>
                                        </p:anim>
                                        <p:set>
                                          <p:cBhvr>
                                            <p:cTn id="75" dur="1" fill="hold">
                                              <p:stCondLst>
                                                <p:cond delay="499"/>
                                              </p:stCondLst>
                                            </p:cTn>
                                            <p:tgtEl>
                                              <p:spTgt spid="8"/>
                                            </p:tgtEl>
                                            <p:attrNameLst>
                                              <p:attrName>style.visibility</p:attrName>
                                            </p:attrNameLst>
                                          </p:cBhvr>
                                          <p:to>
                                            <p:strVal val="hidden"/>
                                          </p:to>
                                        </p:set>
                                      </p:childTnLst>
                                    </p:cTn>
                                  </p:par>
                                  <p:par>
                                    <p:cTn id="76" presetID="2" presetClass="exit" presetSubtype="1" accel="20000" fill="hold" grpId="1" nodeType="withEffect">
                                      <p:stCondLst>
                                        <p:cond delay="0"/>
                                      </p:stCondLst>
                                      <p:childTnLst>
                                        <p:anim calcmode="lin" valueType="num">
                                          <p:cBhvr additive="base">
                                            <p:cTn id="77" dur="500"/>
                                            <p:tgtEl>
                                              <p:spTgt spid="9"/>
                                            </p:tgtEl>
                                            <p:attrNameLst>
                                              <p:attrName>ppt_x</p:attrName>
                                            </p:attrNameLst>
                                          </p:cBhvr>
                                          <p:tavLst>
                                            <p:tav tm="0">
                                              <p:val>
                                                <p:strVal val="ppt_x"/>
                                              </p:val>
                                            </p:tav>
                                            <p:tav tm="100000">
                                              <p:val>
                                                <p:strVal val="ppt_x"/>
                                              </p:val>
                                            </p:tav>
                                          </p:tavLst>
                                        </p:anim>
                                        <p:anim calcmode="lin" valueType="num">
                                          <p:cBhvr additive="base">
                                            <p:cTn id="78" dur="500"/>
                                            <p:tgtEl>
                                              <p:spTgt spid="9"/>
                                            </p:tgtEl>
                                            <p:attrNameLst>
                                              <p:attrName>ppt_y</p:attrName>
                                            </p:attrNameLst>
                                          </p:cBhvr>
                                          <p:tavLst>
                                            <p:tav tm="0">
                                              <p:val>
                                                <p:strVal val="ppt_y"/>
                                              </p:val>
                                            </p:tav>
                                            <p:tav tm="100000">
                                              <p:val>
                                                <p:strVal val="0-ppt_h/2"/>
                                              </p:val>
                                            </p:tav>
                                          </p:tavLst>
                                        </p:anim>
                                        <p:set>
                                          <p:cBhvr>
                                            <p:cTn id="79" dur="1" fill="hold">
                                              <p:stCondLst>
                                                <p:cond delay="499"/>
                                              </p:stCondLst>
                                            </p:cTn>
                                            <p:tgtEl>
                                              <p:spTgt spid="9"/>
                                            </p:tgtEl>
                                            <p:attrNameLst>
                                              <p:attrName>style.visibility</p:attrName>
                                            </p:attrNameLst>
                                          </p:cBhvr>
                                          <p:to>
                                            <p:strVal val="hidden"/>
                                          </p:to>
                                        </p:set>
                                      </p:childTnLst>
                                    </p:cTn>
                                  </p:par>
                                </p:childTnLst>
                              </p:cTn>
                            </p:par>
                            <p:par>
                              <p:cTn id="80" fill="hold">
                                <p:stCondLst>
                                  <p:cond delay="500"/>
                                </p:stCondLst>
                                <p:childTnLst>
                                  <p:par>
                                    <p:cTn id="81" presetID="2" presetClass="exit" presetSubtype="2" fill="hold" grpId="1" nodeType="afterEffect">
                                      <p:stCondLst>
                                        <p:cond delay="0"/>
                                      </p:stCondLst>
                                      <p:childTnLst>
                                        <p:anim calcmode="lin" valueType="num">
                                          <p:cBhvr additive="base">
                                            <p:cTn id="82" dur="500"/>
                                            <p:tgtEl>
                                              <p:spTgt spid="2"/>
                                            </p:tgtEl>
                                            <p:attrNameLst>
                                              <p:attrName>ppt_x</p:attrName>
                                            </p:attrNameLst>
                                          </p:cBhvr>
                                          <p:tavLst>
                                            <p:tav tm="0">
                                              <p:val>
                                                <p:strVal val="ppt_x"/>
                                              </p:val>
                                            </p:tav>
                                            <p:tav tm="100000">
                                              <p:val>
                                                <p:strVal val="1+ppt_w/2"/>
                                              </p:val>
                                            </p:tav>
                                          </p:tavLst>
                                        </p:anim>
                                        <p:anim calcmode="lin" valueType="num">
                                          <p:cBhvr additive="base">
                                            <p:cTn id="83" dur="500"/>
                                            <p:tgtEl>
                                              <p:spTgt spid="2"/>
                                            </p:tgtEl>
                                            <p:attrNameLst>
                                              <p:attrName>ppt_y</p:attrName>
                                            </p:attrNameLst>
                                          </p:cBhvr>
                                          <p:tavLst>
                                            <p:tav tm="0">
                                              <p:val>
                                                <p:strVal val="ppt_y"/>
                                              </p:val>
                                            </p:tav>
                                            <p:tav tm="100000">
                                              <p:val>
                                                <p:strVal val="ppt_y"/>
                                              </p:val>
                                            </p:tav>
                                          </p:tavLst>
                                        </p:anim>
                                        <p:set>
                                          <p:cBhvr>
                                            <p:cTn id="84" dur="1" fill="hold">
                                              <p:stCondLst>
                                                <p:cond delay="499"/>
                                              </p:stCondLst>
                                            </p:cTn>
                                            <p:tgtEl>
                                              <p:spTgt spid="2"/>
                                            </p:tgtEl>
                                            <p:attrNameLst>
                                              <p:attrName>style.visibility</p:attrName>
                                            </p:attrNameLst>
                                          </p:cBhvr>
                                          <p:to>
                                            <p:strVal val="hidden"/>
                                          </p:to>
                                        </p:set>
                                      </p:childTnLst>
                                    </p:cTn>
                                  </p:par>
                                  <p:par>
                                    <p:cTn id="85" presetID="22" presetClass="exit" presetSubtype="4" fill="hold" grpId="1" nodeType="withEffect">
                                      <p:stCondLst>
                                        <p:cond delay="0"/>
                                      </p:stCondLst>
                                      <p:iterate type="lt">
                                        <p:tmPct val="0"/>
                                      </p:iterate>
                                      <p:childTnLst>
                                        <p:animEffect transition="out" filter="wipe(down)">
                                          <p:cBhvr>
                                            <p:cTn id="86" dur="200"/>
                                            <p:tgtEl>
                                              <p:spTgt spid="15"/>
                                            </p:tgtEl>
                                          </p:cBhvr>
                                        </p:animEffect>
                                        <p:set>
                                          <p:cBhvr>
                                            <p:cTn id="87" dur="1" fill="hold">
                                              <p:stCondLst>
                                                <p:cond delay="199"/>
                                              </p:stCondLst>
                                            </p:cTn>
                                            <p:tgtEl>
                                              <p:spTgt spid="15"/>
                                            </p:tgtEl>
                                            <p:attrNameLst>
                                              <p:attrName>style.visibility</p:attrName>
                                            </p:attrNameLst>
                                          </p:cBhvr>
                                          <p:to>
                                            <p:strVal val="hidden"/>
                                          </p:to>
                                        </p:set>
                                      </p:childTnLst>
                                    </p:cTn>
                                  </p:par>
                                  <p:par>
                                    <p:cTn id="88" presetID="2" presetClass="exit" presetSubtype="2" fill="hold" grpId="1" nodeType="withEffect">
                                      <p:stCondLst>
                                        <p:cond delay="0"/>
                                      </p:stCondLst>
                                      <p:childTnLst>
                                        <p:anim calcmode="lin" valueType="num">
                                          <p:cBhvr additive="base">
                                            <p:cTn id="89" dur="500"/>
                                            <p:tgtEl>
                                              <p:spTgt spid="13"/>
                                            </p:tgtEl>
                                            <p:attrNameLst>
                                              <p:attrName>ppt_x</p:attrName>
                                            </p:attrNameLst>
                                          </p:cBhvr>
                                          <p:tavLst>
                                            <p:tav tm="0">
                                              <p:val>
                                                <p:strVal val="ppt_x"/>
                                              </p:val>
                                            </p:tav>
                                            <p:tav tm="100000">
                                              <p:val>
                                                <p:strVal val="1+ppt_w/2"/>
                                              </p:val>
                                            </p:tav>
                                          </p:tavLst>
                                        </p:anim>
                                        <p:anim calcmode="lin" valueType="num">
                                          <p:cBhvr additive="base">
                                            <p:cTn id="90" dur="500"/>
                                            <p:tgtEl>
                                              <p:spTgt spid="13"/>
                                            </p:tgtEl>
                                            <p:attrNameLst>
                                              <p:attrName>ppt_y</p:attrName>
                                            </p:attrNameLst>
                                          </p:cBhvr>
                                          <p:tavLst>
                                            <p:tav tm="0">
                                              <p:val>
                                                <p:strVal val="ppt_y"/>
                                              </p:val>
                                            </p:tav>
                                            <p:tav tm="100000">
                                              <p:val>
                                                <p:strVal val="ppt_y"/>
                                              </p:val>
                                            </p:tav>
                                          </p:tavLst>
                                        </p:anim>
                                        <p:set>
                                          <p:cBhvr>
                                            <p:cTn id="91" dur="1" fill="hold">
                                              <p:stCondLst>
                                                <p:cond delay="499"/>
                                              </p:stCondLst>
                                            </p:cTn>
                                            <p:tgtEl>
                                              <p:spTgt spid="13"/>
                                            </p:tgtEl>
                                            <p:attrNameLst>
                                              <p:attrName>style.visibility</p:attrName>
                                            </p:attrNameLst>
                                          </p:cBhvr>
                                          <p:to>
                                            <p:strVal val="hidden"/>
                                          </p:to>
                                        </p:set>
                                      </p:childTnLst>
                                    </p:cTn>
                                  </p:par>
                                  <p:par>
                                    <p:cTn id="92" presetID="2" presetClass="exit" presetSubtype="2" fill="hold" grpId="1" nodeType="withEffect">
                                      <p:stCondLst>
                                        <p:cond delay="0"/>
                                      </p:stCondLst>
                                      <p:childTnLst>
                                        <p:anim calcmode="lin" valueType="num">
                                          <p:cBhvr additive="base">
                                            <p:cTn id="93" dur="500"/>
                                            <p:tgtEl>
                                              <p:spTgt spid="14"/>
                                            </p:tgtEl>
                                            <p:attrNameLst>
                                              <p:attrName>ppt_x</p:attrName>
                                            </p:attrNameLst>
                                          </p:cBhvr>
                                          <p:tavLst>
                                            <p:tav tm="0">
                                              <p:val>
                                                <p:strVal val="ppt_x"/>
                                              </p:val>
                                            </p:tav>
                                            <p:tav tm="100000">
                                              <p:val>
                                                <p:strVal val="1+ppt_w/2"/>
                                              </p:val>
                                            </p:tav>
                                          </p:tavLst>
                                        </p:anim>
                                        <p:anim calcmode="lin" valueType="num">
                                          <p:cBhvr additive="base">
                                            <p:cTn id="94" dur="500"/>
                                            <p:tgtEl>
                                              <p:spTgt spid="14"/>
                                            </p:tgtEl>
                                            <p:attrNameLst>
                                              <p:attrName>ppt_y</p:attrName>
                                            </p:attrNameLst>
                                          </p:cBhvr>
                                          <p:tavLst>
                                            <p:tav tm="0">
                                              <p:val>
                                                <p:strVal val="ppt_y"/>
                                              </p:val>
                                            </p:tav>
                                            <p:tav tm="100000">
                                              <p:val>
                                                <p:strVal val="ppt_y"/>
                                              </p:val>
                                            </p:tav>
                                          </p:tavLst>
                                        </p:anim>
                                        <p:set>
                                          <p:cBhvr>
                                            <p:cTn id="95" dur="1" fill="hold">
                                              <p:stCondLst>
                                                <p:cond delay="499"/>
                                              </p:stCondLst>
                                            </p:cTn>
                                            <p:tgtEl>
                                              <p:spTgt spid="14"/>
                                            </p:tgtEl>
                                            <p:attrNameLst>
                                              <p:attrName>style.visibility</p:attrName>
                                            </p:attrNameLst>
                                          </p:cBhvr>
                                          <p:to>
                                            <p:strVal val="hidden"/>
                                          </p:to>
                                        </p:set>
                                      </p:childTnLst>
                                    </p:cTn>
                                  </p:par>
                                  <p:par>
                                    <p:cTn id="96" presetID="2" presetClass="exit" presetSubtype="2" fill="hold" grpId="1" nodeType="withEffect">
                                      <p:stCondLst>
                                        <p:cond delay="0"/>
                                      </p:stCondLst>
                                      <p:childTnLst>
                                        <p:anim calcmode="lin" valueType="num">
                                          <p:cBhvr additive="base">
                                            <p:cTn id="97" dur="500"/>
                                            <p:tgtEl>
                                              <p:spTgt spid="17"/>
                                            </p:tgtEl>
                                            <p:attrNameLst>
                                              <p:attrName>ppt_x</p:attrName>
                                            </p:attrNameLst>
                                          </p:cBhvr>
                                          <p:tavLst>
                                            <p:tav tm="0">
                                              <p:val>
                                                <p:strVal val="ppt_x"/>
                                              </p:val>
                                            </p:tav>
                                            <p:tav tm="100000">
                                              <p:val>
                                                <p:strVal val="1+ppt_w/2"/>
                                              </p:val>
                                            </p:tav>
                                          </p:tavLst>
                                        </p:anim>
                                        <p:anim calcmode="lin" valueType="num">
                                          <p:cBhvr additive="base">
                                            <p:cTn id="98" dur="500"/>
                                            <p:tgtEl>
                                              <p:spTgt spid="17"/>
                                            </p:tgtEl>
                                            <p:attrNameLst>
                                              <p:attrName>ppt_y</p:attrName>
                                            </p:attrNameLst>
                                          </p:cBhvr>
                                          <p:tavLst>
                                            <p:tav tm="0">
                                              <p:val>
                                                <p:strVal val="ppt_y"/>
                                              </p:val>
                                            </p:tav>
                                            <p:tav tm="100000">
                                              <p:val>
                                                <p:strVal val="ppt_y"/>
                                              </p:val>
                                            </p:tav>
                                          </p:tavLst>
                                        </p:anim>
                                        <p:set>
                                          <p:cBhvr>
                                            <p:cTn id="99"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P spid="3" grpId="0" animBg="1"/>
          <p:bldP spid="3" grpId="1" animBg="1"/>
          <p:bldP spid="6" grpId="0" animBg="1"/>
          <p:bldP spid="6" grpId="1" animBg="1"/>
          <p:bldP spid="7" grpId="0" animBg="1"/>
          <p:bldP spid="7" grpId="1" animBg="1"/>
          <p:bldP spid="8" grpId="0" animBg="1"/>
          <p:bldP spid="8" grpId="1" animBg="1"/>
          <p:bldP spid="9" grpId="0" animBg="1"/>
          <p:bldP spid="9" grpId="1" animBg="1"/>
          <p:bldP spid="13" grpId="0" animBg="1"/>
          <p:bldP spid="13" grpId="1" animBg="1"/>
          <p:bldP spid="14" grpId="0"/>
          <p:bldP spid="14" grpId="1"/>
          <p:bldP spid="17" grpId="0" animBg="1"/>
          <p:bldP spid="17" grpId="1" animBg="1"/>
          <p:bldP spid="15" grpId="0"/>
          <p:bldP spid="15"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300" fill="hold"/>
                                            <p:tgtEl>
                                              <p:spTgt spid="3"/>
                                            </p:tgtEl>
                                            <p:attrNameLst>
                                              <p:attrName>ppt_x</p:attrName>
                                            </p:attrNameLst>
                                          </p:cBhvr>
                                          <p:tavLst>
                                            <p:tav tm="0">
                                              <p:val>
                                                <p:strVal val="0-#ppt_w/2"/>
                                              </p:val>
                                            </p:tav>
                                            <p:tav tm="100000">
                                              <p:val>
                                                <p:strVal val="#ppt_x"/>
                                              </p:val>
                                            </p:tav>
                                          </p:tavLst>
                                        </p:anim>
                                        <p:anim calcmode="lin" valueType="num">
                                          <p:cBhvr additive="base">
                                            <p:cTn id="13" dur="3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600"/>
                                </p:stCondLst>
                                <p:childTnLst>
                                  <p:par>
                                    <p:cTn id="15" presetID="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300" fill="hold"/>
                                            <p:tgtEl>
                                              <p:spTgt spid="6"/>
                                            </p:tgtEl>
                                            <p:attrNameLst>
                                              <p:attrName>ppt_x</p:attrName>
                                            </p:attrNameLst>
                                          </p:cBhvr>
                                          <p:tavLst>
                                            <p:tav tm="0">
                                              <p:val>
                                                <p:strVal val="0-#ppt_w/2"/>
                                              </p:val>
                                            </p:tav>
                                            <p:tav tm="100000">
                                              <p:val>
                                                <p:strVal val="#ppt_x"/>
                                              </p:val>
                                            </p:tav>
                                          </p:tavLst>
                                        </p:anim>
                                        <p:anim calcmode="lin" valueType="num">
                                          <p:cBhvr additive="base">
                                            <p:cTn id="18" dur="3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900"/>
                                </p:stCondLst>
                                <p:childTnLst>
                                  <p:par>
                                    <p:cTn id="20" presetID="2" presetClass="entr" presetSubtype="8"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300" fill="hold"/>
                                            <p:tgtEl>
                                              <p:spTgt spid="7"/>
                                            </p:tgtEl>
                                            <p:attrNameLst>
                                              <p:attrName>ppt_x</p:attrName>
                                            </p:attrNameLst>
                                          </p:cBhvr>
                                          <p:tavLst>
                                            <p:tav tm="0">
                                              <p:val>
                                                <p:strVal val="0-#ppt_w/2"/>
                                              </p:val>
                                            </p:tav>
                                            <p:tav tm="100000">
                                              <p:val>
                                                <p:strVal val="#ppt_x"/>
                                              </p:val>
                                            </p:tav>
                                          </p:tavLst>
                                        </p:anim>
                                        <p:anim calcmode="lin" valueType="num">
                                          <p:cBhvr additive="base">
                                            <p:cTn id="23" dur="300" fill="hold"/>
                                            <p:tgtEl>
                                              <p:spTgt spid="7"/>
                                            </p:tgtEl>
                                            <p:attrNameLst>
                                              <p:attrName>ppt_y</p:attrName>
                                            </p:attrNameLst>
                                          </p:cBhvr>
                                          <p:tavLst>
                                            <p:tav tm="0">
                                              <p:val>
                                                <p:strVal val="#ppt_y"/>
                                              </p:val>
                                            </p:tav>
                                            <p:tav tm="100000">
                                              <p:val>
                                                <p:strVal val="#ppt_y"/>
                                              </p:val>
                                            </p:tav>
                                          </p:tavLst>
                                        </p:anim>
                                      </p:childTnLst>
                                    </p:cTn>
                                  </p:par>
                                </p:childTnLst>
                              </p:cTn>
                            </p:par>
                            <p:par>
                              <p:cTn id="24" fill="hold">
                                <p:stCondLst>
                                  <p:cond delay="1200"/>
                                </p:stCondLst>
                                <p:childTnLst>
                                  <p:par>
                                    <p:cTn id="25" presetID="2" presetClass="entr" presetSubtype="8"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300" fill="hold"/>
                                            <p:tgtEl>
                                              <p:spTgt spid="8"/>
                                            </p:tgtEl>
                                            <p:attrNameLst>
                                              <p:attrName>ppt_x</p:attrName>
                                            </p:attrNameLst>
                                          </p:cBhvr>
                                          <p:tavLst>
                                            <p:tav tm="0">
                                              <p:val>
                                                <p:strVal val="0-#ppt_w/2"/>
                                              </p:val>
                                            </p:tav>
                                            <p:tav tm="100000">
                                              <p:val>
                                                <p:strVal val="#ppt_x"/>
                                              </p:val>
                                            </p:tav>
                                          </p:tavLst>
                                        </p:anim>
                                        <p:anim calcmode="lin" valueType="num">
                                          <p:cBhvr additive="base">
                                            <p:cTn id="28" dur="300" fill="hold"/>
                                            <p:tgtEl>
                                              <p:spTgt spid="8"/>
                                            </p:tgtEl>
                                            <p:attrNameLst>
                                              <p:attrName>ppt_y</p:attrName>
                                            </p:attrNameLst>
                                          </p:cBhvr>
                                          <p:tavLst>
                                            <p:tav tm="0">
                                              <p:val>
                                                <p:strVal val="#ppt_y"/>
                                              </p:val>
                                            </p:tav>
                                            <p:tav tm="100000">
                                              <p:val>
                                                <p:strVal val="#ppt_y"/>
                                              </p:val>
                                            </p:tav>
                                          </p:tavLst>
                                        </p:anim>
                                      </p:childTnLst>
                                    </p:cTn>
                                  </p:par>
                                </p:childTnLst>
                              </p:cTn>
                            </p:par>
                            <p:par>
                              <p:cTn id="29" fill="hold">
                                <p:stCondLst>
                                  <p:cond delay="1500"/>
                                </p:stCondLst>
                                <p:childTnLst>
                                  <p:par>
                                    <p:cTn id="30" presetID="2" presetClass="entr" presetSubtype="8"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300" fill="hold"/>
                                            <p:tgtEl>
                                              <p:spTgt spid="9"/>
                                            </p:tgtEl>
                                            <p:attrNameLst>
                                              <p:attrName>ppt_x</p:attrName>
                                            </p:attrNameLst>
                                          </p:cBhvr>
                                          <p:tavLst>
                                            <p:tav tm="0">
                                              <p:val>
                                                <p:strVal val="0-#ppt_w/2"/>
                                              </p:val>
                                            </p:tav>
                                            <p:tav tm="100000">
                                              <p:val>
                                                <p:strVal val="#ppt_x"/>
                                              </p:val>
                                            </p:tav>
                                          </p:tavLst>
                                        </p:anim>
                                        <p:anim calcmode="lin" valueType="num">
                                          <p:cBhvr additive="base">
                                            <p:cTn id="33" dur="300" fill="hold"/>
                                            <p:tgtEl>
                                              <p:spTgt spid="9"/>
                                            </p:tgtEl>
                                            <p:attrNameLst>
                                              <p:attrName>ppt_y</p:attrName>
                                            </p:attrNameLst>
                                          </p:cBhvr>
                                          <p:tavLst>
                                            <p:tav tm="0">
                                              <p:val>
                                                <p:strVal val="#ppt_y"/>
                                              </p:val>
                                            </p:tav>
                                            <p:tav tm="100000">
                                              <p:val>
                                                <p:strVal val="#ppt_y"/>
                                              </p:val>
                                            </p:tav>
                                          </p:tavLst>
                                        </p:anim>
                                      </p:childTnLst>
                                    </p:cTn>
                                  </p:par>
                                </p:childTnLst>
                              </p:cTn>
                            </p:par>
                            <p:par>
                              <p:cTn id="34" fill="hold">
                                <p:stCondLst>
                                  <p:cond delay="1800"/>
                                </p:stCondLst>
                                <p:childTnLst>
                                  <p:par>
                                    <p:cTn id="35" presetID="2" presetClass="entr" presetSubtype="2" fill="hold" grpId="0" nodeType="after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1+#ppt_w/2"/>
                                              </p:val>
                                            </p:tav>
                                            <p:tav tm="100000">
                                              <p:val>
                                                <p:strVal val="#ppt_x"/>
                                              </p:val>
                                            </p:tav>
                                          </p:tavLst>
                                        </p:anim>
                                        <p:anim calcmode="lin" valueType="num">
                                          <p:cBhvr additive="base">
                                            <p:cTn id="38" dur="500" fill="hold"/>
                                            <p:tgtEl>
                                              <p:spTgt spid="2"/>
                                            </p:tgtEl>
                                            <p:attrNameLst>
                                              <p:attrName>ppt_y</p:attrName>
                                            </p:attrNameLst>
                                          </p:cBhvr>
                                          <p:tavLst>
                                            <p:tav tm="0">
                                              <p:val>
                                                <p:strVal val="#ppt_y"/>
                                              </p:val>
                                            </p:tav>
                                            <p:tav tm="100000">
                                              <p:val>
                                                <p:strVal val="#ppt_y"/>
                                              </p:val>
                                            </p:tav>
                                          </p:tavLst>
                                        </p:anim>
                                      </p:childTnLst>
                                    </p:cTn>
                                  </p:par>
                                </p:childTnLst>
                              </p:cTn>
                            </p:par>
                            <p:par>
                              <p:cTn id="39" fill="hold">
                                <p:stCondLst>
                                  <p:cond delay="2300"/>
                                </p:stCondLst>
                                <p:childTnLst>
                                  <p:par>
                                    <p:cTn id="40" presetID="52" presetClass="entr" presetSubtype="0" fill="hold" grpId="0" nodeType="afterEffect">
                                      <p:stCondLst>
                                        <p:cond delay="0"/>
                                      </p:stCondLst>
                                      <p:iterate type="lt">
                                        <p:tmPct val="10000"/>
                                      </p:iterate>
                                      <p:childTnLst>
                                        <p:set>
                                          <p:cBhvr>
                                            <p:cTn id="41" dur="1" fill="hold">
                                              <p:stCondLst>
                                                <p:cond delay="0"/>
                                              </p:stCondLst>
                                            </p:cTn>
                                            <p:tgtEl>
                                              <p:spTgt spid="15"/>
                                            </p:tgtEl>
                                            <p:attrNameLst>
                                              <p:attrName>style.visibility</p:attrName>
                                            </p:attrNameLst>
                                          </p:cBhvr>
                                          <p:to>
                                            <p:strVal val="visible"/>
                                          </p:to>
                                        </p:set>
                                        <p:animScale>
                                          <p:cBhvr>
                                            <p:cTn id="42"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1000" decel="50000" fill="hold">
                                              <p:stCondLst>
                                                <p:cond delay="0"/>
                                              </p:stCondLst>
                                            </p:cTn>
                                            <p:tgtEl>
                                              <p:spTgt spid="15"/>
                                            </p:tgtEl>
                                            <p:attrNameLst>
                                              <p:attrName>ppt_x</p:attrName>
                                              <p:attrName>ppt_y</p:attrName>
                                            </p:attrNameLst>
                                          </p:cBhvr>
                                        </p:animMotion>
                                        <p:animEffect transition="in" filter="fade">
                                          <p:cBhvr>
                                            <p:cTn id="44" dur="1000"/>
                                            <p:tgtEl>
                                              <p:spTgt spid="15"/>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500"/>
                                            <p:tgtEl>
                                              <p:spTgt spid="13"/>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left)">
                                          <p:cBhvr>
                                            <p:cTn id="53" dur="5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xit" presetSubtype="9" accel="20000" fill="hold" grpId="1" nodeType="clickEffect">
                                      <p:stCondLst>
                                        <p:cond delay="0"/>
                                      </p:stCondLst>
                                      <p:childTnLst>
                                        <p:anim calcmode="lin" valueType="num">
                                          <p:cBhvr additive="base">
                                            <p:cTn id="57" dur="500"/>
                                            <p:tgtEl>
                                              <p:spTgt spid="7"/>
                                            </p:tgtEl>
                                            <p:attrNameLst>
                                              <p:attrName>ppt_x</p:attrName>
                                            </p:attrNameLst>
                                          </p:cBhvr>
                                          <p:tavLst>
                                            <p:tav tm="0">
                                              <p:val>
                                                <p:strVal val="ppt_x"/>
                                              </p:val>
                                            </p:tav>
                                            <p:tav tm="100000">
                                              <p:val>
                                                <p:strVal val="0-ppt_w/2"/>
                                              </p:val>
                                            </p:tav>
                                          </p:tavLst>
                                        </p:anim>
                                        <p:anim calcmode="lin" valueType="num">
                                          <p:cBhvr additive="base">
                                            <p:cTn id="58" dur="500"/>
                                            <p:tgtEl>
                                              <p:spTgt spid="7"/>
                                            </p:tgtEl>
                                            <p:attrNameLst>
                                              <p:attrName>ppt_y</p:attrName>
                                            </p:attrNameLst>
                                          </p:cBhvr>
                                          <p:tavLst>
                                            <p:tav tm="0">
                                              <p:val>
                                                <p:strVal val="ppt_y"/>
                                              </p:val>
                                            </p:tav>
                                            <p:tav tm="100000">
                                              <p:val>
                                                <p:strVal val="0-ppt_h/2"/>
                                              </p:val>
                                            </p:tav>
                                          </p:tavLst>
                                        </p:anim>
                                        <p:set>
                                          <p:cBhvr>
                                            <p:cTn id="59" dur="1" fill="hold">
                                              <p:stCondLst>
                                                <p:cond delay="499"/>
                                              </p:stCondLst>
                                            </p:cTn>
                                            <p:tgtEl>
                                              <p:spTgt spid="7"/>
                                            </p:tgtEl>
                                            <p:attrNameLst>
                                              <p:attrName>style.visibility</p:attrName>
                                            </p:attrNameLst>
                                          </p:cBhvr>
                                          <p:to>
                                            <p:strVal val="hidden"/>
                                          </p:to>
                                        </p:set>
                                      </p:childTnLst>
                                    </p:cTn>
                                  </p:par>
                                  <p:par>
                                    <p:cTn id="60" presetID="2" presetClass="exit" presetSubtype="1" accel="20000" fill="hold" grpId="1" nodeType="withEffect">
                                      <p:stCondLst>
                                        <p:cond delay="0"/>
                                      </p:stCondLst>
                                      <p:childTnLst>
                                        <p:anim calcmode="lin" valueType="num">
                                          <p:cBhvr additive="base">
                                            <p:cTn id="61" dur="500"/>
                                            <p:tgtEl>
                                              <p:spTgt spid="5"/>
                                            </p:tgtEl>
                                            <p:attrNameLst>
                                              <p:attrName>ppt_x</p:attrName>
                                            </p:attrNameLst>
                                          </p:cBhvr>
                                          <p:tavLst>
                                            <p:tav tm="0">
                                              <p:val>
                                                <p:strVal val="ppt_x"/>
                                              </p:val>
                                            </p:tav>
                                            <p:tav tm="100000">
                                              <p:val>
                                                <p:strVal val="ppt_x"/>
                                              </p:val>
                                            </p:tav>
                                          </p:tavLst>
                                        </p:anim>
                                        <p:anim calcmode="lin" valueType="num">
                                          <p:cBhvr additive="base">
                                            <p:cTn id="62" dur="500"/>
                                            <p:tgtEl>
                                              <p:spTgt spid="5"/>
                                            </p:tgtEl>
                                            <p:attrNameLst>
                                              <p:attrName>ppt_y</p:attrName>
                                            </p:attrNameLst>
                                          </p:cBhvr>
                                          <p:tavLst>
                                            <p:tav tm="0">
                                              <p:val>
                                                <p:strVal val="ppt_y"/>
                                              </p:val>
                                            </p:tav>
                                            <p:tav tm="100000">
                                              <p:val>
                                                <p:strVal val="0-ppt_h/2"/>
                                              </p:val>
                                            </p:tav>
                                          </p:tavLst>
                                        </p:anim>
                                        <p:set>
                                          <p:cBhvr>
                                            <p:cTn id="63" dur="1" fill="hold">
                                              <p:stCondLst>
                                                <p:cond delay="499"/>
                                              </p:stCondLst>
                                            </p:cTn>
                                            <p:tgtEl>
                                              <p:spTgt spid="5"/>
                                            </p:tgtEl>
                                            <p:attrNameLst>
                                              <p:attrName>style.visibility</p:attrName>
                                            </p:attrNameLst>
                                          </p:cBhvr>
                                          <p:to>
                                            <p:strVal val="hidden"/>
                                          </p:to>
                                        </p:set>
                                      </p:childTnLst>
                                    </p:cTn>
                                  </p:par>
                                  <p:par>
                                    <p:cTn id="64" presetID="2" presetClass="exit" presetSubtype="1" accel="20000" fill="hold" grpId="1" nodeType="withEffect">
                                      <p:stCondLst>
                                        <p:cond delay="0"/>
                                      </p:stCondLst>
                                      <p:childTnLst>
                                        <p:anim calcmode="lin" valueType="num">
                                          <p:cBhvr additive="base">
                                            <p:cTn id="65" dur="500"/>
                                            <p:tgtEl>
                                              <p:spTgt spid="3"/>
                                            </p:tgtEl>
                                            <p:attrNameLst>
                                              <p:attrName>ppt_x</p:attrName>
                                            </p:attrNameLst>
                                          </p:cBhvr>
                                          <p:tavLst>
                                            <p:tav tm="0">
                                              <p:val>
                                                <p:strVal val="ppt_x"/>
                                              </p:val>
                                            </p:tav>
                                            <p:tav tm="100000">
                                              <p:val>
                                                <p:strVal val="ppt_x"/>
                                              </p:val>
                                            </p:tav>
                                          </p:tavLst>
                                        </p:anim>
                                        <p:anim calcmode="lin" valueType="num">
                                          <p:cBhvr additive="base">
                                            <p:cTn id="66" dur="500"/>
                                            <p:tgtEl>
                                              <p:spTgt spid="3"/>
                                            </p:tgtEl>
                                            <p:attrNameLst>
                                              <p:attrName>ppt_y</p:attrName>
                                            </p:attrNameLst>
                                          </p:cBhvr>
                                          <p:tavLst>
                                            <p:tav tm="0">
                                              <p:val>
                                                <p:strVal val="ppt_y"/>
                                              </p:val>
                                            </p:tav>
                                            <p:tav tm="100000">
                                              <p:val>
                                                <p:strVal val="0-ppt_h/2"/>
                                              </p:val>
                                            </p:tav>
                                          </p:tavLst>
                                        </p:anim>
                                        <p:set>
                                          <p:cBhvr>
                                            <p:cTn id="67" dur="1" fill="hold">
                                              <p:stCondLst>
                                                <p:cond delay="499"/>
                                              </p:stCondLst>
                                            </p:cTn>
                                            <p:tgtEl>
                                              <p:spTgt spid="3"/>
                                            </p:tgtEl>
                                            <p:attrNameLst>
                                              <p:attrName>style.visibility</p:attrName>
                                            </p:attrNameLst>
                                          </p:cBhvr>
                                          <p:to>
                                            <p:strVal val="hidden"/>
                                          </p:to>
                                        </p:set>
                                      </p:childTnLst>
                                    </p:cTn>
                                  </p:par>
                                  <p:par>
                                    <p:cTn id="68" presetID="2" presetClass="exit" presetSubtype="1" accel="20000" fill="hold" grpId="1" nodeType="withEffect">
                                      <p:stCondLst>
                                        <p:cond delay="0"/>
                                      </p:stCondLst>
                                      <p:childTnLst>
                                        <p:anim calcmode="lin" valueType="num">
                                          <p:cBhvr additive="base">
                                            <p:cTn id="69" dur="500"/>
                                            <p:tgtEl>
                                              <p:spTgt spid="6"/>
                                            </p:tgtEl>
                                            <p:attrNameLst>
                                              <p:attrName>ppt_x</p:attrName>
                                            </p:attrNameLst>
                                          </p:cBhvr>
                                          <p:tavLst>
                                            <p:tav tm="0">
                                              <p:val>
                                                <p:strVal val="ppt_x"/>
                                              </p:val>
                                            </p:tav>
                                            <p:tav tm="100000">
                                              <p:val>
                                                <p:strVal val="ppt_x"/>
                                              </p:val>
                                            </p:tav>
                                          </p:tavLst>
                                        </p:anim>
                                        <p:anim calcmode="lin" valueType="num">
                                          <p:cBhvr additive="base">
                                            <p:cTn id="70" dur="500"/>
                                            <p:tgtEl>
                                              <p:spTgt spid="6"/>
                                            </p:tgtEl>
                                            <p:attrNameLst>
                                              <p:attrName>ppt_y</p:attrName>
                                            </p:attrNameLst>
                                          </p:cBhvr>
                                          <p:tavLst>
                                            <p:tav tm="0">
                                              <p:val>
                                                <p:strVal val="ppt_y"/>
                                              </p:val>
                                            </p:tav>
                                            <p:tav tm="100000">
                                              <p:val>
                                                <p:strVal val="0-ppt_h/2"/>
                                              </p:val>
                                            </p:tav>
                                          </p:tavLst>
                                        </p:anim>
                                        <p:set>
                                          <p:cBhvr>
                                            <p:cTn id="71" dur="1" fill="hold">
                                              <p:stCondLst>
                                                <p:cond delay="499"/>
                                              </p:stCondLst>
                                            </p:cTn>
                                            <p:tgtEl>
                                              <p:spTgt spid="6"/>
                                            </p:tgtEl>
                                            <p:attrNameLst>
                                              <p:attrName>style.visibility</p:attrName>
                                            </p:attrNameLst>
                                          </p:cBhvr>
                                          <p:to>
                                            <p:strVal val="hidden"/>
                                          </p:to>
                                        </p:set>
                                      </p:childTnLst>
                                    </p:cTn>
                                  </p:par>
                                  <p:par>
                                    <p:cTn id="72" presetID="2" presetClass="exit" presetSubtype="1" accel="20000" fill="hold" grpId="1" nodeType="withEffect">
                                      <p:stCondLst>
                                        <p:cond delay="0"/>
                                      </p:stCondLst>
                                      <p:childTnLst>
                                        <p:anim calcmode="lin" valueType="num">
                                          <p:cBhvr additive="base">
                                            <p:cTn id="73" dur="500"/>
                                            <p:tgtEl>
                                              <p:spTgt spid="8"/>
                                            </p:tgtEl>
                                            <p:attrNameLst>
                                              <p:attrName>ppt_x</p:attrName>
                                            </p:attrNameLst>
                                          </p:cBhvr>
                                          <p:tavLst>
                                            <p:tav tm="0">
                                              <p:val>
                                                <p:strVal val="ppt_x"/>
                                              </p:val>
                                            </p:tav>
                                            <p:tav tm="100000">
                                              <p:val>
                                                <p:strVal val="ppt_x"/>
                                              </p:val>
                                            </p:tav>
                                          </p:tavLst>
                                        </p:anim>
                                        <p:anim calcmode="lin" valueType="num">
                                          <p:cBhvr additive="base">
                                            <p:cTn id="74" dur="500"/>
                                            <p:tgtEl>
                                              <p:spTgt spid="8"/>
                                            </p:tgtEl>
                                            <p:attrNameLst>
                                              <p:attrName>ppt_y</p:attrName>
                                            </p:attrNameLst>
                                          </p:cBhvr>
                                          <p:tavLst>
                                            <p:tav tm="0">
                                              <p:val>
                                                <p:strVal val="ppt_y"/>
                                              </p:val>
                                            </p:tav>
                                            <p:tav tm="100000">
                                              <p:val>
                                                <p:strVal val="0-ppt_h/2"/>
                                              </p:val>
                                            </p:tav>
                                          </p:tavLst>
                                        </p:anim>
                                        <p:set>
                                          <p:cBhvr>
                                            <p:cTn id="75" dur="1" fill="hold">
                                              <p:stCondLst>
                                                <p:cond delay="499"/>
                                              </p:stCondLst>
                                            </p:cTn>
                                            <p:tgtEl>
                                              <p:spTgt spid="8"/>
                                            </p:tgtEl>
                                            <p:attrNameLst>
                                              <p:attrName>style.visibility</p:attrName>
                                            </p:attrNameLst>
                                          </p:cBhvr>
                                          <p:to>
                                            <p:strVal val="hidden"/>
                                          </p:to>
                                        </p:set>
                                      </p:childTnLst>
                                    </p:cTn>
                                  </p:par>
                                  <p:par>
                                    <p:cTn id="76" presetID="2" presetClass="exit" presetSubtype="1" accel="20000" fill="hold" grpId="1" nodeType="withEffect">
                                      <p:stCondLst>
                                        <p:cond delay="0"/>
                                      </p:stCondLst>
                                      <p:childTnLst>
                                        <p:anim calcmode="lin" valueType="num">
                                          <p:cBhvr additive="base">
                                            <p:cTn id="77" dur="500"/>
                                            <p:tgtEl>
                                              <p:spTgt spid="9"/>
                                            </p:tgtEl>
                                            <p:attrNameLst>
                                              <p:attrName>ppt_x</p:attrName>
                                            </p:attrNameLst>
                                          </p:cBhvr>
                                          <p:tavLst>
                                            <p:tav tm="0">
                                              <p:val>
                                                <p:strVal val="ppt_x"/>
                                              </p:val>
                                            </p:tav>
                                            <p:tav tm="100000">
                                              <p:val>
                                                <p:strVal val="ppt_x"/>
                                              </p:val>
                                            </p:tav>
                                          </p:tavLst>
                                        </p:anim>
                                        <p:anim calcmode="lin" valueType="num">
                                          <p:cBhvr additive="base">
                                            <p:cTn id="78" dur="500"/>
                                            <p:tgtEl>
                                              <p:spTgt spid="9"/>
                                            </p:tgtEl>
                                            <p:attrNameLst>
                                              <p:attrName>ppt_y</p:attrName>
                                            </p:attrNameLst>
                                          </p:cBhvr>
                                          <p:tavLst>
                                            <p:tav tm="0">
                                              <p:val>
                                                <p:strVal val="ppt_y"/>
                                              </p:val>
                                            </p:tav>
                                            <p:tav tm="100000">
                                              <p:val>
                                                <p:strVal val="0-ppt_h/2"/>
                                              </p:val>
                                            </p:tav>
                                          </p:tavLst>
                                        </p:anim>
                                        <p:set>
                                          <p:cBhvr>
                                            <p:cTn id="79" dur="1" fill="hold">
                                              <p:stCondLst>
                                                <p:cond delay="499"/>
                                              </p:stCondLst>
                                            </p:cTn>
                                            <p:tgtEl>
                                              <p:spTgt spid="9"/>
                                            </p:tgtEl>
                                            <p:attrNameLst>
                                              <p:attrName>style.visibility</p:attrName>
                                            </p:attrNameLst>
                                          </p:cBhvr>
                                          <p:to>
                                            <p:strVal val="hidden"/>
                                          </p:to>
                                        </p:set>
                                      </p:childTnLst>
                                    </p:cTn>
                                  </p:par>
                                </p:childTnLst>
                              </p:cTn>
                            </p:par>
                            <p:par>
                              <p:cTn id="80" fill="hold">
                                <p:stCondLst>
                                  <p:cond delay="500"/>
                                </p:stCondLst>
                                <p:childTnLst>
                                  <p:par>
                                    <p:cTn id="81" presetID="2" presetClass="exit" presetSubtype="2" fill="hold" grpId="1" nodeType="afterEffect">
                                      <p:stCondLst>
                                        <p:cond delay="0"/>
                                      </p:stCondLst>
                                      <p:childTnLst>
                                        <p:anim calcmode="lin" valueType="num">
                                          <p:cBhvr additive="base">
                                            <p:cTn id="82" dur="500"/>
                                            <p:tgtEl>
                                              <p:spTgt spid="2"/>
                                            </p:tgtEl>
                                            <p:attrNameLst>
                                              <p:attrName>ppt_x</p:attrName>
                                            </p:attrNameLst>
                                          </p:cBhvr>
                                          <p:tavLst>
                                            <p:tav tm="0">
                                              <p:val>
                                                <p:strVal val="ppt_x"/>
                                              </p:val>
                                            </p:tav>
                                            <p:tav tm="100000">
                                              <p:val>
                                                <p:strVal val="1+ppt_w/2"/>
                                              </p:val>
                                            </p:tav>
                                          </p:tavLst>
                                        </p:anim>
                                        <p:anim calcmode="lin" valueType="num">
                                          <p:cBhvr additive="base">
                                            <p:cTn id="83" dur="500"/>
                                            <p:tgtEl>
                                              <p:spTgt spid="2"/>
                                            </p:tgtEl>
                                            <p:attrNameLst>
                                              <p:attrName>ppt_y</p:attrName>
                                            </p:attrNameLst>
                                          </p:cBhvr>
                                          <p:tavLst>
                                            <p:tav tm="0">
                                              <p:val>
                                                <p:strVal val="ppt_y"/>
                                              </p:val>
                                            </p:tav>
                                            <p:tav tm="100000">
                                              <p:val>
                                                <p:strVal val="ppt_y"/>
                                              </p:val>
                                            </p:tav>
                                          </p:tavLst>
                                        </p:anim>
                                        <p:set>
                                          <p:cBhvr>
                                            <p:cTn id="84" dur="1" fill="hold">
                                              <p:stCondLst>
                                                <p:cond delay="499"/>
                                              </p:stCondLst>
                                            </p:cTn>
                                            <p:tgtEl>
                                              <p:spTgt spid="2"/>
                                            </p:tgtEl>
                                            <p:attrNameLst>
                                              <p:attrName>style.visibility</p:attrName>
                                            </p:attrNameLst>
                                          </p:cBhvr>
                                          <p:to>
                                            <p:strVal val="hidden"/>
                                          </p:to>
                                        </p:set>
                                      </p:childTnLst>
                                    </p:cTn>
                                  </p:par>
                                  <p:par>
                                    <p:cTn id="85" presetID="22" presetClass="exit" presetSubtype="4" fill="hold" grpId="1" nodeType="withEffect">
                                      <p:stCondLst>
                                        <p:cond delay="0"/>
                                      </p:stCondLst>
                                      <p:iterate type="lt">
                                        <p:tmPct val="0"/>
                                      </p:iterate>
                                      <p:childTnLst>
                                        <p:animEffect transition="out" filter="wipe(down)">
                                          <p:cBhvr>
                                            <p:cTn id="86" dur="200"/>
                                            <p:tgtEl>
                                              <p:spTgt spid="15"/>
                                            </p:tgtEl>
                                          </p:cBhvr>
                                        </p:animEffect>
                                        <p:set>
                                          <p:cBhvr>
                                            <p:cTn id="87" dur="1" fill="hold">
                                              <p:stCondLst>
                                                <p:cond delay="199"/>
                                              </p:stCondLst>
                                            </p:cTn>
                                            <p:tgtEl>
                                              <p:spTgt spid="15"/>
                                            </p:tgtEl>
                                            <p:attrNameLst>
                                              <p:attrName>style.visibility</p:attrName>
                                            </p:attrNameLst>
                                          </p:cBhvr>
                                          <p:to>
                                            <p:strVal val="hidden"/>
                                          </p:to>
                                        </p:set>
                                      </p:childTnLst>
                                    </p:cTn>
                                  </p:par>
                                  <p:par>
                                    <p:cTn id="88" presetID="2" presetClass="exit" presetSubtype="2" fill="hold" grpId="1" nodeType="withEffect">
                                      <p:stCondLst>
                                        <p:cond delay="0"/>
                                      </p:stCondLst>
                                      <p:childTnLst>
                                        <p:anim calcmode="lin" valueType="num">
                                          <p:cBhvr additive="base">
                                            <p:cTn id="89" dur="500"/>
                                            <p:tgtEl>
                                              <p:spTgt spid="13"/>
                                            </p:tgtEl>
                                            <p:attrNameLst>
                                              <p:attrName>ppt_x</p:attrName>
                                            </p:attrNameLst>
                                          </p:cBhvr>
                                          <p:tavLst>
                                            <p:tav tm="0">
                                              <p:val>
                                                <p:strVal val="ppt_x"/>
                                              </p:val>
                                            </p:tav>
                                            <p:tav tm="100000">
                                              <p:val>
                                                <p:strVal val="1+ppt_w/2"/>
                                              </p:val>
                                            </p:tav>
                                          </p:tavLst>
                                        </p:anim>
                                        <p:anim calcmode="lin" valueType="num">
                                          <p:cBhvr additive="base">
                                            <p:cTn id="90" dur="500"/>
                                            <p:tgtEl>
                                              <p:spTgt spid="13"/>
                                            </p:tgtEl>
                                            <p:attrNameLst>
                                              <p:attrName>ppt_y</p:attrName>
                                            </p:attrNameLst>
                                          </p:cBhvr>
                                          <p:tavLst>
                                            <p:tav tm="0">
                                              <p:val>
                                                <p:strVal val="ppt_y"/>
                                              </p:val>
                                            </p:tav>
                                            <p:tav tm="100000">
                                              <p:val>
                                                <p:strVal val="ppt_y"/>
                                              </p:val>
                                            </p:tav>
                                          </p:tavLst>
                                        </p:anim>
                                        <p:set>
                                          <p:cBhvr>
                                            <p:cTn id="91" dur="1" fill="hold">
                                              <p:stCondLst>
                                                <p:cond delay="499"/>
                                              </p:stCondLst>
                                            </p:cTn>
                                            <p:tgtEl>
                                              <p:spTgt spid="13"/>
                                            </p:tgtEl>
                                            <p:attrNameLst>
                                              <p:attrName>style.visibility</p:attrName>
                                            </p:attrNameLst>
                                          </p:cBhvr>
                                          <p:to>
                                            <p:strVal val="hidden"/>
                                          </p:to>
                                        </p:set>
                                      </p:childTnLst>
                                    </p:cTn>
                                  </p:par>
                                  <p:par>
                                    <p:cTn id="92" presetID="2" presetClass="exit" presetSubtype="2" fill="hold" grpId="1" nodeType="withEffect">
                                      <p:stCondLst>
                                        <p:cond delay="0"/>
                                      </p:stCondLst>
                                      <p:childTnLst>
                                        <p:anim calcmode="lin" valueType="num">
                                          <p:cBhvr additive="base">
                                            <p:cTn id="93" dur="500"/>
                                            <p:tgtEl>
                                              <p:spTgt spid="14"/>
                                            </p:tgtEl>
                                            <p:attrNameLst>
                                              <p:attrName>ppt_x</p:attrName>
                                            </p:attrNameLst>
                                          </p:cBhvr>
                                          <p:tavLst>
                                            <p:tav tm="0">
                                              <p:val>
                                                <p:strVal val="ppt_x"/>
                                              </p:val>
                                            </p:tav>
                                            <p:tav tm="100000">
                                              <p:val>
                                                <p:strVal val="1+ppt_w/2"/>
                                              </p:val>
                                            </p:tav>
                                          </p:tavLst>
                                        </p:anim>
                                        <p:anim calcmode="lin" valueType="num">
                                          <p:cBhvr additive="base">
                                            <p:cTn id="94" dur="500"/>
                                            <p:tgtEl>
                                              <p:spTgt spid="14"/>
                                            </p:tgtEl>
                                            <p:attrNameLst>
                                              <p:attrName>ppt_y</p:attrName>
                                            </p:attrNameLst>
                                          </p:cBhvr>
                                          <p:tavLst>
                                            <p:tav tm="0">
                                              <p:val>
                                                <p:strVal val="ppt_y"/>
                                              </p:val>
                                            </p:tav>
                                            <p:tav tm="100000">
                                              <p:val>
                                                <p:strVal val="ppt_y"/>
                                              </p:val>
                                            </p:tav>
                                          </p:tavLst>
                                        </p:anim>
                                        <p:set>
                                          <p:cBhvr>
                                            <p:cTn id="95" dur="1" fill="hold">
                                              <p:stCondLst>
                                                <p:cond delay="499"/>
                                              </p:stCondLst>
                                            </p:cTn>
                                            <p:tgtEl>
                                              <p:spTgt spid="14"/>
                                            </p:tgtEl>
                                            <p:attrNameLst>
                                              <p:attrName>style.visibility</p:attrName>
                                            </p:attrNameLst>
                                          </p:cBhvr>
                                          <p:to>
                                            <p:strVal val="hidden"/>
                                          </p:to>
                                        </p:set>
                                      </p:childTnLst>
                                    </p:cTn>
                                  </p:par>
                                  <p:par>
                                    <p:cTn id="96" presetID="2" presetClass="exit" presetSubtype="2" fill="hold" grpId="1" nodeType="withEffect">
                                      <p:stCondLst>
                                        <p:cond delay="0"/>
                                      </p:stCondLst>
                                      <p:childTnLst>
                                        <p:anim calcmode="lin" valueType="num">
                                          <p:cBhvr additive="base">
                                            <p:cTn id="97" dur="500"/>
                                            <p:tgtEl>
                                              <p:spTgt spid="17"/>
                                            </p:tgtEl>
                                            <p:attrNameLst>
                                              <p:attrName>ppt_x</p:attrName>
                                            </p:attrNameLst>
                                          </p:cBhvr>
                                          <p:tavLst>
                                            <p:tav tm="0">
                                              <p:val>
                                                <p:strVal val="ppt_x"/>
                                              </p:val>
                                            </p:tav>
                                            <p:tav tm="100000">
                                              <p:val>
                                                <p:strVal val="1+ppt_w/2"/>
                                              </p:val>
                                            </p:tav>
                                          </p:tavLst>
                                        </p:anim>
                                        <p:anim calcmode="lin" valueType="num">
                                          <p:cBhvr additive="base">
                                            <p:cTn id="98" dur="500"/>
                                            <p:tgtEl>
                                              <p:spTgt spid="17"/>
                                            </p:tgtEl>
                                            <p:attrNameLst>
                                              <p:attrName>ppt_y</p:attrName>
                                            </p:attrNameLst>
                                          </p:cBhvr>
                                          <p:tavLst>
                                            <p:tav tm="0">
                                              <p:val>
                                                <p:strVal val="ppt_y"/>
                                              </p:val>
                                            </p:tav>
                                            <p:tav tm="100000">
                                              <p:val>
                                                <p:strVal val="ppt_y"/>
                                              </p:val>
                                            </p:tav>
                                          </p:tavLst>
                                        </p:anim>
                                        <p:set>
                                          <p:cBhvr>
                                            <p:cTn id="99"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P spid="3" grpId="0" animBg="1"/>
          <p:bldP spid="3" grpId="1" animBg="1"/>
          <p:bldP spid="6" grpId="0" animBg="1"/>
          <p:bldP spid="6" grpId="1" animBg="1"/>
          <p:bldP spid="7" grpId="0" animBg="1"/>
          <p:bldP spid="7" grpId="1" animBg="1"/>
          <p:bldP spid="8" grpId="0" animBg="1"/>
          <p:bldP spid="8" grpId="1" animBg="1"/>
          <p:bldP spid="9" grpId="0" animBg="1"/>
          <p:bldP spid="9" grpId="1" animBg="1"/>
          <p:bldP spid="13" grpId="0" animBg="1"/>
          <p:bldP spid="13" grpId="1" animBg="1"/>
          <p:bldP spid="14" grpId="0"/>
          <p:bldP spid="14" grpId="1"/>
          <p:bldP spid="17" grpId="0" animBg="1"/>
          <p:bldP spid="17" grpId="1" animBg="1"/>
          <p:bldP spid="15" grpId="0"/>
          <p:bldP spid="15" grpId="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p:nvSpPr>
        <p:spPr>
          <a:xfrm rot="3363366">
            <a:off x="1479650" y="-572208"/>
            <a:ext cx="875267" cy="754541"/>
          </a:xfrm>
          <a:prstGeom prst="hexagon">
            <a:avLst/>
          </a:prstGeom>
          <a:solidFill>
            <a:srgbClr val="FFC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rot="3185530">
            <a:off x="-748670" y="-589709"/>
            <a:ext cx="2246888" cy="1936973"/>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六边形 3"/>
          <p:cNvSpPr/>
          <p:nvPr/>
        </p:nvSpPr>
        <p:spPr>
          <a:xfrm rot="3061733">
            <a:off x="-511236" y="1634576"/>
            <a:ext cx="1022471" cy="881441"/>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rot="687596">
            <a:off x="8737856" y="3885497"/>
            <a:ext cx="812286" cy="700247"/>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六边形 5"/>
          <p:cNvSpPr/>
          <p:nvPr/>
        </p:nvSpPr>
        <p:spPr>
          <a:xfrm rot="687596">
            <a:off x="8035556" y="4713522"/>
            <a:ext cx="595752" cy="51358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六边形 6"/>
          <p:cNvSpPr/>
          <p:nvPr/>
        </p:nvSpPr>
        <p:spPr>
          <a:xfrm rot="5400000">
            <a:off x="3429630" y="1555607"/>
            <a:ext cx="2246888" cy="1936973"/>
          </a:xfrm>
          <a:prstGeom prst="hexagon">
            <a:avLst/>
          </a:prstGeom>
          <a:solidFill>
            <a:srgbClr val="050505">
              <a:alpha val="69000"/>
            </a:srgbClr>
          </a:solidFill>
          <a:ln>
            <a:noFill/>
          </a:ln>
          <a:effectLst>
            <a:outerShdw blurRad="2921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六边形 7"/>
          <p:cNvSpPr/>
          <p:nvPr/>
        </p:nvSpPr>
        <p:spPr>
          <a:xfrm rot="1419650">
            <a:off x="2943753" y="3079895"/>
            <a:ext cx="595752" cy="51358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六边形 8"/>
          <p:cNvSpPr/>
          <p:nvPr/>
        </p:nvSpPr>
        <p:spPr>
          <a:xfrm rot="1419650">
            <a:off x="5254314" y="1439503"/>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584586" y="2581827"/>
            <a:ext cx="1936975" cy="400110"/>
          </a:xfrm>
          <a:prstGeom prst="rect">
            <a:avLst/>
          </a:prstGeom>
        </p:spPr>
        <p:txBody>
          <a:bodyPr wrap="square">
            <a:spAutoFit/>
          </a:bodyPr>
          <a:lstStyle/>
          <a:p>
            <a:pPr algn="ctr"/>
            <a:r>
              <a:rPr lang="zh-CN" altLang="en-US" sz="2000" b="1" dirty="0" smtClean="0">
                <a:solidFill>
                  <a:srgbClr val="FFC000"/>
                </a:solidFill>
                <a:latin typeface="微软雅黑 Light" panose="020B0502040204020203" pitchFamily="34" charset="-122"/>
                <a:ea typeface="微软雅黑 Light" panose="020B0502040204020203" pitchFamily="34" charset="-122"/>
              </a:rPr>
              <a:t>项目简介</a:t>
            </a:r>
            <a:endParaRPr lang="zh-CN" altLang="en-US" sz="2000" b="1" dirty="0">
              <a:solidFill>
                <a:srgbClr val="FFC000"/>
              </a:solidFill>
              <a:latin typeface="微软雅黑 Light" panose="020B0502040204020203" pitchFamily="34" charset="-122"/>
              <a:ea typeface="微软雅黑 Light" panose="020B0502040204020203" pitchFamily="34" charset="-122"/>
            </a:endParaRPr>
          </a:p>
        </p:txBody>
      </p:sp>
      <p:sp>
        <p:nvSpPr>
          <p:cNvPr id="11" name="Freeform 50"/>
          <p:cNvSpPr>
            <a:spLocks/>
          </p:cNvSpPr>
          <p:nvPr/>
        </p:nvSpPr>
        <p:spPr bwMode="auto">
          <a:xfrm>
            <a:off x="4397224" y="2100300"/>
            <a:ext cx="396538" cy="377852"/>
          </a:xfrm>
          <a:custGeom>
            <a:avLst/>
            <a:gdLst>
              <a:gd name="T0" fmla="*/ 118 w 174"/>
              <a:gd name="T1" fmla="*/ 20 h 166"/>
              <a:gd name="T2" fmla="*/ 119 w 174"/>
              <a:gd name="T3" fmla="*/ 32 h 166"/>
              <a:gd name="T4" fmla="*/ 118 w 174"/>
              <a:gd name="T5" fmla="*/ 49 h 166"/>
              <a:gd name="T6" fmla="*/ 120 w 174"/>
              <a:gd name="T7" fmla="*/ 54 h 166"/>
              <a:gd name="T8" fmla="*/ 121 w 174"/>
              <a:gd name="T9" fmla="*/ 67 h 166"/>
              <a:gd name="T10" fmla="*/ 118 w 174"/>
              <a:gd name="T11" fmla="*/ 74 h 166"/>
              <a:gd name="T12" fmla="*/ 113 w 174"/>
              <a:gd name="T13" fmla="*/ 79 h 166"/>
              <a:gd name="T14" fmla="*/ 111 w 174"/>
              <a:gd name="T15" fmla="*/ 90 h 166"/>
              <a:gd name="T16" fmla="*/ 106 w 174"/>
              <a:gd name="T17" fmla="*/ 100 h 166"/>
              <a:gd name="T18" fmla="*/ 111 w 174"/>
              <a:gd name="T19" fmla="*/ 100 h 166"/>
              <a:gd name="T20" fmla="*/ 118 w 174"/>
              <a:gd name="T21" fmla="*/ 113 h 166"/>
              <a:gd name="T22" fmla="*/ 126 w 174"/>
              <a:gd name="T23" fmla="*/ 115 h 166"/>
              <a:gd name="T24" fmla="*/ 153 w 174"/>
              <a:gd name="T25" fmla="*/ 126 h 166"/>
              <a:gd name="T26" fmla="*/ 174 w 174"/>
              <a:gd name="T27" fmla="*/ 139 h 166"/>
              <a:gd name="T28" fmla="*/ 174 w 174"/>
              <a:gd name="T29" fmla="*/ 166 h 166"/>
              <a:gd name="T30" fmla="*/ 0 w 174"/>
              <a:gd name="T31" fmla="*/ 166 h 166"/>
              <a:gd name="T32" fmla="*/ 0 w 174"/>
              <a:gd name="T33" fmla="*/ 139 h 166"/>
              <a:gd name="T34" fmla="*/ 21 w 174"/>
              <a:gd name="T35" fmla="*/ 126 h 166"/>
              <a:gd name="T36" fmla="*/ 48 w 174"/>
              <a:gd name="T37" fmla="*/ 115 h 166"/>
              <a:gd name="T38" fmla="*/ 56 w 174"/>
              <a:gd name="T39" fmla="*/ 113 h 166"/>
              <a:gd name="T40" fmla="*/ 63 w 174"/>
              <a:gd name="T41" fmla="*/ 100 h 166"/>
              <a:gd name="T42" fmla="*/ 67 w 174"/>
              <a:gd name="T43" fmla="*/ 99 h 166"/>
              <a:gd name="T44" fmla="*/ 62 w 174"/>
              <a:gd name="T45" fmla="*/ 91 h 166"/>
              <a:gd name="T46" fmla="*/ 60 w 174"/>
              <a:gd name="T47" fmla="*/ 77 h 166"/>
              <a:gd name="T48" fmla="*/ 57 w 174"/>
              <a:gd name="T49" fmla="*/ 76 h 166"/>
              <a:gd name="T50" fmla="*/ 52 w 174"/>
              <a:gd name="T51" fmla="*/ 57 h 166"/>
              <a:gd name="T52" fmla="*/ 54 w 174"/>
              <a:gd name="T53" fmla="*/ 48 h 166"/>
              <a:gd name="T54" fmla="*/ 67 w 174"/>
              <a:gd name="T55" fmla="*/ 9 h 166"/>
              <a:gd name="T56" fmla="*/ 104 w 174"/>
              <a:gd name="T57" fmla="*/ 9 h 166"/>
              <a:gd name="T58" fmla="*/ 108 w 174"/>
              <a:gd name="T59" fmla="*/ 12 h 166"/>
              <a:gd name="T60" fmla="*/ 113 w 174"/>
              <a:gd name="T61" fmla="*/ 13 h 166"/>
              <a:gd name="T62" fmla="*/ 118 w 174"/>
              <a:gd name="T63" fmla="*/ 2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166">
                <a:moveTo>
                  <a:pt x="118" y="20"/>
                </a:moveTo>
                <a:cubicBezTo>
                  <a:pt x="119" y="26"/>
                  <a:pt x="119" y="26"/>
                  <a:pt x="119" y="32"/>
                </a:cubicBezTo>
                <a:cubicBezTo>
                  <a:pt x="119" y="35"/>
                  <a:pt x="118" y="45"/>
                  <a:pt x="118" y="49"/>
                </a:cubicBezTo>
                <a:cubicBezTo>
                  <a:pt x="119" y="52"/>
                  <a:pt x="119" y="52"/>
                  <a:pt x="120" y="54"/>
                </a:cubicBezTo>
                <a:cubicBezTo>
                  <a:pt x="122" y="58"/>
                  <a:pt x="122" y="63"/>
                  <a:pt x="121" y="67"/>
                </a:cubicBezTo>
                <a:cubicBezTo>
                  <a:pt x="120" y="69"/>
                  <a:pt x="120" y="73"/>
                  <a:pt x="118" y="74"/>
                </a:cubicBezTo>
                <a:cubicBezTo>
                  <a:pt x="117" y="76"/>
                  <a:pt x="114" y="76"/>
                  <a:pt x="113" y="79"/>
                </a:cubicBezTo>
                <a:cubicBezTo>
                  <a:pt x="111" y="82"/>
                  <a:pt x="112" y="86"/>
                  <a:pt x="111" y="90"/>
                </a:cubicBezTo>
                <a:cubicBezTo>
                  <a:pt x="110" y="94"/>
                  <a:pt x="106" y="94"/>
                  <a:pt x="106" y="100"/>
                </a:cubicBezTo>
                <a:cubicBezTo>
                  <a:pt x="108" y="100"/>
                  <a:pt x="109" y="100"/>
                  <a:pt x="111" y="100"/>
                </a:cubicBezTo>
                <a:cubicBezTo>
                  <a:pt x="113" y="104"/>
                  <a:pt x="115" y="110"/>
                  <a:pt x="118" y="113"/>
                </a:cubicBezTo>
                <a:cubicBezTo>
                  <a:pt x="121" y="113"/>
                  <a:pt x="123" y="114"/>
                  <a:pt x="126" y="115"/>
                </a:cubicBezTo>
                <a:cubicBezTo>
                  <a:pt x="135" y="118"/>
                  <a:pt x="144" y="122"/>
                  <a:pt x="153" y="126"/>
                </a:cubicBezTo>
                <a:cubicBezTo>
                  <a:pt x="161" y="130"/>
                  <a:pt x="171" y="131"/>
                  <a:pt x="174" y="139"/>
                </a:cubicBezTo>
                <a:cubicBezTo>
                  <a:pt x="174" y="145"/>
                  <a:pt x="174" y="158"/>
                  <a:pt x="174" y="166"/>
                </a:cubicBezTo>
                <a:cubicBezTo>
                  <a:pt x="0" y="166"/>
                  <a:pt x="0" y="166"/>
                  <a:pt x="0" y="166"/>
                </a:cubicBezTo>
                <a:cubicBezTo>
                  <a:pt x="0" y="158"/>
                  <a:pt x="0" y="145"/>
                  <a:pt x="0" y="139"/>
                </a:cubicBezTo>
                <a:cubicBezTo>
                  <a:pt x="3" y="131"/>
                  <a:pt x="13" y="130"/>
                  <a:pt x="21" y="126"/>
                </a:cubicBezTo>
                <a:cubicBezTo>
                  <a:pt x="30" y="122"/>
                  <a:pt x="39" y="118"/>
                  <a:pt x="48" y="115"/>
                </a:cubicBezTo>
                <a:cubicBezTo>
                  <a:pt x="51" y="114"/>
                  <a:pt x="53" y="113"/>
                  <a:pt x="56" y="113"/>
                </a:cubicBezTo>
                <a:cubicBezTo>
                  <a:pt x="59" y="110"/>
                  <a:pt x="61" y="104"/>
                  <a:pt x="63" y="100"/>
                </a:cubicBezTo>
                <a:cubicBezTo>
                  <a:pt x="67" y="99"/>
                  <a:pt x="67" y="99"/>
                  <a:pt x="67" y="99"/>
                </a:cubicBezTo>
                <a:cubicBezTo>
                  <a:pt x="66" y="95"/>
                  <a:pt x="63" y="95"/>
                  <a:pt x="62" y="91"/>
                </a:cubicBezTo>
                <a:cubicBezTo>
                  <a:pt x="61" y="87"/>
                  <a:pt x="61" y="82"/>
                  <a:pt x="60" y="77"/>
                </a:cubicBezTo>
                <a:cubicBezTo>
                  <a:pt x="61" y="77"/>
                  <a:pt x="57" y="76"/>
                  <a:pt x="57" y="76"/>
                </a:cubicBezTo>
                <a:cubicBezTo>
                  <a:pt x="52" y="73"/>
                  <a:pt x="52" y="61"/>
                  <a:pt x="52" y="57"/>
                </a:cubicBezTo>
                <a:cubicBezTo>
                  <a:pt x="51" y="54"/>
                  <a:pt x="55" y="53"/>
                  <a:pt x="54" y="48"/>
                </a:cubicBezTo>
                <a:cubicBezTo>
                  <a:pt x="49" y="24"/>
                  <a:pt x="56" y="13"/>
                  <a:pt x="67" y="9"/>
                </a:cubicBezTo>
                <a:cubicBezTo>
                  <a:pt x="75" y="6"/>
                  <a:pt x="90" y="0"/>
                  <a:pt x="104" y="9"/>
                </a:cubicBezTo>
                <a:cubicBezTo>
                  <a:pt x="108" y="12"/>
                  <a:pt x="108" y="12"/>
                  <a:pt x="108" y="12"/>
                </a:cubicBezTo>
                <a:cubicBezTo>
                  <a:pt x="113" y="13"/>
                  <a:pt x="113" y="13"/>
                  <a:pt x="113" y="13"/>
                </a:cubicBezTo>
                <a:cubicBezTo>
                  <a:pt x="116" y="14"/>
                  <a:pt x="118" y="20"/>
                  <a:pt x="118" y="20"/>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spTree>
    <p:custDataLst>
      <p:tags r:id="rId1"/>
    </p:custDataLst>
    <p:extLst>
      <p:ext uri="{BB962C8B-B14F-4D97-AF65-F5344CB8AC3E}">
        <p14:creationId xmlns:p14="http://schemas.microsoft.com/office/powerpoint/2010/main" val="26643281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ppt_x</p:attrName>
                                            </p:attrNameLst>
                                          </p:cBhvr>
                                          <p:tavLst>
                                            <p:tav tm="0">
                                              <p:val>
                                                <p:fltVal val="0.5"/>
                                              </p:val>
                                            </p:tav>
                                            <p:tav tm="100000">
                                              <p:val>
                                                <p:strVal val="#ppt_x"/>
                                              </p:val>
                                            </p:tav>
                                          </p:tavLst>
                                        </p:anim>
                                        <p:anim calcmode="lin" valueType="num">
                                          <p:cBhvr>
                                            <p:cTn id="10" dur="500" fill="hold"/>
                                            <p:tgtEl>
                                              <p:spTgt spid="3"/>
                                            </p:tgtEl>
                                            <p:attrNameLst>
                                              <p:attrName>ppt_y</p:attrName>
                                            </p:attrNameLst>
                                          </p:cBhvr>
                                          <p:tavLst>
                                            <p:tav tm="0">
                                              <p:val>
                                                <p:fltVal val="0.5"/>
                                              </p:val>
                                            </p:tav>
                                            <p:tav tm="100000">
                                              <p:val>
                                                <p:strVal val="#ppt_y"/>
                                              </p:val>
                                            </p:tav>
                                          </p:tavLst>
                                        </p:anim>
                                      </p:childTnLst>
                                    </p:cTn>
                                  </p:par>
                                  <p:par>
                                    <p:cTn id="11" presetID="23" presetClass="entr" presetSubtype="528"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 calcmode="lin" valueType="num">
                                          <p:cBhvr>
                                            <p:cTn id="15" dur="500" fill="hold"/>
                                            <p:tgtEl>
                                              <p:spTgt spid="4"/>
                                            </p:tgtEl>
                                            <p:attrNameLst>
                                              <p:attrName>ppt_x</p:attrName>
                                            </p:attrNameLst>
                                          </p:cBhvr>
                                          <p:tavLst>
                                            <p:tav tm="0">
                                              <p:val>
                                                <p:fltVal val="0.5"/>
                                              </p:val>
                                            </p:tav>
                                            <p:tav tm="100000">
                                              <p:val>
                                                <p:strVal val="#ppt_x"/>
                                              </p:val>
                                            </p:tav>
                                          </p:tavLst>
                                        </p:anim>
                                        <p:anim calcmode="lin" valueType="num">
                                          <p:cBhvr>
                                            <p:cTn id="16" dur="500" fill="hold"/>
                                            <p:tgtEl>
                                              <p:spTgt spid="4"/>
                                            </p:tgtEl>
                                            <p:attrNameLst>
                                              <p:attrName>ppt_y</p:attrName>
                                            </p:attrNameLst>
                                          </p:cBhvr>
                                          <p:tavLst>
                                            <p:tav tm="0">
                                              <p:val>
                                                <p:fltVal val="0.5"/>
                                              </p:val>
                                            </p:tav>
                                            <p:tav tm="100000">
                                              <p:val>
                                                <p:strVal val="#ppt_y"/>
                                              </p:val>
                                            </p:tav>
                                          </p:tavLst>
                                        </p:anim>
                                      </p:childTnLst>
                                    </p:cTn>
                                  </p:par>
                                  <p:par>
                                    <p:cTn id="17" presetID="23" presetClass="entr" presetSubtype="528"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 calcmode="lin" valueType="num">
                                          <p:cBhvr>
                                            <p:cTn id="21" dur="500" fill="hold"/>
                                            <p:tgtEl>
                                              <p:spTgt spid="2"/>
                                            </p:tgtEl>
                                            <p:attrNameLst>
                                              <p:attrName>ppt_x</p:attrName>
                                            </p:attrNameLst>
                                          </p:cBhvr>
                                          <p:tavLst>
                                            <p:tav tm="0">
                                              <p:val>
                                                <p:fltVal val="0.5"/>
                                              </p:val>
                                            </p:tav>
                                            <p:tav tm="100000">
                                              <p:val>
                                                <p:strVal val="#ppt_x"/>
                                              </p:val>
                                            </p:tav>
                                          </p:tavLst>
                                        </p:anim>
                                        <p:anim calcmode="lin" valueType="num">
                                          <p:cBhvr>
                                            <p:cTn id="22" dur="500" fill="hold"/>
                                            <p:tgtEl>
                                              <p:spTgt spid="2"/>
                                            </p:tgtEl>
                                            <p:attrNameLst>
                                              <p:attrName>ppt_y</p:attrName>
                                            </p:attrNameLst>
                                          </p:cBhvr>
                                          <p:tavLst>
                                            <p:tav tm="0">
                                              <p:val>
                                                <p:fltVal val="0.5"/>
                                              </p:val>
                                            </p:tav>
                                            <p:tav tm="100000">
                                              <p:val>
                                                <p:strVal val="#ppt_y"/>
                                              </p:val>
                                            </p:tav>
                                          </p:tavLst>
                                        </p:anim>
                                      </p:childTnLst>
                                    </p:cTn>
                                  </p:par>
                                  <p:par>
                                    <p:cTn id="23" presetID="23" presetClass="entr" presetSubtype="528"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 calcmode="lin" valueType="num">
                                          <p:cBhvr>
                                            <p:cTn id="27" dur="500" fill="hold"/>
                                            <p:tgtEl>
                                              <p:spTgt spid="8"/>
                                            </p:tgtEl>
                                            <p:attrNameLst>
                                              <p:attrName>ppt_x</p:attrName>
                                            </p:attrNameLst>
                                          </p:cBhvr>
                                          <p:tavLst>
                                            <p:tav tm="0">
                                              <p:val>
                                                <p:fltVal val="0.5"/>
                                              </p:val>
                                            </p:tav>
                                            <p:tav tm="100000">
                                              <p:val>
                                                <p:strVal val="#ppt_x"/>
                                              </p:val>
                                            </p:tav>
                                          </p:tavLst>
                                        </p:anim>
                                        <p:anim calcmode="lin" valueType="num">
                                          <p:cBhvr>
                                            <p:cTn id="28" dur="500" fill="hold"/>
                                            <p:tgtEl>
                                              <p:spTgt spid="8"/>
                                            </p:tgtEl>
                                            <p:attrNameLst>
                                              <p:attrName>ppt_y</p:attrName>
                                            </p:attrNameLst>
                                          </p:cBhvr>
                                          <p:tavLst>
                                            <p:tav tm="0">
                                              <p:val>
                                                <p:fltVal val="0.5"/>
                                              </p:val>
                                            </p:tav>
                                            <p:tav tm="100000">
                                              <p:val>
                                                <p:strVal val="#ppt_y"/>
                                              </p:val>
                                            </p:tav>
                                          </p:tavLst>
                                        </p:anim>
                                      </p:childTnLst>
                                    </p:cTn>
                                  </p:par>
                                  <p:par>
                                    <p:cTn id="29" presetID="23" presetClass="entr" presetSubtype="528"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 calcmode="lin" valueType="num">
                                          <p:cBhvr>
                                            <p:cTn id="33" dur="500" fill="hold"/>
                                            <p:tgtEl>
                                              <p:spTgt spid="9"/>
                                            </p:tgtEl>
                                            <p:attrNameLst>
                                              <p:attrName>ppt_x</p:attrName>
                                            </p:attrNameLst>
                                          </p:cBhvr>
                                          <p:tavLst>
                                            <p:tav tm="0">
                                              <p:val>
                                                <p:fltVal val="0.5"/>
                                              </p:val>
                                            </p:tav>
                                            <p:tav tm="100000">
                                              <p:val>
                                                <p:strVal val="#ppt_x"/>
                                              </p:val>
                                            </p:tav>
                                          </p:tavLst>
                                        </p:anim>
                                        <p:anim calcmode="lin" valueType="num">
                                          <p:cBhvr>
                                            <p:cTn id="34" dur="500" fill="hold"/>
                                            <p:tgtEl>
                                              <p:spTgt spid="9"/>
                                            </p:tgtEl>
                                            <p:attrNameLst>
                                              <p:attrName>ppt_y</p:attrName>
                                            </p:attrNameLst>
                                          </p:cBhvr>
                                          <p:tavLst>
                                            <p:tav tm="0">
                                              <p:val>
                                                <p:fltVal val="0.5"/>
                                              </p:val>
                                            </p:tav>
                                            <p:tav tm="100000">
                                              <p:val>
                                                <p:strVal val="#ppt_y"/>
                                              </p:val>
                                            </p:tav>
                                          </p:tavLst>
                                        </p:anim>
                                      </p:childTnLst>
                                    </p:cTn>
                                  </p:par>
                                  <p:par>
                                    <p:cTn id="35" presetID="23" presetClass="entr" presetSubtype="528"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 calcmode="lin" valueType="num">
                                          <p:cBhvr>
                                            <p:cTn id="39" dur="500" fill="hold"/>
                                            <p:tgtEl>
                                              <p:spTgt spid="6"/>
                                            </p:tgtEl>
                                            <p:attrNameLst>
                                              <p:attrName>ppt_x</p:attrName>
                                            </p:attrNameLst>
                                          </p:cBhvr>
                                          <p:tavLst>
                                            <p:tav tm="0">
                                              <p:val>
                                                <p:fltVal val="0.5"/>
                                              </p:val>
                                            </p:tav>
                                            <p:tav tm="100000">
                                              <p:val>
                                                <p:strVal val="#ppt_x"/>
                                              </p:val>
                                            </p:tav>
                                          </p:tavLst>
                                        </p:anim>
                                        <p:anim calcmode="lin" valueType="num">
                                          <p:cBhvr>
                                            <p:cTn id="40" dur="500" fill="hold"/>
                                            <p:tgtEl>
                                              <p:spTgt spid="6"/>
                                            </p:tgtEl>
                                            <p:attrNameLst>
                                              <p:attrName>ppt_y</p:attrName>
                                            </p:attrNameLst>
                                          </p:cBhvr>
                                          <p:tavLst>
                                            <p:tav tm="0">
                                              <p:val>
                                                <p:fltVal val="0.5"/>
                                              </p:val>
                                            </p:tav>
                                            <p:tav tm="100000">
                                              <p:val>
                                                <p:strVal val="#ppt_y"/>
                                              </p:val>
                                            </p:tav>
                                          </p:tavLst>
                                        </p:anim>
                                      </p:childTnLst>
                                    </p:cTn>
                                  </p:par>
                                  <p:par>
                                    <p:cTn id="41" presetID="23" presetClass="entr" presetSubtype="528"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500" fill="hold"/>
                                            <p:tgtEl>
                                              <p:spTgt spid="5"/>
                                            </p:tgtEl>
                                            <p:attrNameLst>
                                              <p:attrName>ppt_w</p:attrName>
                                            </p:attrNameLst>
                                          </p:cBhvr>
                                          <p:tavLst>
                                            <p:tav tm="0">
                                              <p:val>
                                                <p:fltVal val="0"/>
                                              </p:val>
                                            </p:tav>
                                            <p:tav tm="100000">
                                              <p:val>
                                                <p:strVal val="#ppt_w"/>
                                              </p:val>
                                            </p:tav>
                                          </p:tavLst>
                                        </p:anim>
                                        <p:anim calcmode="lin" valueType="num">
                                          <p:cBhvr>
                                            <p:cTn id="44" dur="500" fill="hold"/>
                                            <p:tgtEl>
                                              <p:spTgt spid="5"/>
                                            </p:tgtEl>
                                            <p:attrNameLst>
                                              <p:attrName>ppt_h</p:attrName>
                                            </p:attrNameLst>
                                          </p:cBhvr>
                                          <p:tavLst>
                                            <p:tav tm="0">
                                              <p:val>
                                                <p:fltVal val="0"/>
                                              </p:val>
                                            </p:tav>
                                            <p:tav tm="100000">
                                              <p:val>
                                                <p:strVal val="#ppt_h"/>
                                              </p:val>
                                            </p:tav>
                                          </p:tavLst>
                                        </p:anim>
                                        <p:anim calcmode="lin" valueType="num">
                                          <p:cBhvr>
                                            <p:cTn id="45" dur="500" fill="hold"/>
                                            <p:tgtEl>
                                              <p:spTgt spid="5"/>
                                            </p:tgtEl>
                                            <p:attrNameLst>
                                              <p:attrName>ppt_x</p:attrName>
                                            </p:attrNameLst>
                                          </p:cBhvr>
                                          <p:tavLst>
                                            <p:tav tm="0">
                                              <p:val>
                                                <p:fltVal val="0.5"/>
                                              </p:val>
                                            </p:tav>
                                            <p:tav tm="100000">
                                              <p:val>
                                                <p:strVal val="#ppt_x"/>
                                              </p:val>
                                            </p:tav>
                                          </p:tavLst>
                                        </p:anim>
                                        <p:anim calcmode="lin" valueType="num">
                                          <p:cBhvr>
                                            <p:cTn id="46" dur="500" fill="hold"/>
                                            <p:tgtEl>
                                              <p:spTgt spid="5"/>
                                            </p:tgtEl>
                                            <p:attrNameLst>
                                              <p:attrName>ppt_y</p:attrName>
                                            </p:attrNameLst>
                                          </p:cBhvr>
                                          <p:tavLst>
                                            <p:tav tm="0">
                                              <p:val>
                                                <p:fltVal val="0.5"/>
                                              </p:val>
                                            </p:tav>
                                            <p:tav tm="100000">
                                              <p:val>
                                                <p:strVal val="#ppt_y"/>
                                              </p:val>
                                            </p:tav>
                                          </p:tavLst>
                                        </p:anim>
                                      </p:childTnLst>
                                    </p:cTn>
                                  </p:par>
                                </p:childTnLst>
                              </p:cTn>
                            </p:par>
                            <p:par>
                              <p:cTn id="47" fill="hold">
                                <p:stCondLst>
                                  <p:cond delay="500"/>
                                </p:stCondLst>
                                <p:childTnLst>
                                  <p:par>
                                    <p:cTn id="48" presetID="17" presetClass="entr" presetSubtype="10" fill="hold" grpId="0" nodeType="afterEffect">
                                      <p:stCondLst>
                                        <p:cond delay="0"/>
                                      </p:stCondLst>
                                      <p:childTnLst>
                                        <p:set>
                                          <p:cBhvr>
                                            <p:cTn id="49" dur="1" fill="hold">
                                              <p:stCondLst>
                                                <p:cond delay="0"/>
                                              </p:stCondLst>
                                            </p:cTn>
                                            <p:tgtEl>
                                              <p:spTgt spid="7"/>
                                            </p:tgtEl>
                                            <p:attrNameLst>
                                              <p:attrName>style.visibility</p:attrName>
                                            </p:attrNameLst>
                                          </p:cBhvr>
                                          <p:to>
                                            <p:strVal val="visible"/>
                                          </p:to>
                                        </p:set>
                                        <p:anim calcmode="lin" valueType="num">
                                          <p:cBhvr>
                                            <p:cTn id="50" dur="200" fill="hold"/>
                                            <p:tgtEl>
                                              <p:spTgt spid="7"/>
                                            </p:tgtEl>
                                            <p:attrNameLst>
                                              <p:attrName>ppt_w</p:attrName>
                                            </p:attrNameLst>
                                          </p:cBhvr>
                                          <p:tavLst>
                                            <p:tav tm="0">
                                              <p:val>
                                                <p:fltVal val="0"/>
                                              </p:val>
                                            </p:tav>
                                            <p:tav tm="100000">
                                              <p:val>
                                                <p:strVal val="#ppt_w"/>
                                              </p:val>
                                            </p:tav>
                                          </p:tavLst>
                                        </p:anim>
                                        <p:anim calcmode="lin" valueType="num">
                                          <p:cBhvr>
                                            <p:cTn id="51" dur="200" fill="hold"/>
                                            <p:tgtEl>
                                              <p:spTgt spid="7"/>
                                            </p:tgtEl>
                                            <p:attrNameLst>
                                              <p:attrName>ppt_h</p:attrName>
                                            </p:attrNameLst>
                                          </p:cBhvr>
                                          <p:tavLst>
                                            <p:tav tm="0">
                                              <p:val>
                                                <p:strVal val="#ppt_h"/>
                                              </p:val>
                                            </p:tav>
                                            <p:tav tm="100000">
                                              <p:val>
                                                <p:strVal val="#ppt_h"/>
                                              </p:val>
                                            </p:tav>
                                          </p:tavLst>
                                        </p:anim>
                                      </p:childTnLst>
                                    </p:cTn>
                                  </p:par>
                                  <p:par>
                                    <p:cTn id="52" presetID="8" presetClass="emph" presetSubtype="0" fill="hold" grpId="1" nodeType="withEffect" p14:presetBounceEnd="26000">
                                      <p:stCondLst>
                                        <p:cond delay="0"/>
                                      </p:stCondLst>
                                      <p:childTnLst>
                                        <p:animRot by="10800000" p14:bounceEnd="26000">
                                          <p:cBhvr>
                                            <p:cTn id="53" dur="1000" fill="hold"/>
                                            <p:tgtEl>
                                              <p:spTgt spid="7"/>
                                            </p:tgtEl>
                                            <p:attrNameLst>
                                              <p:attrName>r</p:attrName>
                                            </p:attrNameLst>
                                          </p:cBhvr>
                                        </p:animRot>
                                      </p:childTnLst>
                                    </p:cTn>
                                  </p:par>
                                </p:childTnLst>
                              </p:cTn>
                            </p:par>
                            <p:par>
                              <p:cTn id="54" fill="hold">
                                <p:stCondLst>
                                  <p:cond delay="1500"/>
                                </p:stCondLst>
                                <p:childTnLst>
                                  <p:par>
                                    <p:cTn id="55" presetID="53" presetClass="exit" presetSubtype="544" fill="hold" grpId="1" nodeType="afterEffect">
                                      <p:stCondLst>
                                        <p:cond delay="0"/>
                                      </p:stCondLst>
                                      <p:childTnLst>
                                        <p:anim calcmode="lin" valueType="num">
                                          <p:cBhvr>
                                            <p:cTn id="56" dur="300"/>
                                            <p:tgtEl>
                                              <p:spTgt spid="8"/>
                                            </p:tgtEl>
                                            <p:attrNameLst>
                                              <p:attrName>ppt_w</p:attrName>
                                            </p:attrNameLst>
                                          </p:cBhvr>
                                          <p:tavLst>
                                            <p:tav tm="0">
                                              <p:val>
                                                <p:strVal val="ppt_w"/>
                                              </p:val>
                                            </p:tav>
                                            <p:tav tm="100000">
                                              <p:val>
                                                <p:fltVal val="0"/>
                                              </p:val>
                                            </p:tav>
                                          </p:tavLst>
                                        </p:anim>
                                        <p:anim calcmode="lin" valueType="num">
                                          <p:cBhvr>
                                            <p:cTn id="57" dur="300"/>
                                            <p:tgtEl>
                                              <p:spTgt spid="8"/>
                                            </p:tgtEl>
                                            <p:attrNameLst>
                                              <p:attrName>ppt_h</p:attrName>
                                            </p:attrNameLst>
                                          </p:cBhvr>
                                          <p:tavLst>
                                            <p:tav tm="0">
                                              <p:val>
                                                <p:strVal val="ppt_h"/>
                                              </p:val>
                                            </p:tav>
                                            <p:tav tm="100000">
                                              <p:val>
                                                <p:fltVal val="0"/>
                                              </p:val>
                                            </p:tav>
                                          </p:tavLst>
                                        </p:anim>
                                        <p:animEffect transition="out" filter="fade">
                                          <p:cBhvr>
                                            <p:cTn id="58" dur="300"/>
                                            <p:tgtEl>
                                              <p:spTgt spid="8"/>
                                            </p:tgtEl>
                                          </p:cBhvr>
                                        </p:animEffect>
                                        <p:anim calcmode="lin" valueType="num">
                                          <p:cBhvr>
                                            <p:cTn id="59" dur="300"/>
                                            <p:tgtEl>
                                              <p:spTgt spid="8"/>
                                            </p:tgtEl>
                                            <p:attrNameLst>
                                              <p:attrName>ppt_x</p:attrName>
                                            </p:attrNameLst>
                                          </p:cBhvr>
                                          <p:tavLst>
                                            <p:tav tm="0">
                                              <p:val>
                                                <p:strVal val="ppt_x"/>
                                              </p:val>
                                            </p:tav>
                                            <p:tav tm="100000">
                                              <p:val>
                                                <p:fltVal val="0.5"/>
                                              </p:val>
                                            </p:tav>
                                          </p:tavLst>
                                        </p:anim>
                                        <p:anim calcmode="lin" valueType="num">
                                          <p:cBhvr>
                                            <p:cTn id="60" dur="300"/>
                                            <p:tgtEl>
                                              <p:spTgt spid="8"/>
                                            </p:tgtEl>
                                            <p:attrNameLst>
                                              <p:attrName>ppt_y</p:attrName>
                                            </p:attrNameLst>
                                          </p:cBhvr>
                                          <p:tavLst>
                                            <p:tav tm="0">
                                              <p:val>
                                                <p:strVal val="ppt_y"/>
                                              </p:val>
                                            </p:tav>
                                            <p:tav tm="100000">
                                              <p:val>
                                                <p:fltVal val="0.5"/>
                                              </p:val>
                                            </p:tav>
                                          </p:tavLst>
                                        </p:anim>
                                        <p:set>
                                          <p:cBhvr>
                                            <p:cTn id="61" dur="1" fill="hold">
                                              <p:stCondLst>
                                                <p:cond delay="299"/>
                                              </p:stCondLst>
                                            </p:cTn>
                                            <p:tgtEl>
                                              <p:spTgt spid="8"/>
                                            </p:tgtEl>
                                            <p:attrNameLst>
                                              <p:attrName>style.visibility</p:attrName>
                                            </p:attrNameLst>
                                          </p:cBhvr>
                                          <p:to>
                                            <p:strVal val="hidden"/>
                                          </p:to>
                                        </p:set>
                                      </p:childTnLst>
                                    </p:cTn>
                                  </p:par>
                                  <p:par>
                                    <p:cTn id="62" presetID="53" presetClass="exit" presetSubtype="544" fill="hold" grpId="1" nodeType="withEffect">
                                      <p:stCondLst>
                                        <p:cond delay="0"/>
                                      </p:stCondLst>
                                      <p:childTnLst>
                                        <p:anim calcmode="lin" valueType="num">
                                          <p:cBhvr>
                                            <p:cTn id="63" dur="300"/>
                                            <p:tgtEl>
                                              <p:spTgt spid="9"/>
                                            </p:tgtEl>
                                            <p:attrNameLst>
                                              <p:attrName>ppt_w</p:attrName>
                                            </p:attrNameLst>
                                          </p:cBhvr>
                                          <p:tavLst>
                                            <p:tav tm="0">
                                              <p:val>
                                                <p:strVal val="ppt_w"/>
                                              </p:val>
                                            </p:tav>
                                            <p:tav tm="100000">
                                              <p:val>
                                                <p:fltVal val="0"/>
                                              </p:val>
                                            </p:tav>
                                          </p:tavLst>
                                        </p:anim>
                                        <p:anim calcmode="lin" valueType="num">
                                          <p:cBhvr>
                                            <p:cTn id="64" dur="300"/>
                                            <p:tgtEl>
                                              <p:spTgt spid="9"/>
                                            </p:tgtEl>
                                            <p:attrNameLst>
                                              <p:attrName>ppt_h</p:attrName>
                                            </p:attrNameLst>
                                          </p:cBhvr>
                                          <p:tavLst>
                                            <p:tav tm="0">
                                              <p:val>
                                                <p:strVal val="ppt_h"/>
                                              </p:val>
                                            </p:tav>
                                            <p:tav tm="100000">
                                              <p:val>
                                                <p:fltVal val="0"/>
                                              </p:val>
                                            </p:tav>
                                          </p:tavLst>
                                        </p:anim>
                                        <p:animEffect transition="out" filter="fade">
                                          <p:cBhvr>
                                            <p:cTn id="65" dur="300"/>
                                            <p:tgtEl>
                                              <p:spTgt spid="9"/>
                                            </p:tgtEl>
                                          </p:cBhvr>
                                        </p:animEffect>
                                        <p:anim calcmode="lin" valueType="num">
                                          <p:cBhvr>
                                            <p:cTn id="66" dur="300"/>
                                            <p:tgtEl>
                                              <p:spTgt spid="9"/>
                                            </p:tgtEl>
                                            <p:attrNameLst>
                                              <p:attrName>ppt_x</p:attrName>
                                            </p:attrNameLst>
                                          </p:cBhvr>
                                          <p:tavLst>
                                            <p:tav tm="0">
                                              <p:val>
                                                <p:strVal val="ppt_x"/>
                                              </p:val>
                                            </p:tav>
                                            <p:tav tm="100000">
                                              <p:val>
                                                <p:fltVal val="0.5"/>
                                              </p:val>
                                            </p:tav>
                                          </p:tavLst>
                                        </p:anim>
                                        <p:anim calcmode="lin" valueType="num">
                                          <p:cBhvr>
                                            <p:cTn id="67" dur="300"/>
                                            <p:tgtEl>
                                              <p:spTgt spid="9"/>
                                            </p:tgtEl>
                                            <p:attrNameLst>
                                              <p:attrName>ppt_y</p:attrName>
                                            </p:attrNameLst>
                                          </p:cBhvr>
                                          <p:tavLst>
                                            <p:tav tm="0">
                                              <p:val>
                                                <p:strVal val="ppt_y"/>
                                              </p:val>
                                            </p:tav>
                                            <p:tav tm="100000">
                                              <p:val>
                                                <p:fltVal val="0.5"/>
                                              </p:val>
                                            </p:tav>
                                          </p:tavLst>
                                        </p:anim>
                                        <p:set>
                                          <p:cBhvr>
                                            <p:cTn id="68" dur="1" fill="hold">
                                              <p:stCondLst>
                                                <p:cond delay="299"/>
                                              </p:stCondLst>
                                            </p:cTn>
                                            <p:tgtEl>
                                              <p:spTgt spid="9"/>
                                            </p:tgtEl>
                                            <p:attrNameLst>
                                              <p:attrName>style.visibility</p:attrName>
                                            </p:attrNameLst>
                                          </p:cBhvr>
                                          <p:to>
                                            <p:strVal val="hidden"/>
                                          </p:to>
                                        </p:set>
                                      </p:childTnLst>
                                    </p:cTn>
                                  </p:par>
                                  <p:par>
                                    <p:cTn id="69" presetID="53" presetClass="entr" presetSubtype="16"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p:cTn id="71" dur="300" fill="hold"/>
                                            <p:tgtEl>
                                              <p:spTgt spid="11"/>
                                            </p:tgtEl>
                                            <p:attrNameLst>
                                              <p:attrName>ppt_w</p:attrName>
                                            </p:attrNameLst>
                                          </p:cBhvr>
                                          <p:tavLst>
                                            <p:tav tm="0">
                                              <p:val>
                                                <p:fltVal val="0"/>
                                              </p:val>
                                            </p:tav>
                                            <p:tav tm="100000">
                                              <p:val>
                                                <p:strVal val="#ppt_w"/>
                                              </p:val>
                                            </p:tav>
                                          </p:tavLst>
                                        </p:anim>
                                        <p:anim calcmode="lin" valueType="num">
                                          <p:cBhvr>
                                            <p:cTn id="72" dur="300" fill="hold"/>
                                            <p:tgtEl>
                                              <p:spTgt spid="11"/>
                                            </p:tgtEl>
                                            <p:attrNameLst>
                                              <p:attrName>ppt_h</p:attrName>
                                            </p:attrNameLst>
                                          </p:cBhvr>
                                          <p:tavLst>
                                            <p:tav tm="0">
                                              <p:val>
                                                <p:fltVal val="0"/>
                                              </p:val>
                                            </p:tav>
                                            <p:tav tm="100000">
                                              <p:val>
                                                <p:strVal val="#ppt_h"/>
                                              </p:val>
                                            </p:tav>
                                          </p:tavLst>
                                        </p:anim>
                                        <p:animEffect transition="in" filter="fade">
                                          <p:cBhvr>
                                            <p:cTn id="73" dur="300"/>
                                            <p:tgtEl>
                                              <p:spTgt spid="11"/>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10"/>
                                            </p:tgtEl>
                                            <p:attrNameLst>
                                              <p:attrName>style.visibility</p:attrName>
                                            </p:attrNameLst>
                                          </p:cBhvr>
                                          <p:to>
                                            <p:strVal val="visible"/>
                                          </p:to>
                                        </p:set>
                                        <p:anim calcmode="lin" valueType="num">
                                          <p:cBhvr>
                                            <p:cTn id="76" dur="300" fill="hold"/>
                                            <p:tgtEl>
                                              <p:spTgt spid="10"/>
                                            </p:tgtEl>
                                            <p:attrNameLst>
                                              <p:attrName>ppt_w</p:attrName>
                                            </p:attrNameLst>
                                          </p:cBhvr>
                                          <p:tavLst>
                                            <p:tav tm="0">
                                              <p:val>
                                                <p:fltVal val="0"/>
                                              </p:val>
                                            </p:tav>
                                            <p:tav tm="100000">
                                              <p:val>
                                                <p:strVal val="#ppt_w"/>
                                              </p:val>
                                            </p:tav>
                                          </p:tavLst>
                                        </p:anim>
                                        <p:anim calcmode="lin" valueType="num">
                                          <p:cBhvr>
                                            <p:cTn id="77" dur="300" fill="hold"/>
                                            <p:tgtEl>
                                              <p:spTgt spid="10"/>
                                            </p:tgtEl>
                                            <p:attrNameLst>
                                              <p:attrName>ppt_h</p:attrName>
                                            </p:attrNameLst>
                                          </p:cBhvr>
                                          <p:tavLst>
                                            <p:tav tm="0">
                                              <p:val>
                                                <p:fltVal val="0"/>
                                              </p:val>
                                            </p:tav>
                                            <p:tav tm="100000">
                                              <p:val>
                                                <p:strVal val="#ppt_h"/>
                                              </p:val>
                                            </p:tav>
                                          </p:tavLst>
                                        </p:anim>
                                        <p:animEffect transition="in" filter="fade">
                                          <p:cBhvr>
                                            <p:cTn id="78" dur="3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7" grpId="1" animBg="1"/>
          <p:bldP spid="8" grpId="0" animBg="1"/>
          <p:bldP spid="8" grpId="1" animBg="1"/>
          <p:bldP spid="9" grpId="0" animBg="1"/>
          <p:bldP spid="9" grpId="1" animBg="1"/>
          <p:bldP spid="10" grpId="0"/>
          <p:bldP spid="1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ppt_x</p:attrName>
                                            </p:attrNameLst>
                                          </p:cBhvr>
                                          <p:tavLst>
                                            <p:tav tm="0">
                                              <p:val>
                                                <p:fltVal val="0.5"/>
                                              </p:val>
                                            </p:tav>
                                            <p:tav tm="100000">
                                              <p:val>
                                                <p:strVal val="#ppt_x"/>
                                              </p:val>
                                            </p:tav>
                                          </p:tavLst>
                                        </p:anim>
                                        <p:anim calcmode="lin" valueType="num">
                                          <p:cBhvr>
                                            <p:cTn id="10" dur="500" fill="hold"/>
                                            <p:tgtEl>
                                              <p:spTgt spid="3"/>
                                            </p:tgtEl>
                                            <p:attrNameLst>
                                              <p:attrName>ppt_y</p:attrName>
                                            </p:attrNameLst>
                                          </p:cBhvr>
                                          <p:tavLst>
                                            <p:tav tm="0">
                                              <p:val>
                                                <p:fltVal val="0.5"/>
                                              </p:val>
                                            </p:tav>
                                            <p:tav tm="100000">
                                              <p:val>
                                                <p:strVal val="#ppt_y"/>
                                              </p:val>
                                            </p:tav>
                                          </p:tavLst>
                                        </p:anim>
                                      </p:childTnLst>
                                    </p:cTn>
                                  </p:par>
                                  <p:par>
                                    <p:cTn id="11" presetID="23" presetClass="entr" presetSubtype="528"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 calcmode="lin" valueType="num">
                                          <p:cBhvr>
                                            <p:cTn id="15" dur="500" fill="hold"/>
                                            <p:tgtEl>
                                              <p:spTgt spid="4"/>
                                            </p:tgtEl>
                                            <p:attrNameLst>
                                              <p:attrName>ppt_x</p:attrName>
                                            </p:attrNameLst>
                                          </p:cBhvr>
                                          <p:tavLst>
                                            <p:tav tm="0">
                                              <p:val>
                                                <p:fltVal val="0.5"/>
                                              </p:val>
                                            </p:tav>
                                            <p:tav tm="100000">
                                              <p:val>
                                                <p:strVal val="#ppt_x"/>
                                              </p:val>
                                            </p:tav>
                                          </p:tavLst>
                                        </p:anim>
                                        <p:anim calcmode="lin" valueType="num">
                                          <p:cBhvr>
                                            <p:cTn id="16" dur="500" fill="hold"/>
                                            <p:tgtEl>
                                              <p:spTgt spid="4"/>
                                            </p:tgtEl>
                                            <p:attrNameLst>
                                              <p:attrName>ppt_y</p:attrName>
                                            </p:attrNameLst>
                                          </p:cBhvr>
                                          <p:tavLst>
                                            <p:tav tm="0">
                                              <p:val>
                                                <p:fltVal val="0.5"/>
                                              </p:val>
                                            </p:tav>
                                            <p:tav tm="100000">
                                              <p:val>
                                                <p:strVal val="#ppt_y"/>
                                              </p:val>
                                            </p:tav>
                                          </p:tavLst>
                                        </p:anim>
                                      </p:childTnLst>
                                    </p:cTn>
                                  </p:par>
                                  <p:par>
                                    <p:cTn id="17" presetID="23" presetClass="entr" presetSubtype="528"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 calcmode="lin" valueType="num">
                                          <p:cBhvr>
                                            <p:cTn id="21" dur="500" fill="hold"/>
                                            <p:tgtEl>
                                              <p:spTgt spid="2"/>
                                            </p:tgtEl>
                                            <p:attrNameLst>
                                              <p:attrName>ppt_x</p:attrName>
                                            </p:attrNameLst>
                                          </p:cBhvr>
                                          <p:tavLst>
                                            <p:tav tm="0">
                                              <p:val>
                                                <p:fltVal val="0.5"/>
                                              </p:val>
                                            </p:tav>
                                            <p:tav tm="100000">
                                              <p:val>
                                                <p:strVal val="#ppt_x"/>
                                              </p:val>
                                            </p:tav>
                                          </p:tavLst>
                                        </p:anim>
                                        <p:anim calcmode="lin" valueType="num">
                                          <p:cBhvr>
                                            <p:cTn id="22" dur="500" fill="hold"/>
                                            <p:tgtEl>
                                              <p:spTgt spid="2"/>
                                            </p:tgtEl>
                                            <p:attrNameLst>
                                              <p:attrName>ppt_y</p:attrName>
                                            </p:attrNameLst>
                                          </p:cBhvr>
                                          <p:tavLst>
                                            <p:tav tm="0">
                                              <p:val>
                                                <p:fltVal val="0.5"/>
                                              </p:val>
                                            </p:tav>
                                            <p:tav tm="100000">
                                              <p:val>
                                                <p:strVal val="#ppt_y"/>
                                              </p:val>
                                            </p:tav>
                                          </p:tavLst>
                                        </p:anim>
                                      </p:childTnLst>
                                    </p:cTn>
                                  </p:par>
                                  <p:par>
                                    <p:cTn id="23" presetID="23" presetClass="entr" presetSubtype="528"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 calcmode="lin" valueType="num">
                                          <p:cBhvr>
                                            <p:cTn id="27" dur="500" fill="hold"/>
                                            <p:tgtEl>
                                              <p:spTgt spid="8"/>
                                            </p:tgtEl>
                                            <p:attrNameLst>
                                              <p:attrName>ppt_x</p:attrName>
                                            </p:attrNameLst>
                                          </p:cBhvr>
                                          <p:tavLst>
                                            <p:tav tm="0">
                                              <p:val>
                                                <p:fltVal val="0.5"/>
                                              </p:val>
                                            </p:tav>
                                            <p:tav tm="100000">
                                              <p:val>
                                                <p:strVal val="#ppt_x"/>
                                              </p:val>
                                            </p:tav>
                                          </p:tavLst>
                                        </p:anim>
                                        <p:anim calcmode="lin" valueType="num">
                                          <p:cBhvr>
                                            <p:cTn id="28" dur="500" fill="hold"/>
                                            <p:tgtEl>
                                              <p:spTgt spid="8"/>
                                            </p:tgtEl>
                                            <p:attrNameLst>
                                              <p:attrName>ppt_y</p:attrName>
                                            </p:attrNameLst>
                                          </p:cBhvr>
                                          <p:tavLst>
                                            <p:tav tm="0">
                                              <p:val>
                                                <p:fltVal val="0.5"/>
                                              </p:val>
                                            </p:tav>
                                            <p:tav tm="100000">
                                              <p:val>
                                                <p:strVal val="#ppt_y"/>
                                              </p:val>
                                            </p:tav>
                                          </p:tavLst>
                                        </p:anim>
                                      </p:childTnLst>
                                    </p:cTn>
                                  </p:par>
                                  <p:par>
                                    <p:cTn id="29" presetID="23" presetClass="entr" presetSubtype="528"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 calcmode="lin" valueType="num">
                                          <p:cBhvr>
                                            <p:cTn id="33" dur="500" fill="hold"/>
                                            <p:tgtEl>
                                              <p:spTgt spid="9"/>
                                            </p:tgtEl>
                                            <p:attrNameLst>
                                              <p:attrName>ppt_x</p:attrName>
                                            </p:attrNameLst>
                                          </p:cBhvr>
                                          <p:tavLst>
                                            <p:tav tm="0">
                                              <p:val>
                                                <p:fltVal val="0.5"/>
                                              </p:val>
                                            </p:tav>
                                            <p:tav tm="100000">
                                              <p:val>
                                                <p:strVal val="#ppt_x"/>
                                              </p:val>
                                            </p:tav>
                                          </p:tavLst>
                                        </p:anim>
                                        <p:anim calcmode="lin" valueType="num">
                                          <p:cBhvr>
                                            <p:cTn id="34" dur="500" fill="hold"/>
                                            <p:tgtEl>
                                              <p:spTgt spid="9"/>
                                            </p:tgtEl>
                                            <p:attrNameLst>
                                              <p:attrName>ppt_y</p:attrName>
                                            </p:attrNameLst>
                                          </p:cBhvr>
                                          <p:tavLst>
                                            <p:tav tm="0">
                                              <p:val>
                                                <p:fltVal val="0.5"/>
                                              </p:val>
                                            </p:tav>
                                            <p:tav tm="100000">
                                              <p:val>
                                                <p:strVal val="#ppt_y"/>
                                              </p:val>
                                            </p:tav>
                                          </p:tavLst>
                                        </p:anim>
                                      </p:childTnLst>
                                    </p:cTn>
                                  </p:par>
                                  <p:par>
                                    <p:cTn id="35" presetID="23" presetClass="entr" presetSubtype="528"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 calcmode="lin" valueType="num">
                                          <p:cBhvr>
                                            <p:cTn id="39" dur="500" fill="hold"/>
                                            <p:tgtEl>
                                              <p:spTgt spid="6"/>
                                            </p:tgtEl>
                                            <p:attrNameLst>
                                              <p:attrName>ppt_x</p:attrName>
                                            </p:attrNameLst>
                                          </p:cBhvr>
                                          <p:tavLst>
                                            <p:tav tm="0">
                                              <p:val>
                                                <p:fltVal val="0.5"/>
                                              </p:val>
                                            </p:tav>
                                            <p:tav tm="100000">
                                              <p:val>
                                                <p:strVal val="#ppt_x"/>
                                              </p:val>
                                            </p:tav>
                                          </p:tavLst>
                                        </p:anim>
                                        <p:anim calcmode="lin" valueType="num">
                                          <p:cBhvr>
                                            <p:cTn id="40" dur="500" fill="hold"/>
                                            <p:tgtEl>
                                              <p:spTgt spid="6"/>
                                            </p:tgtEl>
                                            <p:attrNameLst>
                                              <p:attrName>ppt_y</p:attrName>
                                            </p:attrNameLst>
                                          </p:cBhvr>
                                          <p:tavLst>
                                            <p:tav tm="0">
                                              <p:val>
                                                <p:fltVal val="0.5"/>
                                              </p:val>
                                            </p:tav>
                                            <p:tav tm="100000">
                                              <p:val>
                                                <p:strVal val="#ppt_y"/>
                                              </p:val>
                                            </p:tav>
                                          </p:tavLst>
                                        </p:anim>
                                      </p:childTnLst>
                                    </p:cTn>
                                  </p:par>
                                  <p:par>
                                    <p:cTn id="41" presetID="23" presetClass="entr" presetSubtype="528"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500" fill="hold"/>
                                            <p:tgtEl>
                                              <p:spTgt spid="5"/>
                                            </p:tgtEl>
                                            <p:attrNameLst>
                                              <p:attrName>ppt_w</p:attrName>
                                            </p:attrNameLst>
                                          </p:cBhvr>
                                          <p:tavLst>
                                            <p:tav tm="0">
                                              <p:val>
                                                <p:fltVal val="0"/>
                                              </p:val>
                                            </p:tav>
                                            <p:tav tm="100000">
                                              <p:val>
                                                <p:strVal val="#ppt_w"/>
                                              </p:val>
                                            </p:tav>
                                          </p:tavLst>
                                        </p:anim>
                                        <p:anim calcmode="lin" valueType="num">
                                          <p:cBhvr>
                                            <p:cTn id="44" dur="500" fill="hold"/>
                                            <p:tgtEl>
                                              <p:spTgt spid="5"/>
                                            </p:tgtEl>
                                            <p:attrNameLst>
                                              <p:attrName>ppt_h</p:attrName>
                                            </p:attrNameLst>
                                          </p:cBhvr>
                                          <p:tavLst>
                                            <p:tav tm="0">
                                              <p:val>
                                                <p:fltVal val="0"/>
                                              </p:val>
                                            </p:tav>
                                            <p:tav tm="100000">
                                              <p:val>
                                                <p:strVal val="#ppt_h"/>
                                              </p:val>
                                            </p:tav>
                                          </p:tavLst>
                                        </p:anim>
                                        <p:anim calcmode="lin" valueType="num">
                                          <p:cBhvr>
                                            <p:cTn id="45" dur="500" fill="hold"/>
                                            <p:tgtEl>
                                              <p:spTgt spid="5"/>
                                            </p:tgtEl>
                                            <p:attrNameLst>
                                              <p:attrName>ppt_x</p:attrName>
                                            </p:attrNameLst>
                                          </p:cBhvr>
                                          <p:tavLst>
                                            <p:tav tm="0">
                                              <p:val>
                                                <p:fltVal val="0.5"/>
                                              </p:val>
                                            </p:tav>
                                            <p:tav tm="100000">
                                              <p:val>
                                                <p:strVal val="#ppt_x"/>
                                              </p:val>
                                            </p:tav>
                                          </p:tavLst>
                                        </p:anim>
                                        <p:anim calcmode="lin" valueType="num">
                                          <p:cBhvr>
                                            <p:cTn id="46" dur="500" fill="hold"/>
                                            <p:tgtEl>
                                              <p:spTgt spid="5"/>
                                            </p:tgtEl>
                                            <p:attrNameLst>
                                              <p:attrName>ppt_y</p:attrName>
                                            </p:attrNameLst>
                                          </p:cBhvr>
                                          <p:tavLst>
                                            <p:tav tm="0">
                                              <p:val>
                                                <p:fltVal val="0.5"/>
                                              </p:val>
                                            </p:tav>
                                            <p:tav tm="100000">
                                              <p:val>
                                                <p:strVal val="#ppt_y"/>
                                              </p:val>
                                            </p:tav>
                                          </p:tavLst>
                                        </p:anim>
                                      </p:childTnLst>
                                    </p:cTn>
                                  </p:par>
                                </p:childTnLst>
                              </p:cTn>
                            </p:par>
                            <p:par>
                              <p:cTn id="47" fill="hold">
                                <p:stCondLst>
                                  <p:cond delay="500"/>
                                </p:stCondLst>
                                <p:childTnLst>
                                  <p:par>
                                    <p:cTn id="48" presetID="17" presetClass="entr" presetSubtype="10" fill="hold" grpId="0" nodeType="afterEffect">
                                      <p:stCondLst>
                                        <p:cond delay="0"/>
                                      </p:stCondLst>
                                      <p:childTnLst>
                                        <p:set>
                                          <p:cBhvr>
                                            <p:cTn id="49" dur="1" fill="hold">
                                              <p:stCondLst>
                                                <p:cond delay="0"/>
                                              </p:stCondLst>
                                            </p:cTn>
                                            <p:tgtEl>
                                              <p:spTgt spid="7"/>
                                            </p:tgtEl>
                                            <p:attrNameLst>
                                              <p:attrName>style.visibility</p:attrName>
                                            </p:attrNameLst>
                                          </p:cBhvr>
                                          <p:to>
                                            <p:strVal val="visible"/>
                                          </p:to>
                                        </p:set>
                                        <p:anim calcmode="lin" valueType="num">
                                          <p:cBhvr>
                                            <p:cTn id="50" dur="200" fill="hold"/>
                                            <p:tgtEl>
                                              <p:spTgt spid="7"/>
                                            </p:tgtEl>
                                            <p:attrNameLst>
                                              <p:attrName>ppt_w</p:attrName>
                                            </p:attrNameLst>
                                          </p:cBhvr>
                                          <p:tavLst>
                                            <p:tav tm="0">
                                              <p:val>
                                                <p:fltVal val="0"/>
                                              </p:val>
                                            </p:tav>
                                            <p:tav tm="100000">
                                              <p:val>
                                                <p:strVal val="#ppt_w"/>
                                              </p:val>
                                            </p:tav>
                                          </p:tavLst>
                                        </p:anim>
                                        <p:anim calcmode="lin" valueType="num">
                                          <p:cBhvr>
                                            <p:cTn id="51" dur="200" fill="hold"/>
                                            <p:tgtEl>
                                              <p:spTgt spid="7"/>
                                            </p:tgtEl>
                                            <p:attrNameLst>
                                              <p:attrName>ppt_h</p:attrName>
                                            </p:attrNameLst>
                                          </p:cBhvr>
                                          <p:tavLst>
                                            <p:tav tm="0">
                                              <p:val>
                                                <p:strVal val="#ppt_h"/>
                                              </p:val>
                                            </p:tav>
                                            <p:tav tm="100000">
                                              <p:val>
                                                <p:strVal val="#ppt_h"/>
                                              </p:val>
                                            </p:tav>
                                          </p:tavLst>
                                        </p:anim>
                                      </p:childTnLst>
                                    </p:cTn>
                                  </p:par>
                                  <p:par>
                                    <p:cTn id="52" presetID="8" presetClass="emph" presetSubtype="0" fill="hold" grpId="1" nodeType="withEffect">
                                      <p:stCondLst>
                                        <p:cond delay="0"/>
                                      </p:stCondLst>
                                      <p:childTnLst>
                                        <p:animRot by="10800000">
                                          <p:cBhvr>
                                            <p:cTn id="53" dur="1000" fill="hold"/>
                                            <p:tgtEl>
                                              <p:spTgt spid="7"/>
                                            </p:tgtEl>
                                            <p:attrNameLst>
                                              <p:attrName>r</p:attrName>
                                            </p:attrNameLst>
                                          </p:cBhvr>
                                        </p:animRot>
                                      </p:childTnLst>
                                    </p:cTn>
                                  </p:par>
                                </p:childTnLst>
                              </p:cTn>
                            </p:par>
                            <p:par>
                              <p:cTn id="54" fill="hold">
                                <p:stCondLst>
                                  <p:cond delay="1500"/>
                                </p:stCondLst>
                                <p:childTnLst>
                                  <p:par>
                                    <p:cTn id="55" presetID="53" presetClass="exit" presetSubtype="544" fill="hold" grpId="1" nodeType="afterEffect">
                                      <p:stCondLst>
                                        <p:cond delay="0"/>
                                      </p:stCondLst>
                                      <p:childTnLst>
                                        <p:anim calcmode="lin" valueType="num">
                                          <p:cBhvr>
                                            <p:cTn id="56" dur="300"/>
                                            <p:tgtEl>
                                              <p:spTgt spid="8"/>
                                            </p:tgtEl>
                                            <p:attrNameLst>
                                              <p:attrName>ppt_w</p:attrName>
                                            </p:attrNameLst>
                                          </p:cBhvr>
                                          <p:tavLst>
                                            <p:tav tm="0">
                                              <p:val>
                                                <p:strVal val="ppt_w"/>
                                              </p:val>
                                            </p:tav>
                                            <p:tav tm="100000">
                                              <p:val>
                                                <p:fltVal val="0"/>
                                              </p:val>
                                            </p:tav>
                                          </p:tavLst>
                                        </p:anim>
                                        <p:anim calcmode="lin" valueType="num">
                                          <p:cBhvr>
                                            <p:cTn id="57" dur="300"/>
                                            <p:tgtEl>
                                              <p:spTgt spid="8"/>
                                            </p:tgtEl>
                                            <p:attrNameLst>
                                              <p:attrName>ppt_h</p:attrName>
                                            </p:attrNameLst>
                                          </p:cBhvr>
                                          <p:tavLst>
                                            <p:tav tm="0">
                                              <p:val>
                                                <p:strVal val="ppt_h"/>
                                              </p:val>
                                            </p:tav>
                                            <p:tav tm="100000">
                                              <p:val>
                                                <p:fltVal val="0"/>
                                              </p:val>
                                            </p:tav>
                                          </p:tavLst>
                                        </p:anim>
                                        <p:animEffect transition="out" filter="fade">
                                          <p:cBhvr>
                                            <p:cTn id="58" dur="300"/>
                                            <p:tgtEl>
                                              <p:spTgt spid="8"/>
                                            </p:tgtEl>
                                          </p:cBhvr>
                                        </p:animEffect>
                                        <p:anim calcmode="lin" valueType="num">
                                          <p:cBhvr>
                                            <p:cTn id="59" dur="300"/>
                                            <p:tgtEl>
                                              <p:spTgt spid="8"/>
                                            </p:tgtEl>
                                            <p:attrNameLst>
                                              <p:attrName>ppt_x</p:attrName>
                                            </p:attrNameLst>
                                          </p:cBhvr>
                                          <p:tavLst>
                                            <p:tav tm="0">
                                              <p:val>
                                                <p:strVal val="ppt_x"/>
                                              </p:val>
                                            </p:tav>
                                            <p:tav tm="100000">
                                              <p:val>
                                                <p:fltVal val="0.5"/>
                                              </p:val>
                                            </p:tav>
                                          </p:tavLst>
                                        </p:anim>
                                        <p:anim calcmode="lin" valueType="num">
                                          <p:cBhvr>
                                            <p:cTn id="60" dur="300"/>
                                            <p:tgtEl>
                                              <p:spTgt spid="8"/>
                                            </p:tgtEl>
                                            <p:attrNameLst>
                                              <p:attrName>ppt_y</p:attrName>
                                            </p:attrNameLst>
                                          </p:cBhvr>
                                          <p:tavLst>
                                            <p:tav tm="0">
                                              <p:val>
                                                <p:strVal val="ppt_y"/>
                                              </p:val>
                                            </p:tav>
                                            <p:tav tm="100000">
                                              <p:val>
                                                <p:fltVal val="0.5"/>
                                              </p:val>
                                            </p:tav>
                                          </p:tavLst>
                                        </p:anim>
                                        <p:set>
                                          <p:cBhvr>
                                            <p:cTn id="61" dur="1" fill="hold">
                                              <p:stCondLst>
                                                <p:cond delay="299"/>
                                              </p:stCondLst>
                                            </p:cTn>
                                            <p:tgtEl>
                                              <p:spTgt spid="8"/>
                                            </p:tgtEl>
                                            <p:attrNameLst>
                                              <p:attrName>style.visibility</p:attrName>
                                            </p:attrNameLst>
                                          </p:cBhvr>
                                          <p:to>
                                            <p:strVal val="hidden"/>
                                          </p:to>
                                        </p:set>
                                      </p:childTnLst>
                                    </p:cTn>
                                  </p:par>
                                  <p:par>
                                    <p:cTn id="62" presetID="53" presetClass="exit" presetSubtype="544" fill="hold" grpId="1" nodeType="withEffect">
                                      <p:stCondLst>
                                        <p:cond delay="0"/>
                                      </p:stCondLst>
                                      <p:childTnLst>
                                        <p:anim calcmode="lin" valueType="num">
                                          <p:cBhvr>
                                            <p:cTn id="63" dur="300"/>
                                            <p:tgtEl>
                                              <p:spTgt spid="9"/>
                                            </p:tgtEl>
                                            <p:attrNameLst>
                                              <p:attrName>ppt_w</p:attrName>
                                            </p:attrNameLst>
                                          </p:cBhvr>
                                          <p:tavLst>
                                            <p:tav tm="0">
                                              <p:val>
                                                <p:strVal val="ppt_w"/>
                                              </p:val>
                                            </p:tav>
                                            <p:tav tm="100000">
                                              <p:val>
                                                <p:fltVal val="0"/>
                                              </p:val>
                                            </p:tav>
                                          </p:tavLst>
                                        </p:anim>
                                        <p:anim calcmode="lin" valueType="num">
                                          <p:cBhvr>
                                            <p:cTn id="64" dur="300"/>
                                            <p:tgtEl>
                                              <p:spTgt spid="9"/>
                                            </p:tgtEl>
                                            <p:attrNameLst>
                                              <p:attrName>ppt_h</p:attrName>
                                            </p:attrNameLst>
                                          </p:cBhvr>
                                          <p:tavLst>
                                            <p:tav tm="0">
                                              <p:val>
                                                <p:strVal val="ppt_h"/>
                                              </p:val>
                                            </p:tav>
                                            <p:tav tm="100000">
                                              <p:val>
                                                <p:fltVal val="0"/>
                                              </p:val>
                                            </p:tav>
                                          </p:tavLst>
                                        </p:anim>
                                        <p:animEffect transition="out" filter="fade">
                                          <p:cBhvr>
                                            <p:cTn id="65" dur="300"/>
                                            <p:tgtEl>
                                              <p:spTgt spid="9"/>
                                            </p:tgtEl>
                                          </p:cBhvr>
                                        </p:animEffect>
                                        <p:anim calcmode="lin" valueType="num">
                                          <p:cBhvr>
                                            <p:cTn id="66" dur="300"/>
                                            <p:tgtEl>
                                              <p:spTgt spid="9"/>
                                            </p:tgtEl>
                                            <p:attrNameLst>
                                              <p:attrName>ppt_x</p:attrName>
                                            </p:attrNameLst>
                                          </p:cBhvr>
                                          <p:tavLst>
                                            <p:tav tm="0">
                                              <p:val>
                                                <p:strVal val="ppt_x"/>
                                              </p:val>
                                            </p:tav>
                                            <p:tav tm="100000">
                                              <p:val>
                                                <p:fltVal val="0.5"/>
                                              </p:val>
                                            </p:tav>
                                          </p:tavLst>
                                        </p:anim>
                                        <p:anim calcmode="lin" valueType="num">
                                          <p:cBhvr>
                                            <p:cTn id="67" dur="300"/>
                                            <p:tgtEl>
                                              <p:spTgt spid="9"/>
                                            </p:tgtEl>
                                            <p:attrNameLst>
                                              <p:attrName>ppt_y</p:attrName>
                                            </p:attrNameLst>
                                          </p:cBhvr>
                                          <p:tavLst>
                                            <p:tav tm="0">
                                              <p:val>
                                                <p:strVal val="ppt_y"/>
                                              </p:val>
                                            </p:tav>
                                            <p:tav tm="100000">
                                              <p:val>
                                                <p:fltVal val="0.5"/>
                                              </p:val>
                                            </p:tav>
                                          </p:tavLst>
                                        </p:anim>
                                        <p:set>
                                          <p:cBhvr>
                                            <p:cTn id="68" dur="1" fill="hold">
                                              <p:stCondLst>
                                                <p:cond delay="299"/>
                                              </p:stCondLst>
                                            </p:cTn>
                                            <p:tgtEl>
                                              <p:spTgt spid="9"/>
                                            </p:tgtEl>
                                            <p:attrNameLst>
                                              <p:attrName>style.visibility</p:attrName>
                                            </p:attrNameLst>
                                          </p:cBhvr>
                                          <p:to>
                                            <p:strVal val="hidden"/>
                                          </p:to>
                                        </p:set>
                                      </p:childTnLst>
                                    </p:cTn>
                                  </p:par>
                                  <p:par>
                                    <p:cTn id="69" presetID="53" presetClass="entr" presetSubtype="16"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p:cTn id="71" dur="300" fill="hold"/>
                                            <p:tgtEl>
                                              <p:spTgt spid="11"/>
                                            </p:tgtEl>
                                            <p:attrNameLst>
                                              <p:attrName>ppt_w</p:attrName>
                                            </p:attrNameLst>
                                          </p:cBhvr>
                                          <p:tavLst>
                                            <p:tav tm="0">
                                              <p:val>
                                                <p:fltVal val="0"/>
                                              </p:val>
                                            </p:tav>
                                            <p:tav tm="100000">
                                              <p:val>
                                                <p:strVal val="#ppt_w"/>
                                              </p:val>
                                            </p:tav>
                                          </p:tavLst>
                                        </p:anim>
                                        <p:anim calcmode="lin" valueType="num">
                                          <p:cBhvr>
                                            <p:cTn id="72" dur="300" fill="hold"/>
                                            <p:tgtEl>
                                              <p:spTgt spid="11"/>
                                            </p:tgtEl>
                                            <p:attrNameLst>
                                              <p:attrName>ppt_h</p:attrName>
                                            </p:attrNameLst>
                                          </p:cBhvr>
                                          <p:tavLst>
                                            <p:tav tm="0">
                                              <p:val>
                                                <p:fltVal val="0"/>
                                              </p:val>
                                            </p:tav>
                                            <p:tav tm="100000">
                                              <p:val>
                                                <p:strVal val="#ppt_h"/>
                                              </p:val>
                                            </p:tav>
                                          </p:tavLst>
                                        </p:anim>
                                        <p:animEffect transition="in" filter="fade">
                                          <p:cBhvr>
                                            <p:cTn id="73" dur="300"/>
                                            <p:tgtEl>
                                              <p:spTgt spid="11"/>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10"/>
                                            </p:tgtEl>
                                            <p:attrNameLst>
                                              <p:attrName>style.visibility</p:attrName>
                                            </p:attrNameLst>
                                          </p:cBhvr>
                                          <p:to>
                                            <p:strVal val="visible"/>
                                          </p:to>
                                        </p:set>
                                        <p:anim calcmode="lin" valueType="num">
                                          <p:cBhvr>
                                            <p:cTn id="76" dur="300" fill="hold"/>
                                            <p:tgtEl>
                                              <p:spTgt spid="10"/>
                                            </p:tgtEl>
                                            <p:attrNameLst>
                                              <p:attrName>ppt_w</p:attrName>
                                            </p:attrNameLst>
                                          </p:cBhvr>
                                          <p:tavLst>
                                            <p:tav tm="0">
                                              <p:val>
                                                <p:fltVal val="0"/>
                                              </p:val>
                                            </p:tav>
                                            <p:tav tm="100000">
                                              <p:val>
                                                <p:strVal val="#ppt_w"/>
                                              </p:val>
                                            </p:tav>
                                          </p:tavLst>
                                        </p:anim>
                                        <p:anim calcmode="lin" valueType="num">
                                          <p:cBhvr>
                                            <p:cTn id="77" dur="300" fill="hold"/>
                                            <p:tgtEl>
                                              <p:spTgt spid="10"/>
                                            </p:tgtEl>
                                            <p:attrNameLst>
                                              <p:attrName>ppt_h</p:attrName>
                                            </p:attrNameLst>
                                          </p:cBhvr>
                                          <p:tavLst>
                                            <p:tav tm="0">
                                              <p:val>
                                                <p:fltVal val="0"/>
                                              </p:val>
                                            </p:tav>
                                            <p:tav tm="100000">
                                              <p:val>
                                                <p:strVal val="#ppt_h"/>
                                              </p:val>
                                            </p:tav>
                                          </p:tavLst>
                                        </p:anim>
                                        <p:animEffect transition="in" filter="fade">
                                          <p:cBhvr>
                                            <p:cTn id="78" dur="3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7" grpId="1" animBg="1"/>
          <p:bldP spid="8" grpId="0" animBg="1"/>
          <p:bldP spid="8" grpId="1" animBg="1"/>
          <p:bldP spid="9" grpId="0" animBg="1"/>
          <p:bldP spid="9" grpId="1" animBg="1"/>
          <p:bldP spid="10" grpId="0"/>
          <p:bldP spid="11" grpId="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六边形 14"/>
          <p:cNvSpPr/>
          <p:nvPr/>
        </p:nvSpPr>
        <p:spPr>
          <a:xfrm rot="5400000">
            <a:off x="4032765" y="-388448"/>
            <a:ext cx="875267" cy="754541"/>
          </a:xfrm>
          <a:prstGeom prst="hexagon">
            <a:avLst/>
          </a:prstGeom>
          <a:solidFill>
            <a:srgbClr val="FFC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六边形 15"/>
          <p:cNvSpPr/>
          <p:nvPr/>
        </p:nvSpPr>
        <p:spPr>
          <a:xfrm rot="3834956">
            <a:off x="-465848" y="513612"/>
            <a:ext cx="653193" cy="563098"/>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六边形 16"/>
          <p:cNvSpPr/>
          <p:nvPr/>
        </p:nvSpPr>
        <p:spPr>
          <a:xfrm rot="687596">
            <a:off x="8141844" y="4648628"/>
            <a:ext cx="2004311" cy="1727855"/>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六边形 17"/>
          <p:cNvSpPr/>
          <p:nvPr/>
        </p:nvSpPr>
        <p:spPr>
          <a:xfrm rot="687596">
            <a:off x="8666147" y="-18793"/>
            <a:ext cx="277567" cy="239282"/>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六边形 18"/>
          <p:cNvSpPr/>
          <p:nvPr/>
        </p:nvSpPr>
        <p:spPr>
          <a:xfrm rot="1762774">
            <a:off x="185265" y="4946668"/>
            <a:ext cx="595752" cy="513580"/>
          </a:xfrm>
          <a:prstGeom prst="hexagon">
            <a:avLst/>
          </a:prstGeom>
          <a:solidFill>
            <a:srgbClr val="FFC000">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六边形 19"/>
          <p:cNvSpPr/>
          <p:nvPr/>
        </p:nvSpPr>
        <p:spPr>
          <a:xfrm rot="1419650">
            <a:off x="128541" y="403790"/>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六边形 20"/>
          <p:cNvSpPr/>
          <p:nvPr/>
        </p:nvSpPr>
        <p:spPr>
          <a:xfrm rot="3185530">
            <a:off x="8924517" y="2395848"/>
            <a:ext cx="825184" cy="711366"/>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六边形 21"/>
          <p:cNvSpPr/>
          <p:nvPr/>
        </p:nvSpPr>
        <p:spPr>
          <a:xfrm rot="3061733">
            <a:off x="-77651" y="-71223"/>
            <a:ext cx="411838" cy="355033"/>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六边形 22"/>
          <p:cNvSpPr/>
          <p:nvPr/>
        </p:nvSpPr>
        <p:spPr>
          <a:xfrm rot="1419650">
            <a:off x="8431590" y="263081"/>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六边形 23"/>
          <p:cNvSpPr/>
          <p:nvPr/>
        </p:nvSpPr>
        <p:spPr>
          <a:xfrm rot="1419650">
            <a:off x="-9470" y="4799675"/>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六边形 24"/>
          <p:cNvSpPr/>
          <p:nvPr/>
        </p:nvSpPr>
        <p:spPr>
          <a:xfrm rot="3061733">
            <a:off x="7616753" y="4864723"/>
            <a:ext cx="411838" cy="355033"/>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六边形 25"/>
          <p:cNvSpPr/>
          <p:nvPr/>
        </p:nvSpPr>
        <p:spPr>
          <a:xfrm rot="1419650">
            <a:off x="8931567" y="3836873"/>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44884" y="270778"/>
            <a:ext cx="1210588" cy="400110"/>
          </a:xfrm>
          <a:prstGeom prst="rect">
            <a:avLst/>
          </a:prstGeom>
        </p:spPr>
        <p:txBody>
          <a:bodyPr wrap="none">
            <a:spAutoFit/>
          </a:bodyPr>
          <a:lstStyle/>
          <a:p>
            <a:r>
              <a:rPr lang="zh-CN" altLang="en-US" sz="2000" b="1" dirty="0" smtClean="0">
                <a:solidFill>
                  <a:srgbClr val="FFC000"/>
                </a:solidFill>
                <a:latin typeface="微软雅黑 Light" panose="020B0502040204020203" pitchFamily="34" charset="-122"/>
                <a:ea typeface="微软雅黑 Light" panose="020B0502040204020203" pitchFamily="34" charset="-122"/>
              </a:rPr>
              <a:t>项目背景</a:t>
            </a:r>
            <a:endParaRPr lang="zh-CN" altLang="en-US" sz="2000" b="1" dirty="0">
              <a:solidFill>
                <a:srgbClr val="FFC000"/>
              </a:solidFill>
              <a:latin typeface="微软雅黑 Light" panose="020B0502040204020203" pitchFamily="34" charset="-122"/>
              <a:ea typeface="微软雅黑 Light" panose="020B0502040204020203" pitchFamily="34" charset="-122"/>
            </a:endParaRPr>
          </a:p>
        </p:txBody>
      </p:sp>
      <p:sp>
        <p:nvSpPr>
          <p:cNvPr id="28" name="矩形 27"/>
          <p:cNvSpPr/>
          <p:nvPr/>
        </p:nvSpPr>
        <p:spPr>
          <a:xfrm>
            <a:off x="502545" y="312286"/>
            <a:ext cx="45719" cy="29801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4470399" y="390335"/>
            <a:ext cx="2365" cy="4949045"/>
          </a:xfrm>
          <a:prstGeom prst="line">
            <a:avLst/>
          </a:prstGeom>
          <a:ln w="0">
            <a:solidFill>
              <a:srgbClr val="FFC000"/>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330699" y="1100502"/>
            <a:ext cx="279400" cy="279400"/>
          </a:xfrm>
          <a:prstGeom prst="ellipse">
            <a:avLst/>
          </a:prstGeom>
          <a:solidFill>
            <a:srgbClr val="050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4330699" y="2560057"/>
            <a:ext cx="279400" cy="279400"/>
          </a:xfrm>
          <a:prstGeom prst="ellipse">
            <a:avLst/>
          </a:prstGeom>
          <a:solidFill>
            <a:srgbClr val="050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330699" y="4019612"/>
            <a:ext cx="279400" cy="279400"/>
          </a:xfrm>
          <a:prstGeom prst="ellipse">
            <a:avLst/>
          </a:prstGeom>
          <a:solidFill>
            <a:srgbClr val="050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754565" y="1050041"/>
            <a:ext cx="1005403" cy="338554"/>
          </a:xfrm>
          <a:prstGeom prst="rect">
            <a:avLst/>
          </a:prstGeom>
          <a:noFill/>
        </p:spPr>
        <p:txBody>
          <a:bodyPr wrap="none">
            <a:spAutoFit/>
          </a:bodyPr>
          <a:lstStyle/>
          <a:p>
            <a:pPr algn="ctr"/>
            <a:r>
              <a:rPr lang="zh-CN" altLang="en-US" sz="1600" b="1" dirty="0" smtClean="0">
                <a:solidFill>
                  <a:srgbClr val="FFC000"/>
                </a:solidFill>
                <a:latin typeface="微软雅黑 Light" panose="020B0502040204020203" pitchFamily="34" charset="-122"/>
                <a:ea typeface="微软雅黑 Light" panose="020B0502040204020203" pitchFamily="34" charset="-122"/>
              </a:rPr>
              <a:t>背景介绍</a:t>
            </a:r>
            <a:endParaRPr lang="zh-CN" altLang="en-US" sz="1600" b="1" dirty="0">
              <a:solidFill>
                <a:srgbClr val="FFC000"/>
              </a:solidFill>
              <a:latin typeface="微软雅黑 Light" panose="020B0502040204020203" pitchFamily="34" charset="-122"/>
              <a:ea typeface="微软雅黑 Light" panose="020B0502040204020203" pitchFamily="34" charset="-122"/>
            </a:endParaRPr>
          </a:p>
        </p:txBody>
      </p:sp>
      <p:sp>
        <p:nvSpPr>
          <p:cNvPr id="32" name="矩形 31"/>
          <p:cNvSpPr/>
          <p:nvPr/>
        </p:nvSpPr>
        <p:spPr>
          <a:xfrm>
            <a:off x="4610099" y="1365571"/>
            <a:ext cx="3941635" cy="784830"/>
          </a:xfrm>
          <a:prstGeom prst="rect">
            <a:avLst/>
          </a:prstGeom>
        </p:spPr>
        <p:txBody>
          <a:bodyPr wrap="square">
            <a:spAutoFit/>
          </a:bodyPr>
          <a:lstStyle/>
          <a:p>
            <a:pPr algn="just">
              <a:lnSpc>
                <a:spcPct val="150000"/>
              </a:lnSpc>
            </a:pPr>
            <a:r>
              <a:rPr lang="zh-CN" altLang="en-US" sz="1000" dirty="0" smtClean="0">
                <a:solidFill>
                  <a:schemeClr val="bg1"/>
                </a:solidFill>
                <a:latin typeface="微软雅黑 Light" panose="020B0502040204020203" pitchFamily="34" charset="-122"/>
                <a:ea typeface="微软雅黑 Light" panose="020B0502040204020203" pitchFamily="34" charset="-122"/>
              </a:rPr>
              <a:t>受疫情影响，大多数企业人员通勤受限，为</a:t>
            </a:r>
            <a:r>
              <a:rPr lang="zh-CN" altLang="en-US" sz="1000" dirty="0">
                <a:solidFill>
                  <a:schemeClr val="bg1"/>
                </a:solidFill>
                <a:latin typeface="微软雅黑 Light" panose="020B0502040204020203" pitchFamily="34" charset="-122"/>
                <a:ea typeface="微软雅黑 Light" panose="020B0502040204020203" pitchFamily="34" charset="-122"/>
              </a:rPr>
              <a:t>从源头上减少感染病毒的可能，越来越多的企业开启了“云办公”模式，线上沟通成为推进业务与工作的主要途径之一。</a:t>
            </a:r>
          </a:p>
        </p:txBody>
      </p:sp>
      <p:sp>
        <p:nvSpPr>
          <p:cNvPr id="33" name="矩形 32"/>
          <p:cNvSpPr/>
          <p:nvPr/>
        </p:nvSpPr>
        <p:spPr>
          <a:xfrm>
            <a:off x="4610099" y="3956768"/>
            <a:ext cx="800219" cy="338554"/>
          </a:xfrm>
          <a:prstGeom prst="rect">
            <a:avLst/>
          </a:prstGeom>
          <a:noFill/>
        </p:spPr>
        <p:txBody>
          <a:bodyPr wrap="none">
            <a:spAutoFit/>
          </a:bodyPr>
          <a:lstStyle/>
          <a:p>
            <a:pPr algn="ctr"/>
            <a:r>
              <a:rPr lang="zh-CN" altLang="en-US" sz="1600" b="1" dirty="0" smtClean="0">
                <a:solidFill>
                  <a:srgbClr val="FFC000"/>
                </a:solidFill>
                <a:latin typeface="微软雅黑 Light" panose="020B0502040204020203" pitchFamily="34" charset="-122"/>
                <a:ea typeface="微软雅黑 Light" panose="020B0502040204020203" pitchFamily="34" charset="-122"/>
              </a:rPr>
              <a:t>原型图</a:t>
            </a:r>
            <a:endParaRPr lang="zh-CN" altLang="en-US" sz="1600" b="1" dirty="0">
              <a:solidFill>
                <a:srgbClr val="FFC000"/>
              </a:solidFill>
              <a:latin typeface="微软雅黑 Light" panose="020B0502040204020203" pitchFamily="34" charset="-122"/>
              <a:ea typeface="微软雅黑 Light" panose="020B0502040204020203" pitchFamily="34" charset="-122"/>
            </a:endParaRPr>
          </a:p>
        </p:txBody>
      </p:sp>
      <p:sp>
        <p:nvSpPr>
          <p:cNvPr id="34" name="矩形 33"/>
          <p:cNvSpPr/>
          <p:nvPr/>
        </p:nvSpPr>
        <p:spPr>
          <a:xfrm>
            <a:off x="4610099" y="4272298"/>
            <a:ext cx="3941635" cy="323165"/>
          </a:xfrm>
          <a:prstGeom prst="rect">
            <a:avLst/>
          </a:prstGeom>
        </p:spPr>
        <p:txBody>
          <a:bodyPr wrap="square">
            <a:spAutoFit/>
          </a:bodyPr>
          <a:lstStyle/>
          <a:p>
            <a:pPr algn="just">
              <a:lnSpc>
                <a:spcPct val="150000"/>
              </a:lnSpc>
            </a:pPr>
            <a:r>
              <a:rPr lang="zh-CN" altLang="en-US" sz="1000" dirty="0" smtClean="0">
                <a:solidFill>
                  <a:schemeClr val="bg1"/>
                </a:solidFill>
                <a:latin typeface="微软雅黑 Light" panose="020B0502040204020203" pitchFamily="34" charset="-122"/>
                <a:ea typeface="微软雅黑 Light" panose="020B0502040204020203" pitchFamily="34" charset="-122"/>
              </a:rPr>
              <a:t>根据项目初始需求，并绘制初版原型图</a:t>
            </a:r>
            <a:endParaRPr lang="zh-CN" altLang="en-US" sz="1000" dirty="0">
              <a:solidFill>
                <a:schemeClr val="bg1"/>
              </a:solidFill>
              <a:latin typeface="微软雅黑 Light" panose="020B0502040204020203" pitchFamily="34" charset="-122"/>
              <a:ea typeface="微软雅黑 Light" panose="020B0502040204020203" pitchFamily="34" charset="-122"/>
            </a:endParaRPr>
          </a:p>
        </p:txBody>
      </p:sp>
      <p:sp>
        <p:nvSpPr>
          <p:cNvPr id="35" name="矩形 34"/>
          <p:cNvSpPr/>
          <p:nvPr/>
        </p:nvSpPr>
        <p:spPr>
          <a:xfrm>
            <a:off x="3099761" y="2322990"/>
            <a:ext cx="1005403" cy="338554"/>
          </a:xfrm>
          <a:prstGeom prst="rect">
            <a:avLst/>
          </a:prstGeom>
          <a:noFill/>
        </p:spPr>
        <p:txBody>
          <a:bodyPr wrap="none">
            <a:spAutoFit/>
          </a:bodyPr>
          <a:lstStyle/>
          <a:p>
            <a:pPr algn="ctr"/>
            <a:r>
              <a:rPr lang="zh-CN" altLang="en-US" sz="1600" b="1" dirty="0" smtClean="0">
                <a:solidFill>
                  <a:srgbClr val="FFC000"/>
                </a:solidFill>
                <a:latin typeface="微软雅黑 Light" panose="020B0502040204020203" pitchFamily="34" charset="-122"/>
                <a:ea typeface="微软雅黑 Light" panose="020B0502040204020203" pitchFamily="34" charset="-122"/>
              </a:rPr>
              <a:t>项目由来</a:t>
            </a:r>
            <a:endParaRPr lang="zh-CN" altLang="en-US" sz="1600" b="1" dirty="0">
              <a:solidFill>
                <a:srgbClr val="FFC000"/>
              </a:solidFill>
              <a:latin typeface="微软雅黑 Light" panose="020B0502040204020203" pitchFamily="34" charset="-122"/>
              <a:ea typeface="微软雅黑 Light" panose="020B0502040204020203" pitchFamily="34" charset="-122"/>
            </a:endParaRPr>
          </a:p>
        </p:txBody>
      </p:sp>
      <p:sp>
        <p:nvSpPr>
          <p:cNvPr id="36" name="矩形 35"/>
          <p:cNvSpPr/>
          <p:nvPr/>
        </p:nvSpPr>
        <p:spPr>
          <a:xfrm>
            <a:off x="97596" y="2638520"/>
            <a:ext cx="4110574" cy="1015663"/>
          </a:xfrm>
          <a:prstGeom prst="rect">
            <a:avLst/>
          </a:prstGeom>
        </p:spPr>
        <p:txBody>
          <a:bodyPr wrap="square">
            <a:spAutoFit/>
          </a:bodyPr>
          <a:lstStyle/>
          <a:p>
            <a:pPr algn="r">
              <a:lnSpc>
                <a:spcPct val="150000"/>
              </a:lnSpc>
            </a:pPr>
            <a:r>
              <a:rPr lang="zh-CN" altLang="en-US" sz="1000" dirty="0">
                <a:solidFill>
                  <a:schemeClr val="bg1"/>
                </a:solidFill>
                <a:latin typeface="微软雅黑 Light" panose="020B0502040204020203" pitchFamily="34" charset="-122"/>
                <a:ea typeface="微软雅黑 Light" panose="020B0502040204020203" pitchFamily="34" charset="-122"/>
              </a:rPr>
              <a:t>从功能上来看，新一代的办公协同软件产品融合了大量人工智能技术和大数据分析的功能，智能服务成为了软件产品新的卖点；从商业模式上</a:t>
            </a:r>
            <a:r>
              <a:rPr lang="zh-CN" altLang="en-US" sz="1000" dirty="0" smtClean="0">
                <a:solidFill>
                  <a:schemeClr val="bg1"/>
                </a:solidFill>
                <a:latin typeface="微软雅黑 Light" panose="020B0502040204020203" pitchFamily="34" charset="-122"/>
                <a:ea typeface="微软雅黑 Light" panose="020B0502040204020203" pitchFamily="34" charset="-122"/>
              </a:rPr>
              <a:t>来看，越来越</a:t>
            </a:r>
            <a:r>
              <a:rPr lang="zh-CN" altLang="en-US" sz="1000" dirty="0">
                <a:solidFill>
                  <a:schemeClr val="bg1"/>
                </a:solidFill>
                <a:latin typeface="微软雅黑 Light" panose="020B0502040204020203" pitchFamily="34" charset="-122"/>
                <a:ea typeface="微软雅黑 Light" panose="020B0502040204020203" pitchFamily="34" charset="-122"/>
              </a:rPr>
              <a:t>多的企业开始</a:t>
            </a:r>
            <a:r>
              <a:rPr lang="zh-CN" altLang="en-US" sz="1000" dirty="0" smtClean="0">
                <a:solidFill>
                  <a:schemeClr val="bg1"/>
                </a:solidFill>
                <a:latin typeface="微软雅黑 Light" panose="020B0502040204020203" pitchFamily="34" charset="-122"/>
                <a:ea typeface="微软雅黑 Light" panose="020B0502040204020203" pitchFamily="34" charset="-122"/>
              </a:rPr>
              <a:t>相信云业务</a:t>
            </a:r>
            <a:r>
              <a:rPr lang="zh-CN" altLang="en-US" sz="1000" dirty="0">
                <a:solidFill>
                  <a:schemeClr val="bg1"/>
                </a:solidFill>
                <a:latin typeface="微软雅黑 Light" panose="020B0502040204020203" pitchFamily="34" charset="-122"/>
                <a:ea typeface="微软雅黑 Light" panose="020B0502040204020203" pitchFamily="34" charset="-122"/>
              </a:rPr>
              <a:t>和</a:t>
            </a:r>
            <a:r>
              <a:rPr lang="zh-CN" altLang="en-US" sz="1000" dirty="0" smtClean="0">
                <a:solidFill>
                  <a:schemeClr val="bg1"/>
                </a:solidFill>
                <a:latin typeface="微软雅黑 Light" panose="020B0502040204020203" pitchFamily="34" charset="-122"/>
                <a:ea typeface="微软雅黑 Light" panose="020B0502040204020203" pitchFamily="34" charset="-122"/>
              </a:rPr>
              <a:t>数据会成为最终</a:t>
            </a:r>
            <a:r>
              <a:rPr lang="zh-CN" altLang="en-US" sz="1000" dirty="0">
                <a:solidFill>
                  <a:schemeClr val="bg1"/>
                </a:solidFill>
                <a:latin typeface="微软雅黑 Light" panose="020B0502040204020203" pitchFamily="34" charset="-122"/>
                <a:ea typeface="微软雅黑 Light" panose="020B0502040204020203" pitchFamily="34" charset="-122"/>
              </a:rPr>
              <a:t>归宿，由此带来基于云</a:t>
            </a:r>
            <a:r>
              <a:rPr lang="zh-CN" altLang="en-US" sz="1000" dirty="0" smtClean="0">
                <a:solidFill>
                  <a:schemeClr val="bg1"/>
                </a:solidFill>
                <a:latin typeface="微软雅黑 Light" panose="020B0502040204020203" pitchFamily="34" charset="-122"/>
                <a:ea typeface="微软雅黑 Light" panose="020B0502040204020203" pitchFamily="34" charset="-122"/>
              </a:rPr>
              <a:t>的公</a:t>
            </a:r>
            <a:r>
              <a:rPr lang="zh-CN" altLang="en-US" sz="1000" dirty="0">
                <a:solidFill>
                  <a:schemeClr val="bg1"/>
                </a:solidFill>
                <a:latin typeface="微软雅黑 Light" panose="020B0502040204020203" pitchFamily="34" charset="-122"/>
                <a:ea typeface="微软雅黑 Light" panose="020B0502040204020203" pitchFamily="34" charset="-122"/>
              </a:rPr>
              <a:t>协同软件业务将保持高速增长。</a:t>
            </a:r>
          </a:p>
        </p:txBody>
      </p:sp>
    </p:spTree>
    <p:extLst>
      <p:ext uri="{BB962C8B-B14F-4D97-AF65-F5344CB8AC3E}">
        <p14:creationId xmlns:p14="http://schemas.microsoft.com/office/powerpoint/2010/main" val="5823593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34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34000">
                                          <p:cBhvr additive="base">
                                            <p:cTn id="7" dur="500" fill="hold"/>
                                            <p:tgtEl>
                                              <p:spTgt spid="9"/>
                                            </p:tgtEl>
                                            <p:attrNameLst>
                                              <p:attrName>ppt_x</p:attrName>
                                            </p:attrNameLst>
                                          </p:cBhvr>
                                          <p:tavLst>
                                            <p:tav tm="0">
                                              <p:val>
                                                <p:strVal val="#ppt_x"/>
                                              </p:val>
                                            </p:tav>
                                            <p:tav tm="100000">
                                              <p:val>
                                                <p:strVal val="#ppt_x"/>
                                              </p:val>
                                            </p:tav>
                                          </p:tavLst>
                                        </p:anim>
                                        <p:anim calcmode="lin" valueType="num" p14:bounceEnd="34000">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34000">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14:bounceEnd="34000">
                                          <p:cBhvr additive="base">
                                            <p:cTn id="11" dur="500" fill="hold"/>
                                            <p:tgtEl>
                                              <p:spTgt spid="31"/>
                                            </p:tgtEl>
                                            <p:attrNameLst>
                                              <p:attrName>ppt_x</p:attrName>
                                            </p:attrNameLst>
                                          </p:cBhvr>
                                          <p:tavLst>
                                            <p:tav tm="0">
                                              <p:val>
                                                <p:strVal val="#ppt_x"/>
                                              </p:val>
                                            </p:tav>
                                            <p:tav tm="100000">
                                              <p:val>
                                                <p:strVal val="#ppt_x"/>
                                              </p:val>
                                            </p:tav>
                                          </p:tavLst>
                                        </p:anim>
                                        <p:anim calcmode="lin" valueType="num" p14:bounceEnd="34000">
                                          <p:cBhvr additive="base">
                                            <p:cTn id="12" dur="500" fill="hold"/>
                                            <p:tgtEl>
                                              <p:spTgt spid="3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34000">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14:bounceEnd="34000">
                                          <p:cBhvr additive="base">
                                            <p:cTn id="15" dur="500" fill="hold"/>
                                            <p:tgtEl>
                                              <p:spTgt spid="32"/>
                                            </p:tgtEl>
                                            <p:attrNameLst>
                                              <p:attrName>ppt_x</p:attrName>
                                            </p:attrNameLst>
                                          </p:cBhvr>
                                          <p:tavLst>
                                            <p:tav tm="0">
                                              <p:val>
                                                <p:strVal val="#ppt_x"/>
                                              </p:val>
                                            </p:tav>
                                            <p:tav tm="100000">
                                              <p:val>
                                                <p:strVal val="#ppt_x"/>
                                              </p:val>
                                            </p:tav>
                                          </p:tavLst>
                                        </p:anim>
                                        <p:anim calcmode="lin" valueType="num" p14:bounceEnd="34000">
                                          <p:cBhvr additive="base">
                                            <p:cTn id="16" dur="500" fill="hold"/>
                                            <p:tgtEl>
                                              <p:spTgt spid="3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14:presetBounceEnd="34000">
                                      <p:stCondLst>
                                        <p:cond delay="0"/>
                                      </p:stCondLst>
                                      <p:childTnLst>
                                        <p:set>
                                          <p:cBhvr>
                                            <p:cTn id="19" dur="1" fill="hold">
                                              <p:stCondLst>
                                                <p:cond delay="0"/>
                                              </p:stCondLst>
                                            </p:cTn>
                                            <p:tgtEl>
                                              <p:spTgt spid="29"/>
                                            </p:tgtEl>
                                            <p:attrNameLst>
                                              <p:attrName>style.visibility</p:attrName>
                                            </p:attrNameLst>
                                          </p:cBhvr>
                                          <p:to>
                                            <p:strVal val="visible"/>
                                          </p:to>
                                        </p:set>
                                        <p:anim calcmode="lin" valueType="num" p14:bounceEnd="34000">
                                          <p:cBhvr additive="base">
                                            <p:cTn id="20" dur="500" fill="hold"/>
                                            <p:tgtEl>
                                              <p:spTgt spid="29"/>
                                            </p:tgtEl>
                                            <p:attrNameLst>
                                              <p:attrName>ppt_x</p:attrName>
                                            </p:attrNameLst>
                                          </p:cBhvr>
                                          <p:tavLst>
                                            <p:tav tm="0">
                                              <p:val>
                                                <p:strVal val="#ppt_x"/>
                                              </p:val>
                                            </p:tav>
                                            <p:tav tm="100000">
                                              <p:val>
                                                <p:strVal val="#ppt_x"/>
                                              </p:val>
                                            </p:tav>
                                          </p:tavLst>
                                        </p:anim>
                                        <p:anim calcmode="lin" valueType="num" p14:bounceEnd="34000">
                                          <p:cBhvr additive="base">
                                            <p:cTn id="21" dur="500" fill="hold"/>
                                            <p:tgtEl>
                                              <p:spTgt spid="29"/>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14:presetBounceEnd="34000">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14:bounceEnd="34000">
                                          <p:cBhvr additive="base">
                                            <p:cTn id="24" dur="500" fill="hold"/>
                                            <p:tgtEl>
                                              <p:spTgt spid="35"/>
                                            </p:tgtEl>
                                            <p:attrNameLst>
                                              <p:attrName>ppt_x</p:attrName>
                                            </p:attrNameLst>
                                          </p:cBhvr>
                                          <p:tavLst>
                                            <p:tav tm="0">
                                              <p:val>
                                                <p:strVal val="#ppt_x"/>
                                              </p:val>
                                            </p:tav>
                                            <p:tav tm="100000">
                                              <p:val>
                                                <p:strVal val="#ppt_x"/>
                                              </p:val>
                                            </p:tav>
                                          </p:tavLst>
                                        </p:anim>
                                        <p:anim calcmode="lin" valueType="num" p14:bounceEnd="34000">
                                          <p:cBhvr additive="base">
                                            <p:cTn id="25" dur="500" fill="hold"/>
                                            <p:tgtEl>
                                              <p:spTgt spid="35"/>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14:presetBounceEnd="34000">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14:bounceEnd="34000">
                                          <p:cBhvr additive="base">
                                            <p:cTn id="28" dur="500" fill="hold"/>
                                            <p:tgtEl>
                                              <p:spTgt spid="36"/>
                                            </p:tgtEl>
                                            <p:attrNameLst>
                                              <p:attrName>ppt_x</p:attrName>
                                            </p:attrNameLst>
                                          </p:cBhvr>
                                          <p:tavLst>
                                            <p:tav tm="0">
                                              <p:val>
                                                <p:strVal val="#ppt_x"/>
                                              </p:val>
                                            </p:tav>
                                            <p:tav tm="100000">
                                              <p:val>
                                                <p:strVal val="#ppt_x"/>
                                              </p:val>
                                            </p:tav>
                                          </p:tavLst>
                                        </p:anim>
                                        <p:anim calcmode="lin" valueType="num" p14:bounceEnd="34000">
                                          <p:cBhvr additive="base">
                                            <p:cTn id="29" dur="500" fill="hold"/>
                                            <p:tgtEl>
                                              <p:spTgt spid="36"/>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grpId="0" nodeType="afterEffect" p14:presetBounceEnd="34000">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14:bounceEnd="34000">
                                          <p:cBhvr additive="base">
                                            <p:cTn id="33" dur="500" fill="hold"/>
                                            <p:tgtEl>
                                              <p:spTgt spid="30"/>
                                            </p:tgtEl>
                                            <p:attrNameLst>
                                              <p:attrName>ppt_x</p:attrName>
                                            </p:attrNameLst>
                                          </p:cBhvr>
                                          <p:tavLst>
                                            <p:tav tm="0">
                                              <p:val>
                                                <p:strVal val="#ppt_x"/>
                                              </p:val>
                                            </p:tav>
                                            <p:tav tm="100000">
                                              <p:val>
                                                <p:strVal val="#ppt_x"/>
                                              </p:val>
                                            </p:tav>
                                          </p:tavLst>
                                        </p:anim>
                                        <p:anim calcmode="lin" valueType="num" p14:bounceEnd="34000">
                                          <p:cBhvr additive="base">
                                            <p:cTn id="34" dur="500" fill="hold"/>
                                            <p:tgtEl>
                                              <p:spTgt spid="3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14:presetBounceEnd="34000">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14:bounceEnd="34000">
                                          <p:cBhvr additive="base">
                                            <p:cTn id="37" dur="500" fill="hold"/>
                                            <p:tgtEl>
                                              <p:spTgt spid="34"/>
                                            </p:tgtEl>
                                            <p:attrNameLst>
                                              <p:attrName>ppt_x</p:attrName>
                                            </p:attrNameLst>
                                          </p:cBhvr>
                                          <p:tavLst>
                                            <p:tav tm="0">
                                              <p:val>
                                                <p:strVal val="#ppt_x"/>
                                              </p:val>
                                            </p:tav>
                                            <p:tav tm="100000">
                                              <p:val>
                                                <p:strVal val="#ppt_x"/>
                                              </p:val>
                                            </p:tav>
                                          </p:tavLst>
                                        </p:anim>
                                        <p:anim calcmode="lin" valueType="num" p14:bounceEnd="34000">
                                          <p:cBhvr additive="base">
                                            <p:cTn id="38" dur="500" fill="hold"/>
                                            <p:tgtEl>
                                              <p:spTgt spid="3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14:presetBounceEnd="34000">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14:bounceEnd="34000">
                                          <p:cBhvr additive="base">
                                            <p:cTn id="41" dur="500" fill="hold"/>
                                            <p:tgtEl>
                                              <p:spTgt spid="33"/>
                                            </p:tgtEl>
                                            <p:attrNameLst>
                                              <p:attrName>ppt_x</p:attrName>
                                            </p:attrNameLst>
                                          </p:cBhvr>
                                          <p:tavLst>
                                            <p:tav tm="0">
                                              <p:val>
                                                <p:strVal val="#ppt_x"/>
                                              </p:val>
                                            </p:tav>
                                            <p:tav tm="100000">
                                              <p:val>
                                                <p:strVal val="#ppt_x"/>
                                              </p:val>
                                            </p:tav>
                                          </p:tavLst>
                                        </p:anim>
                                        <p:anim calcmode="lin" valueType="num" p14:bounceEnd="34000">
                                          <p:cBhvr additive="base">
                                            <p:cTn id="4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9" grpId="0" animBg="1"/>
          <p:bldP spid="30" grpId="0" animBg="1"/>
          <p:bldP spid="31" grpId="0"/>
          <p:bldP spid="32" grpId="0"/>
          <p:bldP spid="33" grpId="0"/>
          <p:bldP spid="34" grpId="0"/>
          <p:bldP spid="35" grpId="0"/>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ppt_x"/>
                                              </p:val>
                                            </p:tav>
                                            <p:tav tm="100000">
                                              <p:val>
                                                <p:strVal val="#ppt_x"/>
                                              </p:val>
                                            </p:tav>
                                          </p:tavLst>
                                        </p:anim>
                                        <p:anim calcmode="lin" valueType="num">
                                          <p:cBhvr additive="base">
                                            <p:cTn id="12" dur="500" fill="hold"/>
                                            <p:tgtEl>
                                              <p:spTgt spid="3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ppt_x"/>
                                              </p:val>
                                            </p:tav>
                                            <p:tav tm="100000">
                                              <p:val>
                                                <p:strVal val="#ppt_x"/>
                                              </p:val>
                                            </p:tav>
                                          </p:tavLst>
                                        </p:anim>
                                        <p:anim calcmode="lin" valueType="num">
                                          <p:cBhvr additive="base">
                                            <p:cTn id="16" dur="500" fill="hold"/>
                                            <p:tgtEl>
                                              <p:spTgt spid="3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 calcmode="lin" valueType="num">
                                          <p:cBhvr additive="base">
                                            <p:cTn id="20" dur="500" fill="hold"/>
                                            <p:tgtEl>
                                              <p:spTgt spid="29"/>
                                            </p:tgtEl>
                                            <p:attrNameLst>
                                              <p:attrName>ppt_x</p:attrName>
                                            </p:attrNameLst>
                                          </p:cBhvr>
                                          <p:tavLst>
                                            <p:tav tm="0">
                                              <p:val>
                                                <p:strVal val="#ppt_x"/>
                                              </p:val>
                                            </p:tav>
                                            <p:tav tm="100000">
                                              <p:val>
                                                <p:strVal val="#ppt_x"/>
                                              </p:val>
                                            </p:tav>
                                          </p:tavLst>
                                        </p:anim>
                                        <p:anim calcmode="lin" valueType="num">
                                          <p:cBhvr additive="base">
                                            <p:cTn id="21" dur="500" fill="hold"/>
                                            <p:tgtEl>
                                              <p:spTgt spid="29"/>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fill="hold"/>
                                            <p:tgtEl>
                                              <p:spTgt spid="35"/>
                                            </p:tgtEl>
                                            <p:attrNameLst>
                                              <p:attrName>ppt_x</p:attrName>
                                            </p:attrNameLst>
                                          </p:cBhvr>
                                          <p:tavLst>
                                            <p:tav tm="0">
                                              <p:val>
                                                <p:strVal val="#ppt_x"/>
                                              </p:val>
                                            </p:tav>
                                            <p:tav tm="100000">
                                              <p:val>
                                                <p:strVal val="#ppt_x"/>
                                              </p:val>
                                            </p:tav>
                                          </p:tavLst>
                                        </p:anim>
                                        <p:anim calcmode="lin" valueType="num">
                                          <p:cBhvr additive="base">
                                            <p:cTn id="25" dur="500" fill="hold"/>
                                            <p:tgtEl>
                                              <p:spTgt spid="35"/>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500" fill="hold"/>
                                            <p:tgtEl>
                                              <p:spTgt spid="36"/>
                                            </p:tgtEl>
                                            <p:attrNameLst>
                                              <p:attrName>ppt_x</p:attrName>
                                            </p:attrNameLst>
                                          </p:cBhvr>
                                          <p:tavLst>
                                            <p:tav tm="0">
                                              <p:val>
                                                <p:strVal val="#ppt_x"/>
                                              </p:val>
                                            </p:tav>
                                            <p:tav tm="100000">
                                              <p:val>
                                                <p:strVal val="#ppt_x"/>
                                              </p:val>
                                            </p:tav>
                                          </p:tavLst>
                                        </p:anim>
                                        <p:anim calcmode="lin" valueType="num">
                                          <p:cBhvr additive="base">
                                            <p:cTn id="29" dur="500" fill="hold"/>
                                            <p:tgtEl>
                                              <p:spTgt spid="36"/>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500" fill="hold"/>
                                            <p:tgtEl>
                                              <p:spTgt spid="34"/>
                                            </p:tgtEl>
                                            <p:attrNameLst>
                                              <p:attrName>ppt_x</p:attrName>
                                            </p:attrNameLst>
                                          </p:cBhvr>
                                          <p:tavLst>
                                            <p:tav tm="0">
                                              <p:val>
                                                <p:strVal val="#ppt_x"/>
                                              </p:val>
                                            </p:tav>
                                            <p:tav tm="100000">
                                              <p:val>
                                                <p:strVal val="#ppt_x"/>
                                              </p:val>
                                            </p:tav>
                                          </p:tavLst>
                                        </p:anim>
                                        <p:anim calcmode="lin" valueType="num">
                                          <p:cBhvr additive="base">
                                            <p:cTn id="38" dur="500" fill="hold"/>
                                            <p:tgtEl>
                                              <p:spTgt spid="3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500" fill="hold"/>
                                            <p:tgtEl>
                                              <p:spTgt spid="33"/>
                                            </p:tgtEl>
                                            <p:attrNameLst>
                                              <p:attrName>ppt_x</p:attrName>
                                            </p:attrNameLst>
                                          </p:cBhvr>
                                          <p:tavLst>
                                            <p:tav tm="0">
                                              <p:val>
                                                <p:strVal val="#ppt_x"/>
                                              </p:val>
                                            </p:tav>
                                            <p:tav tm="100000">
                                              <p:val>
                                                <p:strVal val="#ppt_x"/>
                                              </p:val>
                                            </p:tav>
                                          </p:tavLst>
                                        </p:anim>
                                        <p:anim calcmode="lin" valueType="num">
                                          <p:cBhvr additive="base">
                                            <p:cTn id="4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9" grpId="0" animBg="1"/>
          <p:bldP spid="30" grpId="0" animBg="1"/>
          <p:bldP spid="31" grpId="0"/>
          <p:bldP spid="32" grpId="0"/>
          <p:bldP spid="33" grpId="0"/>
          <p:bldP spid="34" grpId="0"/>
          <p:bldP spid="35" grpId="0"/>
          <p:bldP spid="36"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六边形 14"/>
          <p:cNvSpPr/>
          <p:nvPr/>
        </p:nvSpPr>
        <p:spPr>
          <a:xfrm rot="5400000">
            <a:off x="4032765" y="-388448"/>
            <a:ext cx="875267" cy="754541"/>
          </a:xfrm>
          <a:prstGeom prst="hexagon">
            <a:avLst/>
          </a:prstGeom>
          <a:solidFill>
            <a:srgbClr val="FFC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六边形 15"/>
          <p:cNvSpPr/>
          <p:nvPr/>
        </p:nvSpPr>
        <p:spPr>
          <a:xfrm rot="3834956">
            <a:off x="-465848" y="513612"/>
            <a:ext cx="653193" cy="563098"/>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六边形 16"/>
          <p:cNvSpPr/>
          <p:nvPr/>
        </p:nvSpPr>
        <p:spPr>
          <a:xfrm rot="687596">
            <a:off x="8141844" y="4648628"/>
            <a:ext cx="2004311" cy="1727855"/>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六边形 17"/>
          <p:cNvSpPr/>
          <p:nvPr/>
        </p:nvSpPr>
        <p:spPr>
          <a:xfrm rot="687596">
            <a:off x="8666147" y="-18793"/>
            <a:ext cx="277567" cy="239282"/>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六边形 18"/>
          <p:cNvSpPr/>
          <p:nvPr/>
        </p:nvSpPr>
        <p:spPr>
          <a:xfrm rot="1762774">
            <a:off x="185265" y="4946668"/>
            <a:ext cx="595752" cy="513580"/>
          </a:xfrm>
          <a:prstGeom prst="hexagon">
            <a:avLst/>
          </a:prstGeom>
          <a:solidFill>
            <a:srgbClr val="FFC000">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六边形 19"/>
          <p:cNvSpPr/>
          <p:nvPr/>
        </p:nvSpPr>
        <p:spPr>
          <a:xfrm rot="1419650">
            <a:off x="128541" y="403790"/>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六边形 20"/>
          <p:cNvSpPr/>
          <p:nvPr/>
        </p:nvSpPr>
        <p:spPr>
          <a:xfrm rot="3185530">
            <a:off x="8924517" y="2395848"/>
            <a:ext cx="825184" cy="711366"/>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六边形 21"/>
          <p:cNvSpPr/>
          <p:nvPr/>
        </p:nvSpPr>
        <p:spPr>
          <a:xfrm rot="3061733">
            <a:off x="-77651" y="-71223"/>
            <a:ext cx="411838" cy="355033"/>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六边形 22"/>
          <p:cNvSpPr/>
          <p:nvPr/>
        </p:nvSpPr>
        <p:spPr>
          <a:xfrm rot="1419650">
            <a:off x="8431590" y="263081"/>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六边形 23"/>
          <p:cNvSpPr/>
          <p:nvPr/>
        </p:nvSpPr>
        <p:spPr>
          <a:xfrm rot="1419650">
            <a:off x="-9470" y="4799675"/>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六边形 24"/>
          <p:cNvSpPr/>
          <p:nvPr/>
        </p:nvSpPr>
        <p:spPr>
          <a:xfrm rot="3061733">
            <a:off x="7616753" y="4864723"/>
            <a:ext cx="411838" cy="355033"/>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六边形 25"/>
          <p:cNvSpPr/>
          <p:nvPr/>
        </p:nvSpPr>
        <p:spPr>
          <a:xfrm rot="1419650">
            <a:off x="8931567" y="3836873"/>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44884" y="270778"/>
            <a:ext cx="1467068" cy="400110"/>
          </a:xfrm>
          <a:prstGeom prst="rect">
            <a:avLst/>
          </a:prstGeom>
        </p:spPr>
        <p:txBody>
          <a:bodyPr wrap="none">
            <a:spAutoFit/>
          </a:bodyPr>
          <a:lstStyle/>
          <a:p>
            <a:r>
              <a:rPr lang="zh-CN" altLang="en-US" sz="2000" b="1" dirty="0" smtClean="0">
                <a:solidFill>
                  <a:srgbClr val="FFC000"/>
                </a:solidFill>
                <a:latin typeface="微软雅黑 Light" panose="020B0502040204020203" pitchFamily="34" charset="-122"/>
                <a:ea typeface="微软雅黑 Light" panose="020B0502040204020203" pitchFamily="34" charset="-122"/>
              </a:rPr>
              <a:t>原型图绘制</a:t>
            </a:r>
            <a:endParaRPr lang="zh-CN" altLang="en-US" sz="2000" b="1" dirty="0">
              <a:solidFill>
                <a:srgbClr val="FFC000"/>
              </a:solidFill>
              <a:latin typeface="微软雅黑 Light" panose="020B0502040204020203" pitchFamily="34" charset="-122"/>
              <a:ea typeface="微软雅黑 Light" panose="020B0502040204020203" pitchFamily="34" charset="-122"/>
            </a:endParaRPr>
          </a:p>
        </p:txBody>
      </p:sp>
      <p:sp>
        <p:nvSpPr>
          <p:cNvPr id="28" name="矩形 27"/>
          <p:cNvSpPr/>
          <p:nvPr/>
        </p:nvSpPr>
        <p:spPr>
          <a:xfrm>
            <a:off x="502545" y="312286"/>
            <a:ext cx="45719" cy="29801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4470399" y="390335"/>
            <a:ext cx="2365" cy="4949045"/>
          </a:xfrm>
          <a:prstGeom prst="line">
            <a:avLst/>
          </a:prstGeom>
          <a:ln w="0">
            <a:solidFill>
              <a:srgbClr val="FFC000"/>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330699" y="1100502"/>
            <a:ext cx="279400" cy="279400"/>
          </a:xfrm>
          <a:prstGeom prst="ellipse">
            <a:avLst/>
          </a:prstGeom>
          <a:solidFill>
            <a:srgbClr val="050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4330699" y="2560057"/>
            <a:ext cx="279400" cy="279400"/>
          </a:xfrm>
          <a:prstGeom prst="ellipse">
            <a:avLst/>
          </a:prstGeom>
          <a:solidFill>
            <a:srgbClr val="050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330699" y="4019612"/>
            <a:ext cx="279400" cy="279400"/>
          </a:xfrm>
          <a:prstGeom prst="ellipse">
            <a:avLst/>
          </a:prstGeom>
          <a:solidFill>
            <a:srgbClr val="050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209895" y="1197236"/>
            <a:ext cx="595035" cy="338554"/>
          </a:xfrm>
          <a:prstGeom prst="rect">
            <a:avLst/>
          </a:prstGeom>
          <a:noFill/>
        </p:spPr>
        <p:txBody>
          <a:bodyPr wrap="none">
            <a:spAutoFit/>
          </a:bodyPr>
          <a:lstStyle/>
          <a:p>
            <a:pPr algn="ctr"/>
            <a:r>
              <a:rPr lang="zh-CN" altLang="en-US" sz="1600" b="1" dirty="0" smtClean="0">
                <a:solidFill>
                  <a:srgbClr val="FFC000"/>
                </a:solidFill>
                <a:latin typeface="微软雅黑 Light" panose="020B0502040204020203" pitchFamily="34" charset="-122"/>
                <a:ea typeface="微软雅黑 Light" panose="020B0502040204020203" pitchFamily="34" charset="-122"/>
              </a:rPr>
              <a:t>首页</a:t>
            </a:r>
            <a:endParaRPr lang="zh-CN" altLang="en-US" sz="1600" b="1" dirty="0">
              <a:solidFill>
                <a:srgbClr val="FFC000"/>
              </a:solidFill>
              <a:latin typeface="微软雅黑 Light" panose="020B0502040204020203" pitchFamily="34" charset="-122"/>
              <a:ea typeface="微软雅黑 Light" panose="020B0502040204020203" pitchFamily="34" charset="-122"/>
            </a:endParaRPr>
          </a:p>
        </p:txBody>
      </p:sp>
      <p:sp>
        <p:nvSpPr>
          <p:cNvPr id="41" name="矩形 40"/>
          <p:cNvSpPr/>
          <p:nvPr/>
        </p:nvSpPr>
        <p:spPr>
          <a:xfrm>
            <a:off x="3238907" y="1201101"/>
            <a:ext cx="1005403" cy="338554"/>
          </a:xfrm>
          <a:prstGeom prst="rect">
            <a:avLst/>
          </a:prstGeom>
          <a:noFill/>
        </p:spPr>
        <p:txBody>
          <a:bodyPr wrap="none">
            <a:spAutoFit/>
          </a:bodyPr>
          <a:lstStyle/>
          <a:p>
            <a:pPr algn="ctr"/>
            <a:r>
              <a:rPr lang="zh-CN" altLang="en-US" sz="1600" b="1" dirty="0" smtClean="0">
                <a:solidFill>
                  <a:srgbClr val="FFC000"/>
                </a:solidFill>
                <a:latin typeface="微软雅黑 Light" panose="020B0502040204020203" pitchFamily="34" charset="-122"/>
                <a:ea typeface="微软雅黑 Light" panose="020B0502040204020203" pitchFamily="34" charset="-122"/>
              </a:rPr>
              <a:t>登录注册</a:t>
            </a:r>
            <a:endParaRPr lang="zh-CN" altLang="en-US" sz="1600" b="1" dirty="0">
              <a:solidFill>
                <a:srgbClr val="FFC000"/>
              </a:solidFill>
              <a:latin typeface="微软雅黑 Light" panose="020B0502040204020203" pitchFamily="34" charset="-122"/>
              <a:ea typeface="微软雅黑 Light" panose="020B0502040204020203" pitchFamily="34" charset="-122"/>
            </a:endParaRPr>
          </a:p>
        </p:txBody>
      </p:sp>
      <p:pic>
        <p:nvPicPr>
          <p:cNvPr id="2" name="图片 1"/>
          <p:cNvPicPr>
            <a:picLocks noChangeAspect="1"/>
          </p:cNvPicPr>
          <p:nvPr/>
        </p:nvPicPr>
        <p:blipFill>
          <a:blip r:embed="rId3"/>
          <a:stretch>
            <a:fillRect/>
          </a:stretch>
        </p:blipFill>
        <p:spPr>
          <a:xfrm>
            <a:off x="244129" y="1806800"/>
            <a:ext cx="3773632" cy="2011134"/>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49816" y="1806800"/>
            <a:ext cx="4408115" cy="1963761"/>
          </a:xfrm>
          <a:prstGeom prst="rect">
            <a:avLst/>
          </a:prstGeom>
        </p:spPr>
      </p:pic>
    </p:spTree>
    <p:extLst>
      <p:ext uri="{BB962C8B-B14F-4D97-AF65-F5344CB8AC3E}">
        <p14:creationId xmlns:p14="http://schemas.microsoft.com/office/powerpoint/2010/main" val="61216570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34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34000">
                                          <p:cBhvr additive="base">
                                            <p:cTn id="7" dur="500" fill="hold"/>
                                            <p:tgtEl>
                                              <p:spTgt spid="9"/>
                                            </p:tgtEl>
                                            <p:attrNameLst>
                                              <p:attrName>ppt_x</p:attrName>
                                            </p:attrNameLst>
                                          </p:cBhvr>
                                          <p:tavLst>
                                            <p:tav tm="0">
                                              <p:val>
                                                <p:strVal val="#ppt_x"/>
                                              </p:val>
                                            </p:tav>
                                            <p:tav tm="100000">
                                              <p:val>
                                                <p:strVal val="#ppt_x"/>
                                              </p:val>
                                            </p:tav>
                                          </p:tavLst>
                                        </p:anim>
                                        <p:anim calcmode="lin" valueType="num" p14:bounceEnd="34000">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14:presetBounceEnd="34000">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14:bounceEnd="34000">
                                          <p:cBhvr additive="base">
                                            <p:cTn id="12" dur="500" fill="hold"/>
                                            <p:tgtEl>
                                              <p:spTgt spid="29"/>
                                            </p:tgtEl>
                                            <p:attrNameLst>
                                              <p:attrName>ppt_x</p:attrName>
                                            </p:attrNameLst>
                                          </p:cBhvr>
                                          <p:tavLst>
                                            <p:tav tm="0">
                                              <p:val>
                                                <p:strVal val="#ppt_x"/>
                                              </p:val>
                                            </p:tav>
                                            <p:tav tm="100000">
                                              <p:val>
                                                <p:strVal val="#ppt_x"/>
                                              </p:val>
                                            </p:tav>
                                          </p:tavLst>
                                        </p:anim>
                                        <p:anim calcmode="lin" valueType="num" p14:bounceEnd="34000">
                                          <p:cBhvr additive="base">
                                            <p:cTn id="13" dur="500" fill="hold"/>
                                            <p:tgtEl>
                                              <p:spTgt spid="2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14:presetBounceEnd="34000">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14:bounceEnd="34000">
                                          <p:cBhvr additive="base">
                                            <p:cTn id="17" dur="500" fill="hold"/>
                                            <p:tgtEl>
                                              <p:spTgt spid="30"/>
                                            </p:tgtEl>
                                            <p:attrNameLst>
                                              <p:attrName>ppt_x</p:attrName>
                                            </p:attrNameLst>
                                          </p:cBhvr>
                                          <p:tavLst>
                                            <p:tav tm="0">
                                              <p:val>
                                                <p:strVal val="#ppt_x"/>
                                              </p:val>
                                            </p:tav>
                                            <p:tav tm="100000">
                                              <p:val>
                                                <p:strVal val="#ppt_x"/>
                                              </p:val>
                                            </p:tav>
                                          </p:tavLst>
                                        </p:anim>
                                        <p:anim calcmode="lin" valueType="num" p14:bounceEnd="34000">
                                          <p:cBhvr additive="base">
                                            <p:cTn id="18" dur="500" fill="hold"/>
                                            <p:tgtEl>
                                              <p:spTgt spid="3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14:presetBounceEnd="34000">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14:bounceEnd="34000">
                                          <p:cBhvr additive="base">
                                            <p:cTn id="21" dur="500" fill="hold"/>
                                            <p:tgtEl>
                                              <p:spTgt spid="39"/>
                                            </p:tgtEl>
                                            <p:attrNameLst>
                                              <p:attrName>ppt_x</p:attrName>
                                            </p:attrNameLst>
                                          </p:cBhvr>
                                          <p:tavLst>
                                            <p:tav tm="0">
                                              <p:val>
                                                <p:strVal val="#ppt_x"/>
                                              </p:val>
                                            </p:tav>
                                            <p:tav tm="100000">
                                              <p:val>
                                                <p:strVal val="#ppt_x"/>
                                              </p:val>
                                            </p:tav>
                                          </p:tavLst>
                                        </p:anim>
                                        <p:anim calcmode="lin" valueType="num" p14:bounceEnd="34000">
                                          <p:cBhvr additive="base">
                                            <p:cTn id="22" dur="500" fill="hold"/>
                                            <p:tgtEl>
                                              <p:spTgt spid="3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14:presetBounceEnd="34000">
                                      <p:stCondLst>
                                        <p:cond delay="0"/>
                                      </p:stCondLst>
                                      <p:childTnLst>
                                        <p:set>
                                          <p:cBhvr>
                                            <p:cTn id="24" dur="1" fill="hold">
                                              <p:stCondLst>
                                                <p:cond delay="0"/>
                                              </p:stCondLst>
                                            </p:cTn>
                                            <p:tgtEl>
                                              <p:spTgt spid="41"/>
                                            </p:tgtEl>
                                            <p:attrNameLst>
                                              <p:attrName>style.visibility</p:attrName>
                                            </p:attrNameLst>
                                          </p:cBhvr>
                                          <p:to>
                                            <p:strVal val="visible"/>
                                          </p:to>
                                        </p:set>
                                        <p:anim calcmode="lin" valueType="num" p14:bounceEnd="34000">
                                          <p:cBhvr additive="base">
                                            <p:cTn id="25" dur="500" fill="hold"/>
                                            <p:tgtEl>
                                              <p:spTgt spid="41"/>
                                            </p:tgtEl>
                                            <p:attrNameLst>
                                              <p:attrName>ppt_x</p:attrName>
                                            </p:attrNameLst>
                                          </p:cBhvr>
                                          <p:tavLst>
                                            <p:tav tm="0">
                                              <p:val>
                                                <p:strVal val="#ppt_x"/>
                                              </p:val>
                                            </p:tav>
                                            <p:tav tm="100000">
                                              <p:val>
                                                <p:strVal val="#ppt_x"/>
                                              </p:val>
                                            </p:tav>
                                          </p:tavLst>
                                        </p:anim>
                                        <p:anim calcmode="lin" valueType="num" p14:bounceEnd="34000">
                                          <p:cBhvr additive="base">
                                            <p:cTn id="2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9" grpId="0" animBg="1"/>
          <p:bldP spid="30" grpId="0" animBg="1"/>
          <p:bldP spid="39" grpId="0"/>
          <p:bldP spid="4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fill="hold"/>
                                            <p:tgtEl>
                                              <p:spTgt spid="29"/>
                                            </p:tgtEl>
                                            <p:attrNameLst>
                                              <p:attrName>ppt_x</p:attrName>
                                            </p:attrNameLst>
                                          </p:cBhvr>
                                          <p:tavLst>
                                            <p:tav tm="0">
                                              <p:val>
                                                <p:strVal val="#ppt_x"/>
                                              </p:val>
                                            </p:tav>
                                            <p:tav tm="100000">
                                              <p:val>
                                                <p:strVal val="#ppt_x"/>
                                              </p:val>
                                            </p:tav>
                                          </p:tavLst>
                                        </p:anim>
                                        <p:anim calcmode="lin" valueType="num">
                                          <p:cBhvr additive="base">
                                            <p:cTn id="13" dur="500" fill="hold"/>
                                            <p:tgtEl>
                                              <p:spTgt spid="2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500" fill="hold"/>
                                            <p:tgtEl>
                                              <p:spTgt spid="30"/>
                                            </p:tgtEl>
                                            <p:attrNameLst>
                                              <p:attrName>ppt_x</p:attrName>
                                            </p:attrNameLst>
                                          </p:cBhvr>
                                          <p:tavLst>
                                            <p:tav tm="0">
                                              <p:val>
                                                <p:strVal val="#ppt_x"/>
                                              </p:val>
                                            </p:tav>
                                            <p:tav tm="100000">
                                              <p:val>
                                                <p:strVal val="#ppt_x"/>
                                              </p:val>
                                            </p:tav>
                                          </p:tavLst>
                                        </p:anim>
                                        <p:anim calcmode="lin" valueType="num">
                                          <p:cBhvr additive="base">
                                            <p:cTn id="18" dur="500" fill="hold"/>
                                            <p:tgtEl>
                                              <p:spTgt spid="3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additive="base">
                                            <p:cTn id="21" dur="500" fill="hold"/>
                                            <p:tgtEl>
                                              <p:spTgt spid="39"/>
                                            </p:tgtEl>
                                            <p:attrNameLst>
                                              <p:attrName>ppt_x</p:attrName>
                                            </p:attrNameLst>
                                          </p:cBhvr>
                                          <p:tavLst>
                                            <p:tav tm="0">
                                              <p:val>
                                                <p:strVal val="#ppt_x"/>
                                              </p:val>
                                            </p:tav>
                                            <p:tav tm="100000">
                                              <p:val>
                                                <p:strVal val="#ppt_x"/>
                                              </p:val>
                                            </p:tav>
                                          </p:tavLst>
                                        </p:anim>
                                        <p:anim calcmode="lin" valueType="num">
                                          <p:cBhvr additive="base">
                                            <p:cTn id="22" dur="500" fill="hold"/>
                                            <p:tgtEl>
                                              <p:spTgt spid="3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 calcmode="lin" valueType="num">
                                          <p:cBhvr additive="base">
                                            <p:cTn id="25" dur="500" fill="hold"/>
                                            <p:tgtEl>
                                              <p:spTgt spid="41"/>
                                            </p:tgtEl>
                                            <p:attrNameLst>
                                              <p:attrName>ppt_x</p:attrName>
                                            </p:attrNameLst>
                                          </p:cBhvr>
                                          <p:tavLst>
                                            <p:tav tm="0">
                                              <p:val>
                                                <p:strVal val="#ppt_x"/>
                                              </p:val>
                                            </p:tav>
                                            <p:tav tm="100000">
                                              <p:val>
                                                <p:strVal val="#ppt_x"/>
                                              </p:val>
                                            </p:tav>
                                          </p:tavLst>
                                        </p:anim>
                                        <p:anim calcmode="lin" valueType="num">
                                          <p:cBhvr additive="base">
                                            <p:cTn id="2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9" grpId="0" animBg="1"/>
          <p:bldP spid="30" grpId="0" animBg="1"/>
          <p:bldP spid="39" grpId="0"/>
          <p:bldP spid="41"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六边形 14"/>
          <p:cNvSpPr/>
          <p:nvPr/>
        </p:nvSpPr>
        <p:spPr>
          <a:xfrm rot="5400000">
            <a:off x="4032765" y="-388448"/>
            <a:ext cx="875267" cy="754541"/>
          </a:xfrm>
          <a:prstGeom prst="hexagon">
            <a:avLst/>
          </a:prstGeom>
          <a:solidFill>
            <a:srgbClr val="FFC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六边形 15"/>
          <p:cNvSpPr/>
          <p:nvPr/>
        </p:nvSpPr>
        <p:spPr>
          <a:xfrm rot="3834956">
            <a:off x="-465848" y="513612"/>
            <a:ext cx="653193" cy="563098"/>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六边形 16"/>
          <p:cNvSpPr/>
          <p:nvPr/>
        </p:nvSpPr>
        <p:spPr>
          <a:xfrm rot="687596">
            <a:off x="8141844" y="4648628"/>
            <a:ext cx="2004311" cy="1727855"/>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六边形 17"/>
          <p:cNvSpPr/>
          <p:nvPr/>
        </p:nvSpPr>
        <p:spPr>
          <a:xfrm rot="687596">
            <a:off x="8666147" y="-18793"/>
            <a:ext cx="277567" cy="239282"/>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六边形 18"/>
          <p:cNvSpPr/>
          <p:nvPr/>
        </p:nvSpPr>
        <p:spPr>
          <a:xfrm rot="1762774">
            <a:off x="185265" y="4946668"/>
            <a:ext cx="595752" cy="513580"/>
          </a:xfrm>
          <a:prstGeom prst="hexagon">
            <a:avLst/>
          </a:prstGeom>
          <a:solidFill>
            <a:srgbClr val="FFC000">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六边形 19"/>
          <p:cNvSpPr/>
          <p:nvPr/>
        </p:nvSpPr>
        <p:spPr>
          <a:xfrm rot="1419650">
            <a:off x="128541" y="403790"/>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六边形 20"/>
          <p:cNvSpPr/>
          <p:nvPr/>
        </p:nvSpPr>
        <p:spPr>
          <a:xfrm rot="3185530">
            <a:off x="8924517" y="2395848"/>
            <a:ext cx="825184" cy="711366"/>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六边形 21"/>
          <p:cNvSpPr/>
          <p:nvPr/>
        </p:nvSpPr>
        <p:spPr>
          <a:xfrm rot="3061733">
            <a:off x="-77651" y="-71223"/>
            <a:ext cx="411838" cy="355033"/>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六边形 22"/>
          <p:cNvSpPr/>
          <p:nvPr/>
        </p:nvSpPr>
        <p:spPr>
          <a:xfrm rot="1419650">
            <a:off x="8431590" y="263081"/>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六边形 23"/>
          <p:cNvSpPr/>
          <p:nvPr/>
        </p:nvSpPr>
        <p:spPr>
          <a:xfrm rot="1419650">
            <a:off x="-9470" y="4799675"/>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六边形 24"/>
          <p:cNvSpPr/>
          <p:nvPr/>
        </p:nvSpPr>
        <p:spPr>
          <a:xfrm rot="3061733">
            <a:off x="7616753" y="4864723"/>
            <a:ext cx="411838" cy="355033"/>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六边形 25"/>
          <p:cNvSpPr/>
          <p:nvPr/>
        </p:nvSpPr>
        <p:spPr>
          <a:xfrm rot="1419650">
            <a:off x="8931567" y="3836873"/>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44884" y="270778"/>
            <a:ext cx="1467068" cy="400110"/>
          </a:xfrm>
          <a:prstGeom prst="rect">
            <a:avLst/>
          </a:prstGeom>
        </p:spPr>
        <p:txBody>
          <a:bodyPr wrap="none">
            <a:spAutoFit/>
          </a:bodyPr>
          <a:lstStyle/>
          <a:p>
            <a:r>
              <a:rPr lang="zh-CN" altLang="en-US" sz="2000" b="1" dirty="0" smtClean="0">
                <a:solidFill>
                  <a:srgbClr val="FFC000"/>
                </a:solidFill>
                <a:latin typeface="微软雅黑 Light" panose="020B0502040204020203" pitchFamily="34" charset="-122"/>
                <a:ea typeface="微软雅黑 Light" panose="020B0502040204020203" pitchFamily="34" charset="-122"/>
              </a:rPr>
              <a:t>原型图绘制</a:t>
            </a:r>
            <a:endParaRPr lang="zh-CN" altLang="en-US" sz="2000" b="1" dirty="0">
              <a:solidFill>
                <a:srgbClr val="FFC000"/>
              </a:solidFill>
              <a:latin typeface="微软雅黑 Light" panose="020B0502040204020203" pitchFamily="34" charset="-122"/>
              <a:ea typeface="微软雅黑 Light" panose="020B0502040204020203" pitchFamily="34" charset="-122"/>
            </a:endParaRPr>
          </a:p>
        </p:txBody>
      </p:sp>
      <p:sp>
        <p:nvSpPr>
          <p:cNvPr id="28" name="矩形 27"/>
          <p:cNvSpPr/>
          <p:nvPr/>
        </p:nvSpPr>
        <p:spPr>
          <a:xfrm>
            <a:off x="502545" y="312286"/>
            <a:ext cx="45719" cy="29801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4470399" y="390335"/>
            <a:ext cx="2365" cy="4949045"/>
          </a:xfrm>
          <a:prstGeom prst="line">
            <a:avLst/>
          </a:prstGeom>
          <a:ln w="0">
            <a:solidFill>
              <a:srgbClr val="FFC000"/>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330699" y="1100502"/>
            <a:ext cx="279400" cy="279400"/>
          </a:xfrm>
          <a:prstGeom prst="ellipse">
            <a:avLst/>
          </a:prstGeom>
          <a:solidFill>
            <a:srgbClr val="050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4330699" y="2560057"/>
            <a:ext cx="279400" cy="279400"/>
          </a:xfrm>
          <a:prstGeom prst="ellipse">
            <a:avLst/>
          </a:prstGeom>
          <a:solidFill>
            <a:srgbClr val="050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330699" y="4019612"/>
            <a:ext cx="279400" cy="279400"/>
          </a:xfrm>
          <a:prstGeom prst="ellipse">
            <a:avLst/>
          </a:prstGeom>
          <a:solidFill>
            <a:srgbClr val="050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00403" y="1197236"/>
            <a:ext cx="800219" cy="338554"/>
          </a:xfrm>
          <a:prstGeom prst="rect">
            <a:avLst/>
          </a:prstGeom>
          <a:noFill/>
        </p:spPr>
        <p:txBody>
          <a:bodyPr wrap="none">
            <a:spAutoFit/>
          </a:bodyPr>
          <a:lstStyle/>
          <a:p>
            <a:pPr algn="ctr"/>
            <a:r>
              <a:rPr lang="zh-CN" altLang="en-US" sz="1600" b="1" dirty="0" smtClean="0">
                <a:solidFill>
                  <a:srgbClr val="FFC000"/>
                </a:solidFill>
                <a:latin typeface="微软雅黑 Light" panose="020B0502040204020203" pitchFamily="34" charset="-122"/>
                <a:ea typeface="微软雅黑 Light" panose="020B0502040204020203" pitchFamily="34" charset="-122"/>
              </a:rPr>
              <a:t>聊天窗</a:t>
            </a:r>
            <a:endParaRPr lang="zh-CN" altLang="en-US" sz="1600" b="1" dirty="0">
              <a:solidFill>
                <a:srgbClr val="FFC000"/>
              </a:solidFill>
              <a:latin typeface="微软雅黑 Light" panose="020B0502040204020203" pitchFamily="34" charset="-122"/>
              <a:ea typeface="微软雅黑 Light" panose="020B0502040204020203" pitchFamily="34" charset="-122"/>
            </a:endParaRPr>
          </a:p>
        </p:txBody>
      </p:sp>
      <p:sp>
        <p:nvSpPr>
          <p:cNvPr id="41" name="矩形 40"/>
          <p:cNvSpPr/>
          <p:nvPr/>
        </p:nvSpPr>
        <p:spPr>
          <a:xfrm>
            <a:off x="3238907" y="1201101"/>
            <a:ext cx="1005403" cy="338554"/>
          </a:xfrm>
          <a:prstGeom prst="rect">
            <a:avLst/>
          </a:prstGeom>
          <a:noFill/>
        </p:spPr>
        <p:txBody>
          <a:bodyPr wrap="none">
            <a:spAutoFit/>
          </a:bodyPr>
          <a:lstStyle/>
          <a:p>
            <a:pPr algn="ctr"/>
            <a:r>
              <a:rPr lang="zh-CN" altLang="en-US" sz="1600" b="1" dirty="0" smtClean="0">
                <a:solidFill>
                  <a:srgbClr val="FFC000"/>
                </a:solidFill>
                <a:latin typeface="微软雅黑 Light" panose="020B0502040204020203" pitchFamily="34" charset="-122"/>
                <a:ea typeface="微软雅黑 Light" panose="020B0502040204020203" pitchFamily="34" charset="-122"/>
              </a:rPr>
              <a:t>员工展示</a:t>
            </a:r>
            <a:endParaRPr lang="zh-CN" altLang="en-US" sz="1600" b="1" dirty="0">
              <a:solidFill>
                <a:srgbClr val="FFC000"/>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851" y="1806800"/>
            <a:ext cx="4212131" cy="1890847"/>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15525" y="1738989"/>
            <a:ext cx="3231371" cy="2420323"/>
          </a:xfrm>
          <a:prstGeom prst="rect">
            <a:avLst/>
          </a:prstGeom>
        </p:spPr>
      </p:pic>
    </p:spTree>
    <p:extLst>
      <p:ext uri="{BB962C8B-B14F-4D97-AF65-F5344CB8AC3E}">
        <p14:creationId xmlns:p14="http://schemas.microsoft.com/office/powerpoint/2010/main" val="8017576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34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34000">
                                          <p:cBhvr additive="base">
                                            <p:cTn id="7" dur="500" fill="hold"/>
                                            <p:tgtEl>
                                              <p:spTgt spid="9"/>
                                            </p:tgtEl>
                                            <p:attrNameLst>
                                              <p:attrName>ppt_x</p:attrName>
                                            </p:attrNameLst>
                                          </p:cBhvr>
                                          <p:tavLst>
                                            <p:tav tm="0">
                                              <p:val>
                                                <p:strVal val="#ppt_x"/>
                                              </p:val>
                                            </p:tav>
                                            <p:tav tm="100000">
                                              <p:val>
                                                <p:strVal val="#ppt_x"/>
                                              </p:val>
                                            </p:tav>
                                          </p:tavLst>
                                        </p:anim>
                                        <p:anim calcmode="lin" valueType="num" p14:bounceEnd="34000">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14:presetBounceEnd="34000">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14:bounceEnd="34000">
                                          <p:cBhvr additive="base">
                                            <p:cTn id="12" dur="500" fill="hold"/>
                                            <p:tgtEl>
                                              <p:spTgt spid="29"/>
                                            </p:tgtEl>
                                            <p:attrNameLst>
                                              <p:attrName>ppt_x</p:attrName>
                                            </p:attrNameLst>
                                          </p:cBhvr>
                                          <p:tavLst>
                                            <p:tav tm="0">
                                              <p:val>
                                                <p:strVal val="#ppt_x"/>
                                              </p:val>
                                            </p:tav>
                                            <p:tav tm="100000">
                                              <p:val>
                                                <p:strVal val="#ppt_x"/>
                                              </p:val>
                                            </p:tav>
                                          </p:tavLst>
                                        </p:anim>
                                        <p:anim calcmode="lin" valueType="num" p14:bounceEnd="34000">
                                          <p:cBhvr additive="base">
                                            <p:cTn id="13" dur="500" fill="hold"/>
                                            <p:tgtEl>
                                              <p:spTgt spid="2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14:presetBounceEnd="34000">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14:bounceEnd="34000">
                                          <p:cBhvr additive="base">
                                            <p:cTn id="17" dur="500" fill="hold"/>
                                            <p:tgtEl>
                                              <p:spTgt spid="30"/>
                                            </p:tgtEl>
                                            <p:attrNameLst>
                                              <p:attrName>ppt_x</p:attrName>
                                            </p:attrNameLst>
                                          </p:cBhvr>
                                          <p:tavLst>
                                            <p:tav tm="0">
                                              <p:val>
                                                <p:strVal val="#ppt_x"/>
                                              </p:val>
                                            </p:tav>
                                            <p:tav tm="100000">
                                              <p:val>
                                                <p:strVal val="#ppt_x"/>
                                              </p:val>
                                            </p:tav>
                                          </p:tavLst>
                                        </p:anim>
                                        <p:anim calcmode="lin" valueType="num" p14:bounceEnd="34000">
                                          <p:cBhvr additive="base">
                                            <p:cTn id="18" dur="500" fill="hold"/>
                                            <p:tgtEl>
                                              <p:spTgt spid="3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14:presetBounceEnd="34000">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14:bounceEnd="34000">
                                          <p:cBhvr additive="base">
                                            <p:cTn id="21" dur="500" fill="hold"/>
                                            <p:tgtEl>
                                              <p:spTgt spid="39"/>
                                            </p:tgtEl>
                                            <p:attrNameLst>
                                              <p:attrName>ppt_x</p:attrName>
                                            </p:attrNameLst>
                                          </p:cBhvr>
                                          <p:tavLst>
                                            <p:tav tm="0">
                                              <p:val>
                                                <p:strVal val="#ppt_x"/>
                                              </p:val>
                                            </p:tav>
                                            <p:tav tm="100000">
                                              <p:val>
                                                <p:strVal val="#ppt_x"/>
                                              </p:val>
                                            </p:tav>
                                          </p:tavLst>
                                        </p:anim>
                                        <p:anim calcmode="lin" valueType="num" p14:bounceEnd="34000">
                                          <p:cBhvr additive="base">
                                            <p:cTn id="22" dur="500" fill="hold"/>
                                            <p:tgtEl>
                                              <p:spTgt spid="3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14:presetBounceEnd="34000">
                                      <p:stCondLst>
                                        <p:cond delay="0"/>
                                      </p:stCondLst>
                                      <p:childTnLst>
                                        <p:set>
                                          <p:cBhvr>
                                            <p:cTn id="24" dur="1" fill="hold">
                                              <p:stCondLst>
                                                <p:cond delay="0"/>
                                              </p:stCondLst>
                                            </p:cTn>
                                            <p:tgtEl>
                                              <p:spTgt spid="41"/>
                                            </p:tgtEl>
                                            <p:attrNameLst>
                                              <p:attrName>style.visibility</p:attrName>
                                            </p:attrNameLst>
                                          </p:cBhvr>
                                          <p:to>
                                            <p:strVal val="visible"/>
                                          </p:to>
                                        </p:set>
                                        <p:anim calcmode="lin" valueType="num" p14:bounceEnd="34000">
                                          <p:cBhvr additive="base">
                                            <p:cTn id="25" dur="500" fill="hold"/>
                                            <p:tgtEl>
                                              <p:spTgt spid="41"/>
                                            </p:tgtEl>
                                            <p:attrNameLst>
                                              <p:attrName>ppt_x</p:attrName>
                                            </p:attrNameLst>
                                          </p:cBhvr>
                                          <p:tavLst>
                                            <p:tav tm="0">
                                              <p:val>
                                                <p:strVal val="#ppt_x"/>
                                              </p:val>
                                            </p:tav>
                                            <p:tav tm="100000">
                                              <p:val>
                                                <p:strVal val="#ppt_x"/>
                                              </p:val>
                                            </p:tav>
                                          </p:tavLst>
                                        </p:anim>
                                        <p:anim calcmode="lin" valueType="num" p14:bounceEnd="34000">
                                          <p:cBhvr additive="base">
                                            <p:cTn id="2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9" grpId="0" animBg="1"/>
          <p:bldP spid="30" grpId="0" animBg="1"/>
          <p:bldP spid="39" grpId="0"/>
          <p:bldP spid="4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fill="hold"/>
                                            <p:tgtEl>
                                              <p:spTgt spid="29"/>
                                            </p:tgtEl>
                                            <p:attrNameLst>
                                              <p:attrName>ppt_x</p:attrName>
                                            </p:attrNameLst>
                                          </p:cBhvr>
                                          <p:tavLst>
                                            <p:tav tm="0">
                                              <p:val>
                                                <p:strVal val="#ppt_x"/>
                                              </p:val>
                                            </p:tav>
                                            <p:tav tm="100000">
                                              <p:val>
                                                <p:strVal val="#ppt_x"/>
                                              </p:val>
                                            </p:tav>
                                          </p:tavLst>
                                        </p:anim>
                                        <p:anim calcmode="lin" valueType="num">
                                          <p:cBhvr additive="base">
                                            <p:cTn id="13" dur="500" fill="hold"/>
                                            <p:tgtEl>
                                              <p:spTgt spid="2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500" fill="hold"/>
                                            <p:tgtEl>
                                              <p:spTgt spid="30"/>
                                            </p:tgtEl>
                                            <p:attrNameLst>
                                              <p:attrName>ppt_x</p:attrName>
                                            </p:attrNameLst>
                                          </p:cBhvr>
                                          <p:tavLst>
                                            <p:tav tm="0">
                                              <p:val>
                                                <p:strVal val="#ppt_x"/>
                                              </p:val>
                                            </p:tav>
                                            <p:tav tm="100000">
                                              <p:val>
                                                <p:strVal val="#ppt_x"/>
                                              </p:val>
                                            </p:tav>
                                          </p:tavLst>
                                        </p:anim>
                                        <p:anim calcmode="lin" valueType="num">
                                          <p:cBhvr additive="base">
                                            <p:cTn id="18" dur="500" fill="hold"/>
                                            <p:tgtEl>
                                              <p:spTgt spid="3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additive="base">
                                            <p:cTn id="21" dur="500" fill="hold"/>
                                            <p:tgtEl>
                                              <p:spTgt spid="39"/>
                                            </p:tgtEl>
                                            <p:attrNameLst>
                                              <p:attrName>ppt_x</p:attrName>
                                            </p:attrNameLst>
                                          </p:cBhvr>
                                          <p:tavLst>
                                            <p:tav tm="0">
                                              <p:val>
                                                <p:strVal val="#ppt_x"/>
                                              </p:val>
                                            </p:tav>
                                            <p:tav tm="100000">
                                              <p:val>
                                                <p:strVal val="#ppt_x"/>
                                              </p:val>
                                            </p:tav>
                                          </p:tavLst>
                                        </p:anim>
                                        <p:anim calcmode="lin" valueType="num">
                                          <p:cBhvr additive="base">
                                            <p:cTn id="22" dur="500" fill="hold"/>
                                            <p:tgtEl>
                                              <p:spTgt spid="3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 calcmode="lin" valueType="num">
                                          <p:cBhvr additive="base">
                                            <p:cTn id="25" dur="500" fill="hold"/>
                                            <p:tgtEl>
                                              <p:spTgt spid="41"/>
                                            </p:tgtEl>
                                            <p:attrNameLst>
                                              <p:attrName>ppt_x</p:attrName>
                                            </p:attrNameLst>
                                          </p:cBhvr>
                                          <p:tavLst>
                                            <p:tav tm="0">
                                              <p:val>
                                                <p:strVal val="#ppt_x"/>
                                              </p:val>
                                            </p:tav>
                                            <p:tav tm="100000">
                                              <p:val>
                                                <p:strVal val="#ppt_x"/>
                                              </p:val>
                                            </p:tav>
                                          </p:tavLst>
                                        </p:anim>
                                        <p:anim calcmode="lin" valueType="num">
                                          <p:cBhvr additive="base">
                                            <p:cTn id="2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9" grpId="0" animBg="1"/>
          <p:bldP spid="30" grpId="0" animBg="1"/>
          <p:bldP spid="39" grpId="0"/>
          <p:bldP spid="41"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p:nvSpPr>
        <p:spPr>
          <a:xfrm rot="3363366">
            <a:off x="728246" y="-848050"/>
            <a:ext cx="1320302" cy="1138192"/>
          </a:xfrm>
          <a:prstGeom prst="hexagon">
            <a:avLst/>
          </a:prstGeom>
          <a:solidFill>
            <a:srgbClr val="FFC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rot="3185530">
            <a:off x="-31390" y="332894"/>
            <a:ext cx="851508" cy="734059"/>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六边形 3"/>
          <p:cNvSpPr/>
          <p:nvPr/>
        </p:nvSpPr>
        <p:spPr>
          <a:xfrm rot="3061733">
            <a:off x="-598792" y="1003064"/>
            <a:ext cx="1022471" cy="881441"/>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rot="687596">
            <a:off x="8987162" y="4267053"/>
            <a:ext cx="812286" cy="700247"/>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六边形 5"/>
          <p:cNvSpPr/>
          <p:nvPr/>
        </p:nvSpPr>
        <p:spPr>
          <a:xfrm rot="687596">
            <a:off x="9057327" y="3625695"/>
            <a:ext cx="595752" cy="51358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174624" y="461972"/>
            <a:ext cx="2236510" cy="400110"/>
          </a:xfrm>
          <a:prstGeom prst="rect">
            <a:avLst/>
          </a:prstGeom>
        </p:spPr>
        <p:txBody>
          <a:bodyPr wrap="none">
            <a:spAutoFit/>
          </a:bodyPr>
          <a:lstStyle/>
          <a:p>
            <a:r>
              <a:rPr lang="zh-CN" altLang="en-US" sz="2000" b="1" dirty="0" smtClean="0">
                <a:solidFill>
                  <a:srgbClr val="FFC000"/>
                </a:solidFill>
                <a:latin typeface="微软雅黑 Light" panose="020B0502040204020203" pitchFamily="34" charset="-122"/>
                <a:ea typeface="微软雅黑 Light" panose="020B0502040204020203" pitchFamily="34" charset="-122"/>
              </a:rPr>
              <a:t>功能流程图一图流</a:t>
            </a:r>
            <a:endParaRPr lang="zh-CN" altLang="en-US" sz="2000" b="1" dirty="0">
              <a:solidFill>
                <a:srgbClr val="FFC000"/>
              </a:solidFill>
              <a:latin typeface="微软雅黑 Light" panose="020B0502040204020203" pitchFamily="34" charset="-122"/>
              <a:ea typeface="微软雅黑 Light" panose="020B0502040204020203" pitchFamily="34" charset="-122"/>
            </a:endParaRPr>
          </a:p>
        </p:txBody>
      </p:sp>
      <p:sp>
        <p:nvSpPr>
          <p:cNvPr id="10" name="六边形 9"/>
          <p:cNvSpPr/>
          <p:nvPr/>
        </p:nvSpPr>
        <p:spPr>
          <a:xfrm rot="687596">
            <a:off x="8987161" y="2083793"/>
            <a:ext cx="812286" cy="700247"/>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687596">
            <a:off x="8970776" y="1442436"/>
            <a:ext cx="595752" cy="51358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1127840" y="489680"/>
            <a:ext cx="45719" cy="34469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736" y="699923"/>
            <a:ext cx="8472683" cy="4054957"/>
          </a:xfrm>
          <a:prstGeom prst="rect">
            <a:avLst/>
          </a:prstGeom>
        </p:spPr>
      </p:pic>
      <p:sp>
        <p:nvSpPr>
          <p:cNvPr id="14" name="矩形 13"/>
          <p:cNvSpPr/>
          <p:nvPr/>
        </p:nvSpPr>
        <p:spPr>
          <a:xfrm>
            <a:off x="3454347" y="461972"/>
            <a:ext cx="1119217" cy="400110"/>
          </a:xfrm>
          <a:prstGeom prst="rect">
            <a:avLst/>
          </a:prstGeom>
        </p:spPr>
        <p:txBody>
          <a:bodyPr wrap="none">
            <a:spAutoFit/>
          </a:bodyPr>
          <a:lstStyle/>
          <a:p>
            <a:r>
              <a:rPr lang="zh-CN" altLang="en-US" sz="2000" b="1" dirty="0" smtClean="0">
                <a:solidFill>
                  <a:srgbClr val="FFC000"/>
                </a:solidFill>
                <a:latin typeface="微软雅黑 Light" panose="020B0502040204020203" pitchFamily="34" charset="-122"/>
                <a:ea typeface="微软雅黑 Light" panose="020B0502040204020203" pitchFamily="34" charset="-122"/>
              </a:rPr>
              <a:t>功能</a:t>
            </a:r>
            <a:r>
              <a:rPr lang="en-US" altLang="zh-CN" sz="2000" b="1" dirty="0" smtClean="0">
                <a:solidFill>
                  <a:srgbClr val="FFC000"/>
                </a:solidFill>
                <a:latin typeface="微软雅黑 Light" panose="020B0502040204020203" pitchFamily="34" charset="-122"/>
                <a:ea typeface="微软雅黑 Light" panose="020B0502040204020203" pitchFamily="34" charset="-122"/>
              </a:rPr>
              <a:t>3+1</a:t>
            </a:r>
            <a:endParaRPr lang="zh-CN" altLang="en-US" sz="2000" b="1" dirty="0">
              <a:solidFill>
                <a:srgbClr val="FFC000"/>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73110916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400" fill="hold"/>
                                        <p:tgtEl>
                                          <p:spTgt spid="4"/>
                                        </p:tgtEl>
                                        <p:attrNameLst>
                                          <p:attrName>ppt_w</p:attrName>
                                        </p:attrNameLst>
                                      </p:cBhvr>
                                      <p:tavLst>
                                        <p:tav tm="0">
                                          <p:val>
                                            <p:fltVal val="0"/>
                                          </p:val>
                                        </p:tav>
                                        <p:tav tm="100000">
                                          <p:val>
                                            <p:strVal val="#ppt_w"/>
                                          </p:val>
                                        </p:tav>
                                      </p:tavLst>
                                    </p:anim>
                                    <p:anim calcmode="lin" valueType="num">
                                      <p:cBhvr>
                                        <p:cTn id="8" dur="400" fill="hold"/>
                                        <p:tgtEl>
                                          <p:spTgt spid="4"/>
                                        </p:tgtEl>
                                        <p:attrNameLst>
                                          <p:attrName>ppt_h</p:attrName>
                                        </p:attrNameLst>
                                      </p:cBhvr>
                                      <p:tavLst>
                                        <p:tav tm="0">
                                          <p:val>
                                            <p:fltVal val="0"/>
                                          </p:val>
                                        </p:tav>
                                        <p:tav tm="100000">
                                          <p:val>
                                            <p:strVal val="#ppt_h"/>
                                          </p:val>
                                        </p:tav>
                                      </p:tavLst>
                                    </p:anim>
                                    <p:animEffect transition="in" filter="fade">
                                      <p:cBhvr>
                                        <p:cTn id="9" dur="4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400" fill="hold"/>
                                        <p:tgtEl>
                                          <p:spTgt spid="3"/>
                                        </p:tgtEl>
                                        <p:attrNameLst>
                                          <p:attrName>ppt_w</p:attrName>
                                        </p:attrNameLst>
                                      </p:cBhvr>
                                      <p:tavLst>
                                        <p:tav tm="0">
                                          <p:val>
                                            <p:fltVal val="0"/>
                                          </p:val>
                                        </p:tav>
                                        <p:tav tm="100000">
                                          <p:val>
                                            <p:strVal val="#ppt_w"/>
                                          </p:val>
                                        </p:tav>
                                      </p:tavLst>
                                    </p:anim>
                                    <p:anim calcmode="lin" valueType="num">
                                      <p:cBhvr>
                                        <p:cTn id="13" dur="400" fill="hold"/>
                                        <p:tgtEl>
                                          <p:spTgt spid="3"/>
                                        </p:tgtEl>
                                        <p:attrNameLst>
                                          <p:attrName>ppt_h</p:attrName>
                                        </p:attrNameLst>
                                      </p:cBhvr>
                                      <p:tavLst>
                                        <p:tav tm="0">
                                          <p:val>
                                            <p:fltVal val="0"/>
                                          </p:val>
                                        </p:tav>
                                        <p:tav tm="100000">
                                          <p:val>
                                            <p:strVal val="#ppt_h"/>
                                          </p:val>
                                        </p:tav>
                                      </p:tavLst>
                                    </p:anim>
                                    <p:animEffect transition="in" filter="fade">
                                      <p:cBhvr>
                                        <p:cTn id="14" dur="4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400" fill="hold"/>
                                        <p:tgtEl>
                                          <p:spTgt spid="2"/>
                                        </p:tgtEl>
                                        <p:attrNameLst>
                                          <p:attrName>ppt_w</p:attrName>
                                        </p:attrNameLst>
                                      </p:cBhvr>
                                      <p:tavLst>
                                        <p:tav tm="0">
                                          <p:val>
                                            <p:fltVal val="0"/>
                                          </p:val>
                                        </p:tav>
                                        <p:tav tm="100000">
                                          <p:val>
                                            <p:strVal val="#ppt_w"/>
                                          </p:val>
                                        </p:tav>
                                      </p:tavLst>
                                    </p:anim>
                                    <p:anim calcmode="lin" valueType="num">
                                      <p:cBhvr>
                                        <p:cTn id="18" dur="400" fill="hold"/>
                                        <p:tgtEl>
                                          <p:spTgt spid="2"/>
                                        </p:tgtEl>
                                        <p:attrNameLst>
                                          <p:attrName>ppt_h</p:attrName>
                                        </p:attrNameLst>
                                      </p:cBhvr>
                                      <p:tavLst>
                                        <p:tav tm="0">
                                          <p:val>
                                            <p:fltVal val="0"/>
                                          </p:val>
                                        </p:tav>
                                        <p:tav tm="100000">
                                          <p:val>
                                            <p:strVal val="#ppt_h"/>
                                          </p:val>
                                        </p:tav>
                                      </p:tavLst>
                                    </p:anim>
                                    <p:animEffect transition="in" filter="fade">
                                      <p:cBhvr>
                                        <p:cTn id="19" dur="400"/>
                                        <p:tgtEl>
                                          <p:spTgt spid="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400" fill="hold"/>
                                        <p:tgtEl>
                                          <p:spTgt spid="11"/>
                                        </p:tgtEl>
                                        <p:attrNameLst>
                                          <p:attrName>ppt_w</p:attrName>
                                        </p:attrNameLst>
                                      </p:cBhvr>
                                      <p:tavLst>
                                        <p:tav tm="0">
                                          <p:val>
                                            <p:fltVal val="0"/>
                                          </p:val>
                                        </p:tav>
                                        <p:tav tm="100000">
                                          <p:val>
                                            <p:strVal val="#ppt_w"/>
                                          </p:val>
                                        </p:tav>
                                      </p:tavLst>
                                    </p:anim>
                                    <p:anim calcmode="lin" valueType="num">
                                      <p:cBhvr>
                                        <p:cTn id="23" dur="400" fill="hold"/>
                                        <p:tgtEl>
                                          <p:spTgt spid="11"/>
                                        </p:tgtEl>
                                        <p:attrNameLst>
                                          <p:attrName>ppt_h</p:attrName>
                                        </p:attrNameLst>
                                      </p:cBhvr>
                                      <p:tavLst>
                                        <p:tav tm="0">
                                          <p:val>
                                            <p:fltVal val="0"/>
                                          </p:val>
                                        </p:tav>
                                        <p:tav tm="100000">
                                          <p:val>
                                            <p:strVal val="#ppt_h"/>
                                          </p:val>
                                        </p:tav>
                                      </p:tavLst>
                                    </p:anim>
                                    <p:animEffect transition="in" filter="fade">
                                      <p:cBhvr>
                                        <p:cTn id="24" dur="400"/>
                                        <p:tgtEl>
                                          <p:spTgt spid="1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400" fill="hold"/>
                                        <p:tgtEl>
                                          <p:spTgt spid="10"/>
                                        </p:tgtEl>
                                        <p:attrNameLst>
                                          <p:attrName>ppt_w</p:attrName>
                                        </p:attrNameLst>
                                      </p:cBhvr>
                                      <p:tavLst>
                                        <p:tav tm="0">
                                          <p:val>
                                            <p:fltVal val="0"/>
                                          </p:val>
                                        </p:tav>
                                        <p:tav tm="100000">
                                          <p:val>
                                            <p:strVal val="#ppt_w"/>
                                          </p:val>
                                        </p:tav>
                                      </p:tavLst>
                                    </p:anim>
                                    <p:anim calcmode="lin" valueType="num">
                                      <p:cBhvr>
                                        <p:cTn id="28" dur="400" fill="hold"/>
                                        <p:tgtEl>
                                          <p:spTgt spid="10"/>
                                        </p:tgtEl>
                                        <p:attrNameLst>
                                          <p:attrName>ppt_h</p:attrName>
                                        </p:attrNameLst>
                                      </p:cBhvr>
                                      <p:tavLst>
                                        <p:tav tm="0">
                                          <p:val>
                                            <p:fltVal val="0"/>
                                          </p:val>
                                        </p:tav>
                                        <p:tav tm="100000">
                                          <p:val>
                                            <p:strVal val="#ppt_h"/>
                                          </p:val>
                                        </p:tav>
                                      </p:tavLst>
                                    </p:anim>
                                    <p:animEffect transition="in" filter="fade">
                                      <p:cBhvr>
                                        <p:cTn id="29" dur="400"/>
                                        <p:tgtEl>
                                          <p:spTgt spid="1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400" fill="hold"/>
                                        <p:tgtEl>
                                          <p:spTgt spid="6"/>
                                        </p:tgtEl>
                                        <p:attrNameLst>
                                          <p:attrName>ppt_w</p:attrName>
                                        </p:attrNameLst>
                                      </p:cBhvr>
                                      <p:tavLst>
                                        <p:tav tm="0">
                                          <p:val>
                                            <p:fltVal val="0"/>
                                          </p:val>
                                        </p:tav>
                                        <p:tav tm="100000">
                                          <p:val>
                                            <p:strVal val="#ppt_w"/>
                                          </p:val>
                                        </p:tav>
                                      </p:tavLst>
                                    </p:anim>
                                    <p:anim calcmode="lin" valueType="num">
                                      <p:cBhvr>
                                        <p:cTn id="33" dur="400" fill="hold"/>
                                        <p:tgtEl>
                                          <p:spTgt spid="6"/>
                                        </p:tgtEl>
                                        <p:attrNameLst>
                                          <p:attrName>ppt_h</p:attrName>
                                        </p:attrNameLst>
                                      </p:cBhvr>
                                      <p:tavLst>
                                        <p:tav tm="0">
                                          <p:val>
                                            <p:fltVal val="0"/>
                                          </p:val>
                                        </p:tav>
                                        <p:tav tm="100000">
                                          <p:val>
                                            <p:strVal val="#ppt_h"/>
                                          </p:val>
                                        </p:tav>
                                      </p:tavLst>
                                    </p:anim>
                                    <p:animEffect transition="in" filter="fade">
                                      <p:cBhvr>
                                        <p:cTn id="34" dur="400"/>
                                        <p:tgtEl>
                                          <p:spTgt spid="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400" fill="hold"/>
                                        <p:tgtEl>
                                          <p:spTgt spid="5"/>
                                        </p:tgtEl>
                                        <p:attrNameLst>
                                          <p:attrName>ppt_w</p:attrName>
                                        </p:attrNameLst>
                                      </p:cBhvr>
                                      <p:tavLst>
                                        <p:tav tm="0">
                                          <p:val>
                                            <p:fltVal val="0"/>
                                          </p:val>
                                        </p:tav>
                                        <p:tav tm="100000">
                                          <p:val>
                                            <p:strVal val="#ppt_w"/>
                                          </p:val>
                                        </p:tav>
                                      </p:tavLst>
                                    </p:anim>
                                    <p:anim calcmode="lin" valueType="num">
                                      <p:cBhvr>
                                        <p:cTn id="38" dur="400" fill="hold"/>
                                        <p:tgtEl>
                                          <p:spTgt spid="5"/>
                                        </p:tgtEl>
                                        <p:attrNameLst>
                                          <p:attrName>ppt_h</p:attrName>
                                        </p:attrNameLst>
                                      </p:cBhvr>
                                      <p:tavLst>
                                        <p:tav tm="0">
                                          <p:val>
                                            <p:fltVal val="0"/>
                                          </p:val>
                                        </p:tav>
                                        <p:tav tm="100000">
                                          <p:val>
                                            <p:strVal val="#ppt_h"/>
                                          </p:val>
                                        </p:tav>
                                      </p:tavLst>
                                    </p:anim>
                                    <p:animEffect transition="in" filter="fade">
                                      <p:cBhvr>
                                        <p:cTn id="39" dur="400"/>
                                        <p:tgtEl>
                                          <p:spTgt spid="5"/>
                                        </p:tgtEl>
                                      </p:cBhvr>
                                    </p:animEffect>
                                  </p:childTnLst>
                                </p:cTn>
                              </p:par>
                              <p:par>
                                <p:cTn id="40" presetID="2" presetClass="entr" presetSubtype="1"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 calcmode="lin" valueType="num">
                                      <p:cBhvr additive="base">
                                        <p:cTn id="42" dur="500" fill="hold"/>
                                        <p:tgtEl>
                                          <p:spTgt spid="44"/>
                                        </p:tgtEl>
                                        <p:attrNameLst>
                                          <p:attrName>ppt_x</p:attrName>
                                        </p:attrNameLst>
                                      </p:cBhvr>
                                      <p:tavLst>
                                        <p:tav tm="0">
                                          <p:val>
                                            <p:strVal val="#ppt_x"/>
                                          </p:val>
                                        </p:tav>
                                        <p:tav tm="100000">
                                          <p:val>
                                            <p:strVal val="#ppt_x"/>
                                          </p:val>
                                        </p:tav>
                                      </p:tavLst>
                                    </p:anim>
                                    <p:anim calcmode="lin" valueType="num">
                                      <p:cBhvr additive="base">
                                        <p:cTn id="43" dur="500" fill="hold"/>
                                        <p:tgtEl>
                                          <p:spTgt spid="44"/>
                                        </p:tgtEl>
                                        <p:attrNameLst>
                                          <p:attrName>ppt_y</p:attrName>
                                        </p:attrNameLst>
                                      </p:cBhvr>
                                      <p:tavLst>
                                        <p:tav tm="0">
                                          <p:val>
                                            <p:strVal val="0-#ppt_h/2"/>
                                          </p:val>
                                        </p:tav>
                                        <p:tav tm="100000">
                                          <p:val>
                                            <p:strVal val="#ppt_y"/>
                                          </p:val>
                                        </p:tav>
                                      </p:tavLst>
                                    </p:anim>
                                  </p:childTnLst>
                                </p:cTn>
                              </p:par>
                              <p:par>
                                <p:cTn id="44" presetID="2" presetClass="entr" presetSubtype="1"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additive="base">
                                        <p:cTn id="46" dur="500" fill="hold"/>
                                        <p:tgtEl>
                                          <p:spTgt spid="8"/>
                                        </p:tgtEl>
                                        <p:attrNameLst>
                                          <p:attrName>ppt_x</p:attrName>
                                        </p:attrNameLst>
                                      </p:cBhvr>
                                      <p:tavLst>
                                        <p:tav tm="0">
                                          <p:val>
                                            <p:strVal val="#ppt_x"/>
                                          </p:val>
                                        </p:tav>
                                        <p:tav tm="100000">
                                          <p:val>
                                            <p:strVal val="#ppt_x"/>
                                          </p:val>
                                        </p:tav>
                                      </p:tavLst>
                                    </p:anim>
                                    <p:anim calcmode="lin" valueType="num">
                                      <p:cBhvr additive="base">
                                        <p:cTn id="47" dur="500" fill="hold"/>
                                        <p:tgtEl>
                                          <p:spTgt spid="8"/>
                                        </p:tgtEl>
                                        <p:attrNameLst>
                                          <p:attrName>ppt_y</p:attrName>
                                        </p:attrNameLst>
                                      </p:cBhvr>
                                      <p:tavLst>
                                        <p:tav tm="0">
                                          <p:val>
                                            <p:strVal val="0-#ppt_h/2"/>
                                          </p:val>
                                        </p:tav>
                                        <p:tav tm="100000">
                                          <p:val>
                                            <p:strVal val="#ppt_y"/>
                                          </p:val>
                                        </p:tav>
                                      </p:tavLst>
                                    </p:anim>
                                  </p:childTnLst>
                                </p:cTn>
                              </p:par>
                              <p:par>
                                <p:cTn id="48" presetID="2" presetClass="entr" presetSubtype="1"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fill="hold"/>
                                        <p:tgtEl>
                                          <p:spTgt spid="14"/>
                                        </p:tgtEl>
                                        <p:attrNameLst>
                                          <p:attrName>ppt_x</p:attrName>
                                        </p:attrNameLst>
                                      </p:cBhvr>
                                      <p:tavLst>
                                        <p:tav tm="0">
                                          <p:val>
                                            <p:strVal val="#ppt_x"/>
                                          </p:val>
                                        </p:tav>
                                        <p:tav tm="100000">
                                          <p:val>
                                            <p:strVal val="#ppt_x"/>
                                          </p:val>
                                        </p:tav>
                                      </p:tavLst>
                                    </p:anim>
                                    <p:anim calcmode="lin" valueType="num">
                                      <p:cBhvr additive="base">
                                        <p:cTn id="51"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8" grpId="0"/>
      <p:bldP spid="10" grpId="0" animBg="1"/>
      <p:bldP spid="11" grpId="0" animBg="1"/>
      <p:bldP spid="44" grpId="0"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p:nvSpPr>
        <p:spPr>
          <a:xfrm rot="3363366">
            <a:off x="524063" y="2604666"/>
            <a:ext cx="875267" cy="754541"/>
          </a:xfrm>
          <a:prstGeom prst="hexagon">
            <a:avLst/>
          </a:prstGeom>
          <a:solidFill>
            <a:srgbClr val="FFC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rot="3185530">
            <a:off x="-796413" y="-917136"/>
            <a:ext cx="2246888" cy="1936973"/>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六边形 3"/>
          <p:cNvSpPr/>
          <p:nvPr/>
        </p:nvSpPr>
        <p:spPr>
          <a:xfrm rot="3061733">
            <a:off x="7045265" y="285279"/>
            <a:ext cx="1022471" cy="881441"/>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rot="687596">
            <a:off x="6587780" y="4990397"/>
            <a:ext cx="812286" cy="700247"/>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六边形 5"/>
          <p:cNvSpPr/>
          <p:nvPr/>
        </p:nvSpPr>
        <p:spPr>
          <a:xfrm rot="687596">
            <a:off x="9005215" y="25189"/>
            <a:ext cx="277567" cy="239282"/>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六边形 6"/>
          <p:cNvSpPr/>
          <p:nvPr/>
        </p:nvSpPr>
        <p:spPr>
          <a:xfrm rot="5400000">
            <a:off x="3349321" y="1515236"/>
            <a:ext cx="2246888" cy="1936973"/>
          </a:xfrm>
          <a:prstGeom prst="hexagon">
            <a:avLst/>
          </a:prstGeom>
          <a:solidFill>
            <a:srgbClr val="050505">
              <a:alpha val="69000"/>
            </a:srgbClr>
          </a:solidFill>
          <a:ln>
            <a:noFill/>
          </a:ln>
          <a:effectLst>
            <a:outerShdw blurRad="2921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六边形 7"/>
          <p:cNvSpPr/>
          <p:nvPr/>
        </p:nvSpPr>
        <p:spPr>
          <a:xfrm rot="1419650">
            <a:off x="2804052" y="3079895"/>
            <a:ext cx="595752" cy="513580"/>
          </a:xfrm>
          <a:prstGeom prst="hexagon">
            <a:avLst/>
          </a:prstGeom>
          <a:solidFill>
            <a:srgbClr val="FFC000">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六边形 8"/>
          <p:cNvSpPr/>
          <p:nvPr/>
        </p:nvSpPr>
        <p:spPr>
          <a:xfrm rot="1419650">
            <a:off x="8102525" y="906103"/>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p:cNvSpPr/>
          <p:nvPr/>
        </p:nvSpPr>
        <p:spPr>
          <a:xfrm rot="3185530">
            <a:off x="7521700" y="4175012"/>
            <a:ext cx="2246888" cy="1936973"/>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p:cNvSpPr/>
          <p:nvPr/>
        </p:nvSpPr>
        <p:spPr>
          <a:xfrm>
            <a:off x="3504278" y="2547453"/>
            <a:ext cx="1945101" cy="400110"/>
          </a:xfrm>
          <a:prstGeom prst="rect">
            <a:avLst/>
          </a:prstGeom>
        </p:spPr>
        <p:txBody>
          <a:bodyPr wrap="square">
            <a:spAutoFit/>
          </a:bodyPr>
          <a:lstStyle/>
          <a:p>
            <a:pPr algn="ctr"/>
            <a:r>
              <a:rPr lang="zh-CN" altLang="en-US" sz="2000" b="1" dirty="0" smtClean="0">
                <a:solidFill>
                  <a:srgbClr val="FFC000"/>
                </a:solidFill>
                <a:latin typeface="微软雅黑 Light" panose="020B0502040204020203" pitchFamily="34" charset="-122"/>
                <a:ea typeface="微软雅黑 Light" panose="020B0502040204020203" pitchFamily="34" charset="-122"/>
              </a:rPr>
              <a:t>技术栈</a:t>
            </a:r>
            <a:endParaRPr lang="zh-CN" altLang="en-US" sz="2000" b="1" dirty="0">
              <a:solidFill>
                <a:srgbClr val="FFC000"/>
              </a:solidFill>
              <a:latin typeface="微软雅黑 Light" panose="020B0502040204020203" pitchFamily="34" charset="-122"/>
              <a:ea typeface="微软雅黑 Light" panose="020B0502040204020203" pitchFamily="34" charset="-122"/>
            </a:endParaRPr>
          </a:p>
        </p:txBody>
      </p:sp>
      <p:sp>
        <p:nvSpPr>
          <p:cNvPr id="12" name="Freeform 1579"/>
          <p:cNvSpPr>
            <a:spLocks/>
          </p:cNvSpPr>
          <p:nvPr/>
        </p:nvSpPr>
        <p:spPr bwMode="auto">
          <a:xfrm>
            <a:off x="4284229" y="2019300"/>
            <a:ext cx="422160" cy="388921"/>
          </a:xfrm>
          <a:custGeom>
            <a:avLst/>
            <a:gdLst>
              <a:gd name="T0" fmla="*/ 108 w 144"/>
              <a:gd name="T1" fmla="*/ 0 h 132"/>
              <a:gd name="T2" fmla="*/ 36 w 144"/>
              <a:gd name="T3" fmla="*/ 0 h 132"/>
              <a:gd name="T4" fmla="*/ 0 w 144"/>
              <a:gd name="T5" fmla="*/ 36 h 132"/>
              <a:gd name="T6" fmla="*/ 0 w 144"/>
              <a:gd name="T7" fmla="*/ 60 h 132"/>
              <a:gd name="T8" fmla="*/ 36 w 144"/>
              <a:gd name="T9" fmla="*/ 96 h 132"/>
              <a:gd name="T10" fmla="*/ 42 w 144"/>
              <a:gd name="T11" fmla="*/ 96 h 132"/>
              <a:gd name="T12" fmla="*/ 42 w 144"/>
              <a:gd name="T13" fmla="*/ 132 h 132"/>
              <a:gd name="T14" fmla="*/ 83 w 144"/>
              <a:gd name="T15" fmla="*/ 96 h 132"/>
              <a:gd name="T16" fmla="*/ 108 w 144"/>
              <a:gd name="T17" fmla="*/ 96 h 132"/>
              <a:gd name="T18" fmla="*/ 144 w 144"/>
              <a:gd name="T19" fmla="*/ 60 h 132"/>
              <a:gd name="T20" fmla="*/ 144 w 144"/>
              <a:gd name="T21" fmla="*/ 36 h 132"/>
              <a:gd name="T22" fmla="*/ 108 w 144"/>
              <a:gd name="T2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4" h="132">
                <a:moveTo>
                  <a:pt x="108" y="0"/>
                </a:moveTo>
                <a:cubicBezTo>
                  <a:pt x="36" y="0"/>
                  <a:pt x="36" y="0"/>
                  <a:pt x="36" y="0"/>
                </a:cubicBezTo>
                <a:cubicBezTo>
                  <a:pt x="16" y="0"/>
                  <a:pt x="0" y="16"/>
                  <a:pt x="0" y="36"/>
                </a:cubicBezTo>
                <a:cubicBezTo>
                  <a:pt x="0" y="60"/>
                  <a:pt x="0" y="60"/>
                  <a:pt x="0" y="60"/>
                </a:cubicBezTo>
                <a:cubicBezTo>
                  <a:pt x="0" y="80"/>
                  <a:pt x="16" y="96"/>
                  <a:pt x="36" y="96"/>
                </a:cubicBezTo>
                <a:cubicBezTo>
                  <a:pt x="42" y="96"/>
                  <a:pt x="42" y="96"/>
                  <a:pt x="42" y="96"/>
                </a:cubicBezTo>
                <a:cubicBezTo>
                  <a:pt x="42" y="132"/>
                  <a:pt x="42" y="132"/>
                  <a:pt x="42" y="132"/>
                </a:cubicBezTo>
                <a:cubicBezTo>
                  <a:pt x="83" y="96"/>
                  <a:pt x="83" y="96"/>
                  <a:pt x="83" y="96"/>
                </a:cubicBezTo>
                <a:cubicBezTo>
                  <a:pt x="108" y="96"/>
                  <a:pt x="108" y="96"/>
                  <a:pt x="108" y="96"/>
                </a:cubicBezTo>
                <a:cubicBezTo>
                  <a:pt x="128" y="96"/>
                  <a:pt x="144" y="80"/>
                  <a:pt x="144" y="60"/>
                </a:cubicBezTo>
                <a:cubicBezTo>
                  <a:pt x="144" y="36"/>
                  <a:pt x="144" y="36"/>
                  <a:pt x="144" y="36"/>
                </a:cubicBezTo>
                <a:cubicBezTo>
                  <a:pt x="144" y="16"/>
                  <a:pt x="128" y="0"/>
                  <a:pt x="108" y="0"/>
                </a:cubicBezTo>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spTree>
    <p:custDataLst>
      <p:tags r:id="rId1"/>
    </p:custDataLst>
    <p:extLst>
      <p:ext uri="{BB962C8B-B14F-4D97-AF65-F5344CB8AC3E}">
        <p14:creationId xmlns:p14="http://schemas.microsoft.com/office/powerpoint/2010/main" val="5426448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ppt_w"/>
                                              </p:val>
                                            </p:tav>
                                            <p:tav tm="100000">
                                              <p:val>
                                                <p:strVal val="#ppt_w"/>
                                              </p:val>
                                            </p:tav>
                                          </p:tavLst>
                                        </p:anim>
                                        <p:anim calcmode="lin" valueType="num">
                                          <p:cBhvr>
                                            <p:cTn id="8" dur="500" fill="hold"/>
                                            <p:tgtEl>
                                              <p:spTgt spid="3"/>
                                            </p:tgtEl>
                                            <p:attrNameLst>
                                              <p:attrName>ppt_h</p:attrName>
                                            </p:attrNameLst>
                                          </p:cBhvr>
                                          <p:tavLst>
                                            <p:tav tm="0">
                                              <p:val>
                                                <p:strVal val="4*#ppt_h"/>
                                              </p:val>
                                            </p:tav>
                                            <p:tav tm="100000">
                                              <p:val>
                                                <p:strVal val="#ppt_h"/>
                                              </p:val>
                                            </p:tav>
                                          </p:tavLst>
                                        </p:anim>
                                      </p:childTnLst>
                                    </p:cTn>
                                  </p:par>
                                  <p:par>
                                    <p:cTn id="9" presetID="23" presetClass="entr" presetSubtype="3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strVal val="4*#ppt_w"/>
                                              </p:val>
                                            </p:tav>
                                            <p:tav tm="100000">
                                              <p:val>
                                                <p:strVal val="#ppt_w"/>
                                              </p:val>
                                            </p:tav>
                                          </p:tavLst>
                                        </p:anim>
                                        <p:anim calcmode="lin" valueType="num">
                                          <p:cBhvr>
                                            <p:cTn id="12" dur="500" fill="hold"/>
                                            <p:tgtEl>
                                              <p:spTgt spid="4"/>
                                            </p:tgtEl>
                                            <p:attrNameLst>
                                              <p:attrName>ppt_h</p:attrName>
                                            </p:attrNameLst>
                                          </p:cBhvr>
                                          <p:tavLst>
                                            <p:tav tm="0">
                                              <p:val>
                                                <p:strVal val="4*#ppt_h"/>
                                              </p:val>
                                            </p:tav>
                                            <p:tav tm="100000">
                                              <p:val>
                                                <p:strVal val="#ppt_h"/>
                                              </p:val>
                                            </p:tav>
                                          </p:tavLst>
                                        </p:anim>
                                      </p:childTnLst>
                                    </p:cTn>
                                  </p:par>
                                  <p:par>
                                    <p:cTn id="13" presetID="23" presetClass="entr" presetSubtype="3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strVal val="4*#ppt_w"/>
                                              </p:val>
                                            </p:tav>
                                            <p:tav tm="100000">
                                              <p:val>
                                                <p:strVal val="#ppt_w"/>
                                              </p:val>
                                            </p:tav>
                                          </p:tavLst>
                                        </p:anim>
                                        <p:anim calcmode="lin" valueType="num">
                                          <p:cBhvr>
                                            <p:cTn id="16" dur="500" fill="hold"/>
                                            <p:tgtEl>
                                              <p:spTgt spid="9"/>
                                            </p:tgtEl>
                                            <p:attrNameLst>
                                              <p:attrName>ppt_h</p:attrName>
                                            </p:attrNameLst>
                                          </p:cBhvr>
                                          <p:tavLst>
                                            <p:tav tm="0">
                                              <p:val>
                                                <p:strVal val="4*#ppt_h"/>
                                              </p:val>
                                            </p:tav>
                                            <p:tav tm="100000">
                                              <p:val>
                                                <p:strVal val="#ppt_h"/>
                                              </p:val>
                                            </p:tav>
                                          </p:tavLst>
                                        </p:anim>
                                      </p:childTnLst>
                                    </p:cTn>
                                  </p:par>
                                  <p:par>
                                    <p:cTn id="17" presetID="23" presetClass="entr" presetSubtype="3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strVal val="4*#ppt_w"/>
                                              </p:val>
                                            </p:tav>
                                            <p:tav tm="100000">
                                              <p:val>
                                                <p:strVal val="#ppt_w"/>
                                              </p:val>
                                            </p:tav>
                                          </p:tavLst>
                                        </p:anim>
                                        <p:anim calcmode="lin" valueType="num">
                                          <p:cBhvr>
                                            <p:cTn id="20" dur="500" fill="hold"/>
                                            <p:tgtEl>
                                              <p:spTgt spid="6"/>
                                            </p:tgtEl>
                                            <p:attrNameLst>
                                              <p:attrName>ppt_h</p:attrName>
                                            </p:attrNameLst>
                                          </p:cBhvr>
                                          <p:tavLst>
                                            <p:tav tm="0">
                                              <p:val>
                                                <p:strVal val="4*#ppt_h"/>
                                              </p:val>
                                            </p:tav>
                                            <p:tav tm="100000">
                                              <p:val>
                                                <p:strVal val="#ppt_h"/>
                                              </p:val>
                                            </p:tav>
                                          </p:tavLst>
                                        </p:anim>
                                      </p:childTnLst>
                                    </p:cTn>
                                  </p:par>
                                  <p:par>
                                    <p:cTn id="21" presetID="23" presetClass="entr" presetSubtype="32"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strVal val="4*#ppt_w"/>
                                              </p:val>
                                            </p:tav>
                                            <p:tav tm="100000">
                                              <p:val>
                                                <p:strVal val="#ppt_w"/>
                                              </p:val>
                                            </p:tav>
                                          </p:tavLst>
                                        </p:anim>
                                        <p:anim calcmode="lin" valueType="num">
                                          <p:cBhvr>
                                            <p:cTn id="24" dur="500" fill="hold"/>
                                            <p:tgtEl>
                                              <p:spTgt spid="10"/>
                                            </p:tgtEl>
                                            <p:attrNameLst>
                                              <p:attrName>ppt_h</p:attrName>
                                            </p:attrNameLst>
                                          </p:cBhvr>
                                          <p:tavLst>
                                            <p:tav tm="0">
                                              <p:val>
                                                <p:strVal val="4*#ppt_h"/>
                                              </p:val>
                                            </p:tav>
                                            <p:tav tm="100000">
                                              <p:val>
                                                <p:strVal val="#ppt_h"/>
                                              </p:val>
                                            </p:tav>
                                          </p:tavLst>
                                        </p:anim>
                                      </p:childTnLst>
                                    </p:cTn>
                                  </p:par>
                                  <p:par>
                                    <p:cTn id="25" presetID="23" presetClass="entr" presetSubtype="32"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strVal val="4*#ppt_w"/>
                                              </p:val>
                                            </p:tav>
                                            <p:tav tm="100000">
                                              <p:val>
                                                <p:strVal val="#ppt_w"/>
                                              </p:val>
                                            </p:tav>
                                          </p:tavLst>
                                        </p:anim>
                                        <p:anim calcmode="lin" valueType="num">
                                          <p:cBhvr>
                                            <p:cTn id="28" dur="500" fill="hold"/>
                                            <p:tgtEl>
                                              <p:spTgt spid="5"/>
                                            </p:tgtEl>
                                            <p:attrNameLst>
                                              <p:attrName>ppt_h</p:attrName>
                                            </p:attrNameLst>
                                          </p:cBhvr>
                                          <p:tavLst>
                                            <p:tav tm="0">
                                              <p:val>
                                                <p:strVal val="4*#ppt_h"/>
                                              </p:val>
                                            </p:tav>
                                            <p:tav tm="100000">
                                              <p:val>
                                                <p:strVal val="#ppt_h"/>
                                              </p:val>
                                            </p:tav>
                                          </p:tavLst>
                                        </p:anim>
                                      </p:childTnLst>
                                    </p:cTn>
                                  </p:par>
                                  <p:par>
                                    <p:cTn id="29" presetID="23" presetClass="entr" presetSubtype="32"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strVal val="4*#ppt_w"/>
                                              </p:val>
                                            </p:tav>
                                            <p:tav tm="100000">
                                              <p:val>
                                                <p:strVal val="#ppt_w"/>
                                              </p:val>
                                            </p:tav>
                                          </p:tavLst>
                                        </p:anim>
                                        <p:anim calcmode="lin" valueType="num">
                                          <p:cBhvr>
                                            <p:cTn id="32" dur="500" fill="hold"/>
                                            <p:tgtEl>
                                              <p:spTgt spid="2"/>
                                            </p:tgtEl>
                                            <p:attrNameLst>
                                              <p:attrName>ppt_h</p:attrName>
                                            </p:attrNameLst>
                                          </p:cBhvr>
                                          <p:tavLst>
                                            <p:tav tm="0">
                                              <p:val>
                                                <p:strVal val="4*#ppt_h"/>
                                              </p:val>
                                            </p:tav>
                                            <p:tav tm="100000">
                                              <p:val>
                                                <p:strVal val="#ppt_h"/>
                                              </p:val>
                                            </p:tav>
                                          </p:tavLst>
                                        </p:anim>
                                      </p:childTnLst>
                                    </p:cTn>
                                  </p:par>
                                  <p:par>
                                    <p:cTn id="33" presetID="23" presetClass="entr" presetSubtype="32"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strVal val="4*#ppt_w"/>
                                              </p:val>
                                            </p:tav>
                                            <p:tav tm="100000">
                                              <p:val>
                                                <p:strVal val="#ppt_w"/>
                                              </p:val>
                                            </p:tav>
                                          </p:tavLst>
                                        </p:anim>
                                        <p:anim calcmode="lin" valueType="num">
                                          <p:cBhvr>
                                            <p:cTn id="36" dur="500" fill="hold"/>
                                            <p:tgtEl>
                                              <p:spTgt spid="8"/>
                                            </p:tgtEl>
                                            <p:attrNameLst>
                                              <p:attrName>ppt_h</p:attrName>
                                            </p:attrNameLst>
                                          </p:cBhvr>
                                          <p:tavLst>
                                            <p:tav tm="0">
                                              <p:val>
                                                <p:strVal val="4*#ppt_h"/>
                                              </p:val>
                                            </p:tav>
                                            <p:tav tm="100000">
                                              <p:val>
                                                <p:strVal val="#ppt_h"/>
                                              </p:val>
                                            </p:tav>
                                          </p:tavLst>
                                        </p:anim>
                                      </p:childTnLst>
                                    </p:cTn>
                                  </p:par>
                                </p:childTnLst>
                              </p:cTn>
                            </p:par>
                            <p:par>
                              <p:cTn id="37" fill="hold">
                                <p:stCondLst>
                                  <p:cond delay="500"/>
                                </p:stCondLst>
                                <p:childTnLst>
                                  <p:par>
                                    <p:cTn id="38" presetID="17" presetClass="entr" presetSubtype="10"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p:cTn id="40" dur="200" fill="hold"/>
                                            <p:tgtEl>
                                              <p:spTgt spid="7"/>
                                            </p:tgtEl>
                                            <p:attrNameLst>
                                              <p:attrName>ppt_w</p:attrName>
                                            </p:attrNameLst>
                                          </p:cBhvr>
                                          <p:tavLst>
                                            <p:tav tm="0">
                                              <p:val>
                                                <p:fltVal val="0"/>
                                              </p:val>
                                            </p:tav>
                                            <p:tav tm="100000">
                                              <p:val>
                                                <p:strVal val="#ppt_w"/>
                                              </p:val>
                                            </p:tav>
                                          </p:tavLst>
                                        </p:anim>
                                        <p:anim calcmode="lin" valueType="num">
                                          <p:cBhvr>
                                            <p:cTn id="41" dur="200" fill="hold"/>
                                            <p:tgtEl>
                                              <p:spTgt spid="7"/>
                                            </p:tgtEl>
                                            <p:attrNameLst>
                                              <p:attrName>ppt_h</p:attrName>
                                            </p:attrNameLst>
                                          </p:cBhvr>
                                          <p:tavLst>
                                            <p:tav tm="0">
                                              <p:val>
                                                <p:strVal val="#ppt_h"/>
                                              </p:val>
                                            </p:tav>
                                            <p:tav tm="100000">
                                              <p:val>
                                                <p:strVal val="#ppt_h"/>
                                              </p:val>
                                            </p:tav>
                                          </p:tavLst>
                                        </p:anim>
                                      </p:childTnLst>
                                    </p:cTn>
                                  </p:par>
                                  <p:par>
                                    <p:cTn id="42" presetID="8" presetClass="emph" presetSubtype="0" fill="hold" grpId="1" nodeType="withEffect" p14:presetBounceEnd="26000">
                                      <p:stCondLst>
                                        <p:cond delay="0"/>
                                      </p:stCondLst>
                                      <p:childTnLst>
                                        <p:animRot by="10800000" p14:bounceEnd="26000">
                                          <p:cBhvr>
                                            <p:cTn id="43" dur="1000" fill="hold"/>
                                            <p:tgtEl>
                                              <p:spTgt spid="7"/>
                                            </p:tgtEl>
                                            <p:attrNameLst>
                                              <p:attrName>r</p:attrName>
                                            </p:attrNameLst>
                                          </p:cBhvr>
                                        </p:animRot>
                                      </p:childTnLst>
                                    </p:cTn>
                                  </p:par>
                                </p:childTnLst>
                              </p:cTn>
                            </p:par>
                          </p:childTnLst>
                        </p:cTn>
                      </p:par>
                      <p:par>
                        <p:cTn id="44" fill="hold">
                          <p:stCondLst>
                            <p:cond delay="indefinite"/>
                          </p:stCondLst>
                          <p:childTnLst>
                            <p:par>
                              <p:cTn id="45" fill="hold">
                                <p:stCondLst>
                                  <p:cond delay="0"/>
                                </p:stCondLst>
                                <p:childTnLst>
                                  <p:par>
                                    <p:cTn id="46" presetID="53" presetClass="exit" presetSubtype="544" fill="hold" grpId="1" nodeType="clickEffect">
                                      <p:stCondLst>
                                        <p:cond delay="0"/>
                                      </p:stCondLst>
                                      <p:childTnLst>
                                        <p:anim calcmode="lin" valueType="num">
                                          <p:cBhvr>
                                            <p:cTn id="47" dur="500"/>
                                            <p:tgtEl>
                                              <p:spTgt spid="4"/>
                                            </p:tgtEl>
                                            <p:attrNameLst>
                                              <p:attrName>ppt_w</p:attrName>
                                            </p:attrNameLst>
                                          </p:cBhvr>
                                          <p:tavLst>
                                            <p:tav tm="0">
                                              <p:val>
                                                <p:strVal val="ppt_w"/>
                                              </p:val>
                                            </p:tav>
                                            <p:tav tm="100000">
                                              <p:val>
                                                <p:fltVal val="0"/>
                                              </p:val>
                                            </p:tav>
                                          </p:tavLst>
                                        </p:anim>
                                        <p:anim calcmode="lin" valueType="num">
                                          <p:cBhvr>
                                            <p:cTn id="48" dur="500"/>
                                            <p:tgtEl>
                                              <p:spTgt spid="4"/>
                                            </p:tgtEl>
                                            <p:attrNameLst>
                                              <p:attrName>ppt_h</p:attrName>
                                            </p:attrNameLst>
                                          </p:cBhvr>
                                          <p:tavLst>
                                            <p:tav tm="0">
                                              <p:val>
                                                <p:strVal val="ppt_h"/>
                                              </p:val>
                                            </p:tav>
                                            <p:tav tm="100000">
                                              <p:val>
                                                <p:fltVal val="0"/>
                                              </p:val>
                                            </p:tav>
                                          </p:tavLst>
                                        </p:anim>
                                        <p:animEffect transition="out" filter="fade">
                                          <p:cBhvr>
                                            <p:cTn id="49" dur="500"/>
                                            <p:tgtEl>
                                              <p:spTgt spid="4"/>
                                            </p:tgtEl>
                                          </p:cBhvr>
                                        </p:animEffect>
                                        <p:anim calcmode="lin" valueType="num">
                                          <p:cBhvr>
                                            <p:cTn id="50" dur="500"/>
                                            <p:tgtEl>
                                              <p:spTgt spid="4"/>
                                            </p:tgtEl>
                                            <p:attrNameLst>
                                              <p:attrName>ppt_x</p:attrName>
                                            </p:attrNameLst>
                                          </p:cBhvr>
                                          <p:tavLst>
                                            <p:tav tm="0">
                                              <p:val>
                                                <p:strVal val="ppt_x"/>
                                              </p:val>
                                            </p:tav>
                                            <p:tav tm="100000">
                                              <p:val>
                                                <p:fltVal val="0.5"/>
                                              </p:val>
                                            </p:tav>
                                          </p:tavLst>
                                        </p:anim>
                                        <p:anim calcmode="lin" valueType="num">
                                          <p:cBhvr>
                                            <p:cTn id="51" dur="500"/>
                                            <p:tgtEl>
                                              <p:spTgt spid="4"/>
                                            </p:tgtEl>
                                            <p:attrNameLst>
                                              <p:attrName>ppt_y</p:attrName>
                                            </p:attrNameLst>
                                          </p:cBhvr>
                                          <p:tavLst>
                                            <p:tav tm="0">
                                              <p:val>
                                                <p:strVal val="ppt_y"/>
                                              </p:val>
                                            </p:tav>
                                            <p:tav tm="100000">
                                              <p:val>
                                                <p:fltVal val="0.5"/>
                                              </p:val>
                                            </p:tav>
                                          </p:tavLst>
                                        </p:anim>
                                        <p:set>
                                          <p:cBhvr>
                                            <p:cTn id="52" dur="1" fill="hold">
                                              <p:stCondLst>
                                                <p:cond delay="499"/>
                                              </p:stCondLst>
                                            </p:cTn>
                                            <p:tgtEl>
                                              <p:spTgt spid="4"/>
                                            </p:tgtEl>
                                            <p:attrNameLst>
                                              <p:attrName>style.visibility</p:attrName>
                                            </p:attrNameLst>
                                          </p:cBhvr>
                                          <p:to>
                                            <p:strVal val="hidden"/>
                                          </p:to>
                                        </p:set>
                                      </p:childTnLst>
                                    </p:cTn>
                                  </p:par>
                                  <p:par>
                                    <p:cTn id="53" presetID="53" presetClass="exit" presetSubtype="544" fill="hold" grpId="1" nodeType="withEffect">
                                      <p:stCondLst>
                                        <p:cond delay="0"/>
                                      </p:stCondLst>
                                      <p:childTnLst>
                                        <p:anim calcmode="lin" valueType="num">
                                          <p:cBhvr>
                                            <p:cTn id="54" dur="500"/>
                                            <p:tgtEl>
                                              <p:spTgt spid="9"/>
                                            </p:tgtEl>
                                            <p:attrNameLst>
                                              <p:attrName>ppt_w</p:attrName>
                                            </p:attrNameLst>
                                          </p:cBhvr>
                                          <p:tavLst>
                                            <p:tav tm="0">
                                              <p:val>
                                                <p:strVal val="ppt_w"/>
                                              </p:val>
                                            </p:tav>
                                            <p:tav tm="100000">
                                              <p:val>
                                                <p:fltVal val="0"/>
                                              </p:val>
                                            </p:tav>
                                          </p:tavLst>
                                        </p:anim>
                                        <p:anim calcmode="lin" valueType="num">
                                          <p:cBhvr>
                                            <p:cTn id="55" dur="500"/>
                                            <p:tgtEl>
                                              <p:spTgt spid="9"/>
                                            </p:tgtEl>
                                            <p:attrNameLst>
                                              <p:attrName>ppt_h</p:attrName>
                                            </p:attrNameLst>
                                          </p:cBhvr>
                                          <p:tavLst>
                                            <p:tav tm="0">
                                              <p:val>
                                                <p:strVal val="ppt_h"/>
                                              </p:val>
                                            </p:tav>
                                            <p:tav tm="100000">
                                              <p:val>
                                                <p:fltVal val="0"/>
                                              </p:val>
                                            </p:tav>
                                          </p:tavLst>
                                        </p:anim>
                                        <p:animEffect transition="out" filter="fade">
                                          <p:cBhvr>
                                            <p:cTn id="56" dur="500"/>
                                            <p:tgtEl>
                                              <p:spTgt spid="9"/>
                                            </p:tgtEl>
                                          </p:cBhvr>
                                        </p:animEffect>
                                        <p:anim calcmode="lin" valueType="num">
                                          <p:cBhvr>
                                            <p:cTn id="57" dur="500"/>
                                            <p:tgtEl>
                                              <p:spTgt spid="9"/>
                                            </p:tgtEl>
                                            <p:attrNameLst>
                                              <p:attrName>ppt_x</p:attrName>
                                            </p:attrNameLst>
                                          </p:cBhvr>
                                          <p:tavLst>
                                            <p:tav tm="0">
                                              <p:val>
                                                <p:strVal val="ppt_x"/>
                                              </p:val>
                                            </p:tav>
                                            <p:tav tm="100000">
                                              <p:val>
                                                <p:fltVal val="0.5"/>
                                              </p:val>
                                            </p:tav>
                                          </p:tavLst>
                                        </p:anim>
                                        <p:anim calcmode="lin" valueType="num">
                                          <p:cBhvr>
                                            <p:cTn id="58" dur="500"/>
                                            <p:tgtEl>
                                              <p:spTgt spid="9"/>
                                            </p:tgtEl>
                                            <p:attrNameLst>
                                              <p:attrName>ppt_y</p:attrName>
                                            </p:attrNameLst>
                                          </p:cBhvr>
                                          <p:tavLst>
                                            <p:tav tm="0">
                                              <p:val>
                                                <p:strVal val="ppt_y"/>
                                              </p:val>
                                            </p:tav>
                                            <p:tav tm="100000">
                                              <p:val>
                                                <p:fltVal val="0.5"/>
                                              </p:val>
                                            </p:tav>
                                          </p:tavLst>
                                        </p:anim>
                                        <p:set>
                                          <p:cBhvr>
                                            <p:cTn id="59" dur="1" fill="hold">
                                              <p:stCondLst>
                                                <p:cond delay="499"/>
                                              </p:stCondLst>
                                            </p:cTn>
                                            <p:tgtEl>
                                              <p:spTgt spid="9"/>
                                            </p:tgtEl>
                                            <p:attrNameLst>
                                              <p:attrName>style.visibility</p:attrName>
                                            </p:attrNameLst>
                                          </p:cBhvr>
                                          <p:to>
                                            <p:strVal val="hidden"/>
                                          </p:to>
                                        </p:set>
                                      </p:childTnLst>
                                    </p:cTn>
                                  </p:par>
                                  <p:par>
                                    <p:cTn id="60" presetID="53" presetClass="exit" presetSubtype="544" fill="hold" grpId="1" nodeType="withEffect">
                                      <p:stCondLst>
                                        <p:cond delay="0"/>
                                      </p:stCondLst>
                                      <p:childTnLst>
                                        <p:anim calcmode="lin" valueType="num">
                                          <p:cBhvr>
                                            <p:cTn id="61" dur="500"/>
                                            <p:tgtEl>
                                              <p:spTgt spid="8"/>
                                            </p:tgtEl>
                                            <p:attrNameLst>
                                              <p:attrName>ppt_w</p:attrName>
                                            </p:attrNameLst>
                                          </p:cBhvr>
                                          <p:tavLst>
                                            <p:tav tm="0">
                                              <p:val>
                                                <p:strVal val="ppt_w"/>
                                              </p:val>
                                            </p:tav>
                                            <p:tav tm="100000">
                                              <p:val>
                                                <p:fltVal val="0"/>
                                              </p:val>
                                            </p:tav>
                                          </p:tavLst>
                                        </p:anim>
                                        <p:anim calcmode="lin" valueType="num">
                                          <p:cBhvr>
                                            <p:cTn id="62" dur="500"/>
                                            <p:tgtEl>
                                              <p:spTgt spid="8"/>
                                            </p:tgtEl>
                                            <p:attrNameLst>
                                              <p:attrName>ppt_h</p:attrName>
                                            </p:attrNameLst>
                                          </p:cBhvr>
                                          <p:tavLst>
                                            <p:tav tm="0">
                                              <p:val>
                                                <p:strVal val="ppt_h"/>
                                              </p:val>
                                            </p:tav>
                                            <p:tav tm="100000">
                                              <p:val>
                                                <p:fltVal val="0"/>
                                              </p:val>
                                            </p:tav>
                                          </p:tavLst>
                                        </p:anim>
                                        <p:animEffect transition="out" filter="fade">
                                          <p:cBhvr>
                                            <p:cTn id="63" dur="500"/>
                                            <p:tgtEl>
                                              <p:spTgt spid="8"/>
                                            </p:tgtEl>
                                          </p:cBhvr>
                                        </p:animEffect>
                                        <p:anim calcmode="lin" valueType="num">
                                          <p:cBhvr>
                                            <p:cTn id="64" dur="500"/>
                                            <p:tgtEl>
                                              <p:spTgt spid="8"/>
                                            </p:tgtEl>
                                            <p:attrNameLst>
                                              <p:attrName>ppt_x</p:attrName>
                                            </p:attrNameLst>
                                          </p:cBhvr>
                                          <p:tavLst>
                                            <p:tav tm="0">
                                              <p:val>
                                                <p:strVal val="ppt_x"/>
                                              </p:val>
                                            </p:tav>
                                            <p:tav tm="100000">
                                              <p:val>
                                                <p:fltVal val="0.5"/>
                                              </p:val>
                                            </p:tav>
                                          </p:tavLst>
                                        </p:anim>
                                        <p:anim calcmode="lin" valueType="num">
                                          <p:cBhvr>
                                            <p:cTn id="65" dur="500"/>
                                            <p:tgtEl>
                                              <p:spTgt spid="8"/>
                                            </p:tgtEl>
                                            <p:attrNameLst>
                                              <p:attrName>ppt_y</p:attrName>
                                            </p:attrNameLst>
                                          </p:cBhvr>
                                          <p:tavLst>
                                            <p:tav tm="0">
                                              <p:val>
                                                <p:strVal val="ppt_y"/>
                                              </p:val>
                                            </p:tav>
                                            <p:tav tm="100000">
                                              <p:val>
                                                <p:fltVal val="0.5"/>
                                              </p:val>
                                            </p:tav>
                                          </p:tavLst>
                                        </p:anim>
                                        <p:set>
                                          <p:cBhvr>
                                            <p:cTn id="66" dur="1" fill="hold">
                                              <p:stCondLst>
                                                <p:cond delay="499"/>
                                              </p:stCondLst>
                                            </p:cTn>
                                            <p:tgtEl>
                                              <p:spTgt spid="8"/>
                                            </p:tgtEl>
                                            <p:attrNameLst>
                                              <p:attrName>style.visibility</p:attrName>
                                            </p:attrNameLst>
                                          </p:cBhvr>
                                          <p:to>
                                            <p:strVal val="hidden"/>
                                          </p:to>
                                        </p:set>
                                      </p:childTnLst>
                                    </p:cTn>
                                  </p:par>
                                  <p:par>
                                    <p:cTn id="67" presetID="53" presetClass="entr" presetSubtype="16" fill="hold" grpId="0" nodeType="withEffect">
                                      <p:stCondLst>
                                        <p:cond delay="0"/>
                                      </p:stCondLst>
                                      <p:childTnLst>
                                        <p:set>
                                          <p:cBhvr>
                                            <p:cTn id="68" dur="1" fill="hold">
                                              <p:stCondLst>
                                                <p:cond delay="0"/>
                                              </p:stCondLst>
                                            </p:cTn>
                                            <p:tgtEl>
                                              <p:spTgt spid="12"/>
                                            </p:tgtEl>
                                            <p:attrNameLst>
                                              <p:attrName>style.visibility</p:attrName>
                                            </p:attrNameLst>
                                          </p:cBhvr>
                                          <p:to>
                                            <p:strVal val="visible"/>
                                          </p:to>
                                        </p:set>
                                        <p:anim calcmode="lin" valueType="num">
                                          <p:cBhvr>
                                            <p:cTn id="69" dur="500" fill="hold"/>
                                            <p:tgtEl>
                                              <p:spTgt spid="12"/>
                                            </p:tgtEl>
                                            <p:attrNameLst>
                                              <p:attrName>ppt_w</p:attrName>
                                            </p:attrNameLst>
                                          </p:cBhvr>
                                          <p:tavLst>
                                            <p:tav tm="0">
                                              <p:val>
                                                <p:fltVal val="0"/>
                                              </p:val>
                                            </p:tav>
                                            <p:tav tm="100000">
                                              <p:val>
                                                <p:strVal val="#ppt_w"/>
                                              </p:val>
                                            </p:tav>
                                          </p:tavLst>
                                        </p:anim>
                                        <p:anim calcmode="lin" valueType="num">
                                          <p:cBhvr>
                                            <p:cTn id="70" dur="500" fill="hold"/>
                                            <p:tgtEl>
                                              <p:spTgt spid="12"/>
                                            </p:tgtEl>
                                            <p:attrNameLst>
                                              <p:attrName>ppt_h</p:attrName>
                                            </p:attrNameLst>
                                          </p:cBhvr>
                                          <p:tavLst>
                                            <p:tav tm="0">
                                              <p:val>
                                                <p:fltVal val="0"/>
                                              </p:val>
                                            </p:tav>
                                            <p:tav tm="100000">
                                              <p:val>
                                                <p:strVal val="#ppt_h"/>
                                              </p:val>
                                            </p:tav>
                                          </p:tavLst>
                                        </p:anim>
                                        <p:animEffect transition="in" filter="fade">
                                          <p:cBhvr>
                                            <p:cTn id="71" dur="500"/>
                                            <p:tgtEl>
                                              <p:spTgt spid="12"/>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11"/>
                                            </p:tgtEl>
                                            <p:attrNameLst>
                                              <p:attrName>style.visibility</p:attrName>
                                            </p:attrNameLst>
                                          </p:cBhvr>
                                          <p:to>
                                            <p:strVal val="visible"/>
                                          </p:to>
                                        </p:set>
                                        <p:anim calcmode="lin" valueType="num">
                                          <p:cBhvr>
                                            <p:cTn id="74" dur="500" fill="hold"/>
                                            <p:tgtEl>
                                              <p:spTgt spid="11"/>
                                            </p:tgtEl>
                                            <p:attrNameLst>
                                              <p:attrName>ppt_w</p:attrName>
                                            </p:attrNameLst>
                                          </p:cBhvr>
                                          <p:tavLst>
                                            <p:tav tm="0">
                                              <p:val>
                                                <p:fltVal val="0"/>
                                              </p:val>
                                            </p:tav>
                                            <p:tav tm="100000">
                                              <p:val>
                                                <p:strVal val="#ppt_w"/>
                                              </p:val>
                                            </p:tav>
                                          </p:tavLst>
                                        </p:anim>
                                        <p:anim calcmode="lin" valueType="num">
                                          <p:cBhvr>
                                            <p:cTn id="75" dur="500" fill="hold"/>
                                            <p:tgtEl>
                                              <p:spTgt spid="11"/>
                                            </p:tgtEl>
                                            <p:attrNameLst>
                                              <p:attrName>ppt_h</p:attrName>
                                            </p:attrNameLst>
                                          </p:cBhvr>
                                          <p:tavLst>
                                            <p:tav tm="0">
                                              <p:val>
                                                <p:fltVal val="0"/>
                                              </p:val>
                                            </p:tav>
                                            <p:tav tm="100000">
                                              <p:val>
                                                <p:strVal val="#ppt_h"/>
                                              </p:val>
                                            </p:tav>
                                          </p:tavLst>
                                        </p:anim>
                                        <p:animEffect transition="in" filter="fade">
                                          <p:cBhvr>
                                            <p:cTn id="76" dur="500"/>
                                            <p:tgtEl>
                                              <p:spTgt spid="11"/>
                                            </p:tgtEl>
                                          </p:cBhvr>
                                        </p:animEffect>
                                      </p:childTnLst>
                                    </p:cTn>
                                  </p:par>
                                </p:childTnLst>
                              </p:cTn>
                            </p:par>
                          </p:childTnLst>
                        </p:cTn>
                      </p:par>
                      <p:par>
                        <p:cTn id="77" fill="hold">
                          <p:stCondLst>
                            <p:cond delay="indefinite"/>
                          </p:stCondLst>
                          <p:childTnLst>
                            <p:par>
                              <p:cTn id="78" fill="hold">
                                <p:stCondLst>
                                  <p:cond delay="0"/>
                                </p:stCondLst>
                                <p:childTnLst>
                                  <p:par>
                                    <p:cTn id="79" presetID="53" presetClass="exit" presetSubtype="544" fill="hold" grpId="1" nodeType="clickEffect">
                                      <p:stCondLst>
                                        <p:cond delay="0"/>
                                      </p:stCondLst>
                                      <p:childTnLst>
                                        <p:anim calcmode="lin" valueType="num">
                                          <p:cBhvr>
                                            <p:cTn id="80" dur="500"/>
                                            <p:tgtEl>
                                              <p:spTgt spid="2"/>
                                            </p:tgtEl>
                                            <p:attrNameLst>
                                              <p:attrName>ppt_w</p:attrName>
                                            </p:attrNameLst>
                                          </p:cBhvr>
                                          <p:tavLst>
                                            <p:tav tm="0">
                                              <p:val>
                                                <p:strVal val="ppt_w"/>
                                              </p:val>
                                            </p:tav>
                                            <p:tav tm="100000">
                                              <p:val>
                                                <p:fltVal val="0"/>
                                              </p:val>
                                            </p:tav>
                                          </p:tavLst>
                                        </p:anim>
                                        <p:anim calcmode="lin" valueType="num">
                                          <p:cBhvr>
                                            <p:cTn id="81" dur="500"/>
                                            <p:tgtEl>
                                              <p:spTgt spid="2"/>
                                            </p:tgtEl>
                                            <p:attrNameLst>
                                              <p:attrName>ppt_h</p:attrName>
                                            </p:attrNameLst>
                                          </p:cBhvr>
                                          <p:tavLst>
                                            <p:tav tm="0">
                                              <p:val>
                                                <p:strVal val="ppt_h"/>
                                              </p:val>
                                            </p:tav>
                                            <p:tav tm="100000">
                                              <p:val>
                                                <p:fltVal val="0"/>
                                              </p:val>
                                            </p:tav>
                                          </p:tavLst>
                                        </p:anim>
                                        <p:animEffect transition="out" filter="fade">
                                          <p:cBhvr>
                                            <p:cTn id="82" dur="500"/>
                                            <p:tgtEl>
                                              <p:spTgt spid="2"/>
                                            </p:tgtEl>
                                          </p:cBhvr>
                                        </p:animEffect>
                                        <p:anim calcmode="lin" valueType="num">
                                          <p:cBhvr>
                                            <p:cTn id="83" dur="500"/>
                                            <p:tgtEl>
                                              <p:spTgt spid="2"/>
                                            </p:tgtEl>
                                            <p:attrNameLst>
                                              <p:attrName>ppt_x</p:attrName>
                                            </p:attrNameLst>
                                          </p:cBhvr>
                                          <p:tavLst>
                                            <p:tav tm="0">
                                              <p:val>
                                                <p:strVal val="ppt_x"/>
                                              </p:val>
                                            </p:tav>
                                            <p:tav tm="100000">
                                              <p:val>
                                                <p:fltVal val="0.5"/>
                                              </p:val>
                                            </p:tav>
                                          </p:tavLst>
                                        </p:anim>
                                        <p:anim calcmode="lin" valueType="num">
                                          <p:cBhvr>
                                            <p:cTn id="84" dur="500"/>
                                            <p:tgtEl>
                                              <p:spTgt spid="2"/>
                                            </p:tgtEl>
                                            <p:attrNameLst>
                                              <p:attrName>ppt_y</p:attrName>
                                            </p:attrNameLst>
                                          </p:cBhvr>
                                          <p:tavLst>
                                            <p:tav tm="0">
                                              <p:val>
                                                <p:strVal val="ppt_y"/>
                                              </p:val>
                                            </p:tav>
                                            <p:tav tm="100000">
                                              <p:val>
                                                <p:fltVal val="0.5"/>
                                              </p:val>
                                            </p:tav>
                                          </p:tavLst>
                                        </p:anim>
                                        <p:set>
                                          <p:cBhvr>
                                            <p:cTn id="85" dur="1" fill="hold">
                                              <p:stCondLst>
                                                <p:cond delay="499"/>
                                              </p:stCondLst>
                                            </p:cTn>
                                            <p:tgtEl>
                                              <p:spTgt spid="2"/>
                                            </p:tgtEl>
                                            <p:attrNameLst>
                                              <p:attrName>style.visibility</p:attrName>
                                            </p:attrNameLst>
                                          </p:cBhvr>
                                          <p:to>
                                            <p:strVal val="hidden"/>
                                          </p:to>
                                        </p:set>
                                      </p:childTnLst>
                                    </p:cTn>
                                  </p:par>
                                  <p:par>
                                    <p:cTn id="86" presetID="53" presetClass="exit" presetSubtype="544" fill="hold" grpId="2" nodeType="withEffect">
                                      <p:stCondLst>
                                        <p:cond delay="0"/>
                                      </p:stCondLst>
                                      <p:childTnLst>
                                        <p:anim calcmode="lin" valueType="num">
                                          <p:cBhvr>
                                            <p:cTn id="87" dur="500"/>
                                            <p:tgtEl>
                                              <p:spTgt spid="7"/>
                                            </p:tgtEl>
                                            <p:attrNameLst>
                                              <p:attrName>ppt_w</p:attrName>
                                            </p:attrNameLst>
                                          </p:cBhvr>
                                          <p:tavLst>
                                            <p:tav tm="0">
                                              <p:val>
                                                <p:strVal val="ppt_w"/>
                                              </p:val>
                                            </p:tav>
                                            <p:tav tm="100000">
                                              <p:val>
                                                <p:fltVal val="0"/>
                                              </p:val>
                                            </p:tav>
                                          </p:tavLst>
                                        </p:anim>
                                        <p:anim calcmode="lin" valueType="num">
                                          <p:cBhvr>
                                            <p:cTn id="88" dur="500"/>
                                            <p:tgtEl>
                                              <p:spTgt spid="7"/>
                                            </p:tgtEl>
                                            <p:attrNameLst>
                                              <p:attrName>ppt_h</p:attrName>
                                            </p:attrNameLst>
                                          </p:cBhvr>
                                          <p:tavLst>
                                            <p:tav tm="0">
                                              <p:val>
                                                <p:strVal val="ppt_h"/>
                                              </p:val>
                                            </p:tav>
                                            <p:tav tm="100000">
                                              <p:val>
                                                <p:fltVal val="0"/>
                                              </p:val>
                                            </p:tav>
                                          </p:tavLst>
                                        </p:anim>
                                        <p:animEffect transition="out" filter="fade">
                                          <p:cBhvr>
                                            <p:cTn id="89" dur="500"/>
                                            <p:tgtEl>
                                              <p:spTgt spid="7"/>
                                            </p:tgtEl>
                                          </p:cBhvr>
                                        </p:animEffect>
                                        <p:anim calcmode="lin" valueType="num">
                                          <p:cBhvr>
                                            <p:cTn id="90" dur="500"/>
                                            <p:tgtEl>
                                              <p:spTgt spid="7"/>
                                            </p:tgtEl>
                                            <p:attrNameLst>
                                              <p:attrName>ppt_x</p:attrName>
                                            </p:attrNameLst>
                                          </p:cBhvr>
                                          <p:tavLst>
                                            <p:tav tm="0">
                                              <p:val>
                                                <p:strVal val="ppt_x"/>
                                              </p:val>
                                            </p:tav>
                                            <p:tav tm="100000">
                                              <p:val>
                                                <p:fltVal val="0.5"/>
                                              </p:val>
                                            </p:tav>
                                          </p:tavLst>
                                        </p:anim>
                                        <p:anim calcmode="lin" valueType="num">
                                          <p:cBhvr>
                                            <p:cTn id="91" dur="500"/>
                                            <p:tgtEl>
                                              <p:spTgt spid="7"/>
                                            </p:tgtEl>
                                            <p:attrNameLst>
                                              <p:attrName>ppt_y</p:attrName>
                                            </p:attrNameLst>
                                          </p:cBhvr>
                                          <p:tavLst>
                                            <p:tav tm="0">
                                              <p:val>
                                                <p:strVal val="ppt_y"/>
                                              </p:val>
                                            </p:tav>
                                            <p:tav tm="100000">
                                              <p:val>
                                                <p:fltVal val="0.5"/>
                                              </p:val>
                                            </p:tav>
                                          </p:tavLst>
                                        </p:anim>
                                        <p:set>
                                          <p:cBhvr>
                                            <p:cTn id="92" dur="1" fill="hold">
                                              <p:stCondLst>
                                                <p:cond delay="499"/>
                                              </p:stCondLst>
                                            </p:cTn>
                                            <p:tgtEl>
                                              <p:spTgt spid="7"/>
                                            </p:tgtEl>
                                            <p:attrNameLst>
                                              <p:attrName>style.visibility</p:attrName>
                                            </p:attrNameLst>
                                          </p:cBhvr>
                                          <p:to>
                                            <p:strVal val="hidden"/>
                                          </p:to>
                                        </p:set>
                                      </p:childTnLst>
                                    </p:cTn>
                                  </p:par>
                                  <p:par>
                                    <p:cTn id="93" presetID="53" presetClass="exit" presetSubtype="544" fill="hold" grpId="1" nodeType="withEffect">
                                      <p:stCondLst>
                                        <p:cond delay="0"/>
                                      </p:stCondLst>
                                      <p:childTnLst>
                                        <p:anim calcmode="lin" valueType="num">
                                          <p:cBhvr>
                                            <p:cTn id="94" dur="500"/>
                                            <p:tgtEl>
                                              <p:spTgt spid="12"/>
                                            </p:tgtEl>
                                            <p:attrNameLst>
                                              <p:attrName>ppt_w</p:attrName>
                                            </p:attrNameLst>
                                          </p:cBhvr>
                                          <p:tavLst>
                                            <p:tav tm="0">
                                              <p:val>
                                                <p:strVal val="ppt_w"/>
                                              </p:val>
                                            </p:tav>
                                            <p:tav tm="100000">
                                              <p:val>
                                                <p:fltVal val="0"/>
                                              </p:val>
                                            </p:tav>
                                          </p:tavLst>
                                        </p:anim>
                                        <p:anim calcmode="lin" valueType="num">
                                          <p:cBhvr>
                                            <p:cTn id="95" dur="500"/>
                                            <p:tgtEl>
                                              <p:spTgt spid="12"/>
                                            </p:tgtEl>
                                            <p:attrNameLst>
                                              <p:attrName>ppt_h</p:attrName>
                                            </p:attrNameLst>
                                          </p:cBhvr>
                                          <p:tavLst>
                                            <p:tav tm="0">
                                              <p:val>
                                                <p:strVal val="ppt_h"/>
                                              </p:val>
                                            </p:tav>
                                            <p:tav tm="100000">
                                              <p:val>
                                                <p:fltVal val="0"/>
                                              </p:val>
                                            </p:tav>
                                          </p:tavLst>
                                        </p:anim>
                                        <p:animEffect transition="out" filter="fade">
                                          <p:cBhvr>
                                            <p:cTn id="96" dur="500"/>
                                            <p:tgtEl>
                                              <p:spTgt spid="12"/>
                                            </p:tgtEl>
                                          </p:cBhvr>
                                        </p:animEffect>
                                        <p:anim calcmode="lin" valueType="num">
                                          <p:cBhvr>
                                            <p:cTn id="97" dur="500"/>
                                            <p:tgtEl>
                                              <p:spTgt spid="12"/>
                                            </p:tgtEl>
                                            <p:attrNameLst>
                                              <p:attrName>ppt_x</p:attrName>
                                            </p:attrNameLst>
                                          </p:cBhvr>
                                          <p:tavLst>
                                            <p:tav tm="0">
                                              <p:val>
                                                <p:strVal val="ppt_x"/>
                                              </p:val>
                                            </p:tav>
                                            <p:tav tm="100000">
                                              <p:val>
                                                <p:fltVal val="0.5"/>
                                              </p:val>
                                            </p:tav>
                                          </p:tavLst>
                                        </p:anim>
                                        <p:anim calcmode="lin" valueType="num">
                                          <p:cBhvr>
                                            <p:cTn id="98" dur="500"/>
                                            <p:tgtEl>
                                              <p:spTgt spid="12"/>
                                            </p:tgtEl>
                                            <p:attrNameLst>
                                              <p:attrName>ppt_y</p:attrName>
                                            </p:attrNameLst>
                                          </p:cBhvr>
                                          <p:tavLst>
                                            <p:tav tm="0">
                                              <p:val>
                                                <p:strVal val="ppt_y"/>
                                              </p:val>
                                            </p:tav>
                                            <p:tav tm="100000">
                                              <p:val>
                                                <p:fltVal val="0.5"/>
                                              </p:val>
                                            </p:tav>
                                          </p:tavLst>
                                        </p:anim>
                                        <p:set>
                                          <p:cBhvr>
                                            <p:cTn id="99" dur="1" fill="hold">
                                              <p:stCondLst>
                                                <p:cond delay="499"/>
                                              </p:stCondLst>
                                            </p:cTn>
                                            <p:tgtEl>
                                              <p:spTgt spid="12"/>
                                            </p:tgtEl>
                                            <p:attrNameLst>
                                              <p:attrName>style.visibility</p:attrName>
                                            </p:attrNameLst>
                                          </p:cBhvr>
                                          <p:to>
                                            <p:strVal val="hidden"/>
                                          </p:to>
                                        </p:set>
                                      </p:childTnLst>
                                    </p:cTn>
                                  </p:par>
                                  <p:par>
                                    <p:cTn id="100" presetID="53" presetClass="exit" presetSubtype="544" fill="hold" grpId="1" nodeType="withEffect">
                                      <p:stCondLst>
                                        <p:cond delay="0"/>
                                      </p:stCondLst>
                                      <p:childTnLst>
                                        <p:anim calcmode="lin" valueType="num">
                                          <p:cBhvr>
                                            <p:cTn id="101" dur="500"/>
                                            <p:tgtEl>
                                              <p:spTgt spid="11"/>
                                            </p:tgtEl>
                                            <p:attrNameLst>
                                              <p:attrName>ppt_w</p:attrName>
                                            </p:attrNameLst>
                                          </p:cBhvr>
                                          <p:tavLst>
                                            <p:tav tm="0">
                                              <p:val>
                                                <p:strVal val="ppt_w"/>
                                              </p:val>
                                            </p:tav>
                                            <p:tav tm="100000">
                                              <p:val>
                                                <p:fltVal val="0"/>
                                              </p:val>
                                            </p:tav>
                                          </p:tavLst>
                                        </p:anim>
                                        <p:anim calcmode="lin" valueType="num">
                                          <p:cBhvr>
                                            <p:cTn id="102" dur="500"/>
                                            <p:tgtEl>
                                              <p:spTgt spid="11"/>
                                            </p:tgtEl>
                                            <p:attrNameLst>
                                              <p:attrName>ppt_h</p:attrName>
                                            </p:attrNameLst>
                                          </p:cBhvr>
                                          <p:tavLst>
                                            <p:tav tm="0">
                                              <p:val>
                                                <p:strVal val="ppt_h"/>
                                              </p:val>
                                            </p:tav>
                                            <p:tav tm="100000">
                                              <p:val>
                                                <p:fltVal val="0"/>
                                              </p:val>
                                            </p:tav>
                                          </p:tavLst>
                                        </p:anim>
                                        <p:animEffect transition="out" filter="fade">
                                          <p:cBhvr>
                                            <p:cTn id="103" dur="500"/>
                                            <p:tgtEl>
                                              <p:spTgt spid="11"/>
                                            </p:tgtEl>
                                          </p:cBhvr>
                                        </p:animEffect>
                                        <p:anim calcmode="lin" valueType="num">
                                          <p:cBhvr>
                                            <p:cTn id="104" dur="500"/>
                                            <p:tgtEl>
                                              <p:spTgt spid="11"/>
                                            </p:tgtEl>
                                            <p:attrNameLst>
                                              <p:attrName>ppt_x</p:attrName>
                                            </p:attrNameLst>
                                          </p:cBhvr>
                                          <p:tavLst>
                                            <p:tav tm="0">
                                              <p:val>
                                                <p:strVal val="ppt_x"/>
                                              </p:val>
                                            </p:tav>
                                            <p:tav tm="100000">
                                              <p:val>
                                                <p:fltVal val="0.5"/>
                                              </p:val>
                                            </p:tav>
                                          </p:tavLst>
                                        </p:anim>
                                        <p:anim calcmode="lin" valueType="num">
                                          <p:cBhvr>
                                            <p:cTn id="105" dur="500"/>
                                            <p:tgtEl>
                                              <p:spTgt spid="11"/>
                                            </p:tgtEl>
                                            <p:attrNameLst>
                                              <p:attrName>ppt_y</p:attrName>
                                            </p:attrNameLst>
                                          </p:cBhvr>
                                          <p:tavLst>
                                            <p:tav tm="0">
                                              <p:val>
                                                <p:strVal val="ppt_y"/>
                                              </p:val>
                                            </p:tav>
                                            <p:tav tm="100000">
                                              <p:val>
                                                <p:fltVal val="0.5"/>
                                              </p:val>
                                            </p:tav>
                                          </p:tavLst>
                                        </p:anim>
                                        <p:set>
                                          <p:cBhvr>
                                            <p:cTn id="106"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4" grpId="0" animBg="1"/>
          <p:bldP spid="4" grpId="1" animBg="1"/>
          <p:bldP spid="5" grpId="0" animBg="1"/>
          <p:bldP spid="6" grpId="0" animBg="1"/>
          <p:bldP spid="7" grpId="0" animBg="1"/>
          <p:bldP spid="7" grpId="1" animBg="1"/>
          <p:bldP spid="7" grpId="2" animBg="1"/>
          <p:bldP spid="8" grpId="0" animBg="1"/>
          <p:bldP spid="8" grpId="1" animBg="1"/>
          <p:bldP spid="9" grpId="0" animBg="1"/>
          <p:bldP spid="9" grpId="1" animBg="1"/>
          <p:bldP spid="10" grpId="0" animBg="1"/>
          <p:bldP spid="11" grpId="0"/>
          <p:bldP spid="11" grpId="1"/>
          <p:bldP spid="12" grpId="0" animBg="1"/>
          <p:bldP spid="12"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ppt_w"/>
                                              </p:val>
                                            </p:tav>
                                            <p:tav tm="100000">
                                              <p:val>
                                                <p:strVal val="#ppt_w"/>
                                              </p:val>
                                            </p:tav>
                                          </p:tavLst>
                                        </p:anim>
                                        <p:anim calcmode="lin" valueType="num">
                                          <p:cBhvr>
                                            <p:cTn id="8" dur="500" fill="hold"/>
                                            <p:tgtEl>
                                              <p:spTgt spid="3"/>
                                            </p:tgtEl>
                                            <p:attrNameLst>
                                              <p:attrName>ppt_h</p:attrName>
                                            </p:attrNameLst>
                                          </p:cBhvr>
                                          <p:tavLst>
                                            <p:tav tm="0">
                                              <p:val>
                                                <p:strVal val="4*#ppt_h"/>
                                              </p:val>
                                            </p:tav>
                                            <p:tav tm="100000">
                                              <p:val>
                                                <p:strVal val="#ppt_h"/>
                                              </p:val>
                                            </p:tav>
                                          </p:tavLst>
                                        </p:anim>
                                      </p:childTnLst>
                                    </p:cTn>
                                  </p:par>
                                  <p:par>
                                    <p:cTn id="9" presetID="23" presetClass="entr" presetSubtype="3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strVal val="4*#ppt_w"/>
                                              </p:val>
                                            </p:tav>
                                            <p:tav tm="100000">
                                              <p:val>
                                                <p:strVal val="#ppt_w"/>
                                              </p:val>
                                            </p:tav>
                                          </p:tavLst>
                                        </p:anim>
                                        <p:anim calcmode="lin" valueType="num">
                                          <p:cBhvr>
                                            <p:cTn id="12" dur="500" fill="hold"/>
                                            <p:tgtEl>
                                              <p:spTgt spid="4"/>
                                            </p:tgtEl>
                                            <p:attrNameLst>
                                              <p:attrName>ppt_h</p:attrName>
                                            </p:attrNameLst>
                                          </p:cBhvr>
                                          <p:tavLst>
                                            <p:tav tm="0">
                                              <p:val>
                                                <p:strVal val="4*#ppt_h"/>
                                              </p:val>
                                            </p:tav>
                                            <p:tav tm="100000">
                                              <p:val>
                                                <p:strVal val="#ppt_h"/>
                                              </p:val>
                                            </p:tav>
                                          </p:tavLst>
                                        </p:anim>
                                      </p:childTnLst>
                                    </p:cTn>
                                  </p:par>
                                  <p:par>
                                    <p:cTn id="13" presetID="23" presetClass="entr" presetSubtype="3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strVal val="4*#ppt_w"/>
                                              </p:val>
                                            </p:tav>
                                            <p:tav tm="100000">
                                              <p:val>
                                                <p:strVal val="#ppt_w"/>
                                              </p:val>
                                            </p:tav>
                                          </p:tavLst>
                                        </p:anim>
                                        <p:anim calcmode="lin" valueType="num">
                                          <p:cBhvr>
                                            <p:cTn id="16" dur="500" fill="hold"/>
                                            <p:tgtEl>
                                              <p:spTgt spid="9"/>
                                            </p:tgtEl>
                                            <p:attrNameLst>
                                              <p:attrName>ppt_h</p:attrName>
                                            </p:attrNameLst>
                                          </p:cBhvr>
                                          <p:tavLst>
                                            <p:tav tm="0">
                                              <p:val>
                                                <p:strVal val="4*#ppt_h"/>
                                              </p:val>
                                            </p:tav>
                                            <p:tav tm="100000">
                                              <p:val>
                                                <p:strVal val="#ppt_h"/>
                                              </p:val>
                                            </p:tav>
                                          </p:tavLst>
                                        </p:anim>
                                      </p:childTnLst>
                                    </p:cTn>
                                  </p:par>
                                  <p:par>
                                    <p:cTn id="17" presetID="23" presetClass="entr" presetSubtype="3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strVal val="4*#ppt_w"/>
                                              </p:val>
                                            </p:tav>
                                            <p:tav tm="100000">
                                              <p:val>
                                                <p:strVal val="#ppt_w"/>
                                              </p:val>
                                            </p:tav>
                                          </p:tavLst>
                                        </p:anim>
                                        <p:anim calcmode="lin" valueType="num">
                                          <p:cBhvr>
                                            <p:cTn id="20" dur="500" fill="hold"/>
                                            <p:tgtEl>
                                              <p:spTgt spid="6"/>
                                            </p:tgtEl>
                                            <p:attrNameLst>
                                              <p:attrName>ppt_h</p:attrName>
                                            </p:attrNameLst>
                                          </p:cBhvr>
                                          <p:tavLst>
                                            <p:tav tm="0">
                                              <p:val>
                                                <p:strVal val="4*#ppt_h"/>
                                              </p:val>
                                            </p:tav>
                                            <p:tav tm="100000">
                                              <p:val>
                                                <p:strVal val="#ppt_h"/>
                                              </p:val>
                                            </p:tav>
                                          </p:tavLst>
                                        </p:anim>
                                      </p:childTnLst>
                                    </p:cTn>
                                  </p:par>
                                  <p:par>
                                    <p:cTn id="21" presetID="23" presetClass="entr" presetSubtype="32"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strVal val="4*#ppt_w"/>
                                              </p:val>
                                            </p:tav>
                                            <p:tav tm="100000">
                                              <p:val>
                                                <p:strVal val="#ppt_w"/>
                                              </p:val>
                                            </p:tav>
                                          </p:tavLst>
                                        </p:anim>
                                        <p:anim calcmode="lin" valueType="num">
                                          <p:cBhvr>
                                            <p:cTn id="24" dur="500" fill="hold"/>
                                            <p:tgtEl>
                                              <p:spTgt spid="10"/>
                                            </p:tgtEl>
                                            <p:attrNameLst>
                                              <p:attrName>ppt_h</p:attrName>
                                            </p:attrNameLst>
                                          </p:cBhvr>
                                          <p:tavLst>
                                            <p:tav tm="0">
                                              <p:val>
                                                <p:strVal val="4*#ppt_h"/>
                                              </p:val>
                                            </p:tav>
                                            <p:tav tm="100000">
                                              <p:val>
                                                <p:strVal val="#ppt_h"/>
                                              </p:val>
                                            </p:tav>
                                          </p:tavLst>
                                        </p:anim>
                                      </p:childTnLst>
                                    </p:cTn>
                                  </p:par>
                                  <p:par>
                                    <p:cTn id="25" presetID="23" presetClass="entr" presetSubtype="32"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strVal val="4*#ppt_w"/>
                                              </p:val>
                                            </p:tav>
                                            <p:tav tm="100000">
                                              <p:val>
                                                <p:strVal val="#ppt_w"/>
                                              </p:val>
                                            </p:tav>
                                          </p:tavLst>
                                        </p:anim>
                                        <p:anim calcmode="lin" valueType="num">
                                          <p:cBhvr>
                                            <p:cTn id="28" dur="500" fill="hold"/>
                                            <p:tgtEl>
                                              <p:spTgt spid="5"/>
                                            </p:tgtEl>
                                            <p:attrNameLst>
                                              <p:attrName>ppt_h</p:attrName>
                                            </p:attrNameLst>
                                          </p:cBhvr>
                                          <p:tavLst>
                                            <p:tav tm="0">
                                              <p:val>
                                                <p:strVal val="4*#ppt_h"/>
                                              </p:val>
                                            </p:tav>
                                            <p:tav tm="100000">
                                              <p:val>
                                                <p:strVal val="#ppt_h"/>
                                              </p:val>
                                            </p:tav>
                                          </p:tavLst>
                                        </p:anim>
                                      </p:childTnLst>
                                    </p:cTn>
                                  </p:par>
                                  <p:par>
                                    <p:cTn id="29" presetID="23" presetClass="entr" presetSubtype="32"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strVal val="4*#ppt_w"/>
                                              </p:val>
                                            </p:tav>
                                            <p:tav tm="100000">
                                              <p:val>
                                                <p:strVal val="#ppt_w"/>
                                              </p:val>
                                            </p:tav>
                                          </p:tavLst>
                                        </p:anim>
                                        <p:anim calcmode="lin" valueType="num">
                                          <p:cBhvr>
                                            <p:cTn id="32" dur="500" fill="hold"/>
                                            <p:tgtEl>
                                              <p:spTgt spid="2"/>
                                            </p:tgtEl>
                                            <p:attrNameLst>
                                              <p:attrName>ppt_h</p:attrName>
                                            </p:attrNameLst>
                                          </p:cBhvr>
                                          <p:tavLst>
                                            <p:tav tm="0">
                                              <p:val>
                                                <p:strVal val="4*#ppt_h"/>
                                              </p:val>
                                            </p:tav>
                                            <p:tav tm="100000">
                                              <p:val>
                                                <p:strVal val="#ppt_h"/>
                                              </p:val>
                                            </p:tav>
                                          </p:tavLst>
                                        </p:anim>
                                      </p:childTnLst>
                                    </p:cTn>
                                  </p:par>
                                  <p:par>
                                    <p:cTn id="33" presetID="23" presetClass="entr" presetSubtype="32"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strVal val="4*#ppt_w"/>
                                              </p:val>
                                            </p:tav>
                                            <p:tav tm="100000">
                                              <p:val>
                                                <p:strVal val="#ppt_w"/>
                                              </p:val>
                                            </p:tav>
                                          </p:tavLst>
                                        </p:anim>
                                        <p:anim calcmode="lin" valueType="num">
                                          <p:cBhvr>
                                            <p:cTn id="36" dur="500" fill="hold"/>
                                            <p:tgtEl>
                                              <p:spTgt spid="8"/>
                                            </p:tgtEl>
                                            <p:attrNameLst>
                                              <p:attrName>ppt_h</p:attrName>
                                            </p:attrNameLst>
                                          </p:cBhvr>
                                          <p:tavLst>
                                            <p:tav tm="0">
                                              <p:val>
                                                <p:strVal val="4*#ppt_h"/>
                                              </p:val>
                                            </p:tav>
                                            <p:tav tm="100000">
                                              <p:val>
                                                <p:strVal val="#ppt_h"/>
                                              </p:val>
                                            </p:tav>
                                          </p:tavLst>
                                        </p:anim>
                                      </p:childTnLst>
                                    </p:cTn>
                                  </p:par>
                                </p:childTnLst>
                              </p:cTn>
                            </p:par>
                            <p:par>
                              <p:cTn id="37" fill="hold">
                                <p:stCondLst>
                                  <p:cond delay="500"/>
                                </p:stCondLst>
                                <p:childTnLst>
                                  <p:par>
                                    <p:cTn id="38" presetID="17" presetClass="entr" presetSubtype="10"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p:cTn id="40" dur="200" fill="hold"/>
                                            <p:tgtEl>
                                              <p:spTgt spid="7"/>
                                            </p:tgtEl>
                                            <p:attrNameLst>
                                              <p:attrName>ppt_w</p:attrName>
                                            </p:attrNameLst>
                                          </p:cBhvr>
                                          <p:tavLst>
                                            <p:tav tm="0">
                                              <p:val>
                                                <p:fltVal val="0"/>
                                              </p:val>
                                            </p:tav>
                                            <p:tav tm="100000">
                                              <p:val>
                                                <p:strVal val="#ppt_w"/>
                                              </p:val>
                                            </p:tav>
                                          </p:tavLst>
                                        </p:anim>
                                        <p:anim calcmode="lin" valueType="num">
                                          <p:cBhvr>
                                            <p:cTn id="41" dur="200" fill="hold"/>
                                            <p:tgtEl>
                                              <p:spTgt spid="7"/>
                                            </p:tgtEl>
                                            <p:attrNameLst>
                                              <p:attrName>ppt_h</p:attrName>
                                            </p:attrNameLst>
                                          </p:cBhvr>
                                          <p:tavLst>
                                            <p:tav tm="0">
                                              <p:val>
                                                <p:strVal val="#ppt_h"/>
                                              </p:val>
                                            </p:tav>
                                            <p:tav tm="100000">
                                              <p:val>
                                                <p:strVal val="#ppt_h"/>
                                              </p:val>
                                            </p:tav>
                                          </p:tavLst>
                                        </p:anim>
                                      </p:childTnLst>
                                    </p:cTn>
                                  </p:par>
                                  <p:par>
                                    <p:cTn id="42" presetID="8" presetClass="emph" presetSubtype="0" fill="hold" grpId="1" nodeType="withEffect">
                                      <p:stCondLst>
                                        <p:cond delay="0"/>
                                      </p:stCondLst>
                                      <p:childTnLst>
                                        <p:animRot by="10800000">
                                          <p:cBhvr>
                                            <p:cTn id="43" dur="1000" fill="hold"/>
                                            <p:tgtEl>
                                              <p:spTgt spid="7"/>
                                            </p:tgtEl>
                                            <p:attrNameLst>
                                              <p:attrName>r</p:attrName>
                                            </p:attrNameLst>
                                          </p:cBhvr>
                                        </p:animRot>
                                      </p:childTnLst>
                                    </p:cTn>
                                  </p:par>
                                </p:childTnLst>
                              </p:cTn>
                            </p:par>
                          </p:childTnLst>
                        </p:cTn>
                      </p:par>
                      <p:par>
                        <p:cTn id="44" fill="hold">
                          <p:stCondLst>
                            <p:cond delay="indefinite"/>
                          </p:stCondLst>
                          <p:childTnLst>
                            <p:par>
                              <p:cTn id="45" fill="hold">
                                <p:stCondLst>
                                  <p:cond delay="0"/>
                                </p:stCondLst>
                                <p:childTnLst>
                                  <p:par>
                                    <p:cTn id="46" presetID="53" presetClass="exit" presetSubtype="544" fill="hold" grpId="1" nodeType="clickEffect">
                                      <p:stCondLst>
                                        <p:cond delay="0"/>
                                      </p:stCondLst>
                                      <p:childTnLst>
                                        <p:anim calcmode="lin" valueType="num">
                                          <p:cBhvr>
                                            <p:cTn id="47" dur="500"/>
                                            <p:tgtEl>
                                              <p:spTgt spid="4"/>
                                            </p:tgtEl>
                                            <p:attrNameLst>
                                              <p:attrName>ppt_w</p:attrName>
                                            </p:attrNameLst>
                                          </p:cBhvr>
                                          <p:tavLst>
                                            <p:tav tm="0">
                                              <p:val>
                                                <p:strVal val="ppt_w"/>
                                              </p:val>
                                            </p:tav>
                                            <p:tav tm="100000">
                                              <p:val>
                                                <p:fltVal val="0"/>
                                              </p:val>
                                            </p:tav>
                                          </p:tavLst>
                                        </p:anim>
                                        <p:anim calcmode="lin" valueType="num">
                                          <p:cBhvr>
                                            <p:cTn id="48" dur="500"/>
                                            <p:tgtEl>
                                              <p:spTgt spid="4"/>
                                            </p:tgtEl>
                                            <p:attrNameLst>
                                              <p:attrName>ppt_h</p:attrName>
                                            </p:attrNameLst>
                                          </p:cBhvr>
                                          <p:tavLst>
                                            <p:tav tm="0">
                                              <p:val>
                                                <p:strVal val="ppt_h"/>
                                              </p:val>
                                            </p:tav>
                                            <p:tav tm="100000">
                                              <p:val>
                                                <p:fltVal val="0"/>
                                              </p:val>
                                            </p:tav>
                                          </p:tavLst>
                                        </p:anim>
                                        <p:animEffect transition="out" filter="fade">
                                          <p:cBhvr>
                                            <p:cTn id="49" dur="500"/>
                                            <p:tgtEl>
                                              <p:spTgt spid="4"/>
                                            </p:tgtEl>
                                          </p:cBhvr>
                                        </p:animEffect>
                                        <p:anim calcmode="lin" valueType="num">
                                          <p:cBhvr>
                                            <p:cTn id="50" dur="500"/>
                                            <p:tgtEl>
                                              <p:spTgt spid="4"/>
                                            </p:tgtEl>
                                            <p:attrNameLst>
                                              <p:attrName>ppt_x</p:attrName>
                                            </p:attrNameLst>
                                          </p:cBhvr>
                                          <p:tavLst>
                                            <p:tav tm="0">
                                              <p:val>
                                                <p:strVal val="ppt_x"/>
                                              </p:val>
                                            </p:tav>
                                            <p:tav tm="100000">
                                              <p:val>
                                                <p:fltVal val="0.5"/>
                                              </p:val>
                                            </p:tav>
                                          </p:tavLst>
                                        </p:anim>
                                        <p:anim calcmode="lin" valueType="num">
                                          <p:cBhvr>
                                            <p:cTn id="51" dur="500"/>
                                            <p:tgtEl>
                                              <p:spTgt spid="4"/>
                                            </p:tgtEl>
                                            <p:attrNameLst>
                                              <p:attrName>ppt_y</p:attrName>
                                            </p:attrNameLst>
                                          </p:cBhvr>
                                          <p:tavLst>
                                            <p:tav tm="0">
                                              <p:val>
                                                <p:strVal val="ppt_y"/>
                                              </p:val>
                                            </p:tav>
                                            <p:tav tm="100000">
                                              <p:val>
                                                <p:fltVal val="0.5"/>
                                              </p:val>
                                            </p:tav>
                                          </p:tavLst>
                                        </p:anim>
                                        <p:set>
                                          <p:cBhvr>
                                            <p:cTn id="52" dur="1" fill="hold">
                                              <p:stCondLst>
                                                <p:cond delay="499"/>
                                              </p:stCondLst>
                                            </p:cTn>
                                            <p:tgtEl>
                                              <p:spTgt spid="4"/>
                                            </p:tgtEl>
                                            <p:attrNameLst>
                                              <p:attrName>style.visibility</p:attrName>
                                            </p:attrNameLst>
                                          </p:cBhvr>
                                          <p:to>
                                            <p:strVal val="hidden"/>
                                          </p:to>
                                        </p:set>
                                      </p:childTnLst>
                                    </p:cTn>
                                  </p:par>
                                  <p:par>
                                    <p:cTn id="53" presetID="53" presetClass="exit" presetSubtype="544" fill="hold" grpId="1" nodeType="withEffect">
                                      <p:stCondLst>
                                        <p:cond delay="0"/>
                                      </p:stCondLst>
                                      <p:childTnLst>
                                        <p:anim calcmode="lin" valueType="num">
                                          <p:cBhvr>
                                            <p:cTn id="54" dur="500"/>
                                            <p:tgtEl>
                                              <p:spTgt spid="9"/>
                                            </p:tgtEl>
                                            <p:attrNameLst>
                                              <p:attrName>ppt_w</p:attrName>
                                            </p:attrNameLst>
                                          </p:cBhvr>
                                          <p:tavLst>
                                            <p:tav tm="0">
                                              <p:val>
                                                <p:strVal val="ppt_w"/>
                                              </p:val>
                                            </p:tav>
                                            <p:tav tm="100000">
                                              <p:val>
                                                <p:fltVal val="0"/>
                                              </p:val>
                                            </p:tav>
                                          </p:tavLst>
                                        </p:anim>
                                        <p:anim calcmode="lin" valueType="num">
                                          <p:cBhvr>
                                            <p:cTn id="55" dur="500"/>
                                            <p:tgtEl>
                                              <p:spTgt spid="9"/>
                                            </p:tgtEl>
                                            <p:attrNameLst>
                                              <p:attrName>ppt_h</p:attrName>
                                            </p:attrNameLst>
                                          </p:cBhvr>
                                          <p:tavLst>
                                            <p:tav tm="0">
                                              <p:val>
                                                <p:strVal val="ppt_h"/>
                                              </p:val>
                                            </p:tav>
                                            <p:tav tm="100000">
                                              <p:val>
                                                <p:fltVal val="0"/>
                                              </p:val>
                                            </p:tav>
                                          </p:tavLst>
                                        </p:anim>
                                        <p:animEffect transition="out" filter="fade">
                                          <p:cBhvr>
                                            <p:cTn id="56" dur="500"/>
                                            <p:tgtEl>
                                              <p:spTgt spid="9"/>
                                            </p:tgtEl>
                                          </p:cBhvr>
                                        </p:animEffect>
                                        <p:anim calcmode="lin" valueType="num">
                                          <p:cBhvr>
                                            <p:cTn id="57" dur="500"/>
                                            <p:tgtEl>
                                              <p:spTgt spid="9"/>
                                            </p:tgtEl>
                                            <p:attrNameLst>
                                              <p:attrName>ppt_x</p:attrName>
                                            </p:attrNameLst>
                                          </p:cBhvr>
                                          <p:tavLst>
                                            <p:tav tm="0">
                                              <p:val>
                                                <p:strVal val="ppt_x"/>
                                              </p:val>
                                            </p:tav>
                                            <p:tav tm="100000">
                                              <p:val>
                                                <p:fltVal val="0.5"/>
                                              </p:val>
                                            </p:tav>
                                          </p:tavLst>
                                        </p:anim>
                                        <p:anim calcmode="lin" valueType="num">
                                          <p:cBhvr>
                                            <p:cTn id="58" dur="500"/>
                                            <p:tgtEl>
                                              <p:spTgt spid="9"/>
                                            </p:tgtEl>
                                            <p:attrNameLst>
                                              <p:attrName>ppt_y</p:attrName>
                                            </p:attrNameLst>
                                          </p:cBhvr>
                                          <p:tavLst>
                                            <p:tav tm="0">
                                              <p:val>
                                                <p:strVal val="ppt_y"/>
                                              </p:val>
                                            </p:tav>
                                            <p:tav tm="100000">
                                              <p:val>
                                                <p:fltVal val="0.5"/>
                                              </p:val>
                                            </p:tav>
                                          </p:tavLst>
                                        </p:anim>
                                        <p:set>
                                          <p:cBhvr>
                                            <p:cTn id="59" dur="1" fill="hold">
                                              <p:stCondLst>
                                                <p:cond delay="499"/>
                                              </p:stCondLst>
                                            </p:cTn>
                                            <p:tgtEl>
                                              <p:spTgt spid="9"/>
                                            </p:tgtEl>
                                            <p:attrNameLst>
                                              <p:attrName>style.visibility</p:attrName>
                                            </p:attrNameLst>
                                          </p:cBhvr>
                                          <p:to>
                                            <p:strVal val="hidden"/>
                                          </p:to>
                                        </p:set>
                                      </p:childTnLst>
                                    </p:cTn>
                                  </p:par>
                                  <p:par>
                                    <p:cTn id="60" presetID="53" presetClass="exit" presetSubtype="544" fill="hold" grpId="1" nodeType="withEffect">
                                      <p:stCondLst>
                                        <p:cond delay="0"/>
                                      </p:stCondLst>
                                      <p:childTnLst>
                                        <p:anim calcmode="lin" valueType="num">
                                          <p:cBhvr>
                                            <p:cTn id="61" dur="500"/>
                                            <p:tgtEl>
                                              <p:spTgt spid="8"/>
                                            </p:tgtEl>
                                            <p:attrNameLst>
                                              <p:attrName>ppt_w</p:attrName>
                                            </p:attrNameLst>
                                          </p:cBhvr>
                                          <p:tavLst>
                                            <p:tav tm="0">
                                              <p:val>
                                                <p:strVal val="ppt_w"/>
                                              </p:val>
                                            </p:tav>
                                            <p:tav tm="100000">
                                              <p:val>
                                                <p:fltVal val="0"/>
                                              </p:val>
                                            </p:tav>
                                          </p:tavLst>
                                        </p:anim>
                                        <p:anim calcmode="lin" valueType="num">
                                          <p:cBhvr>
                                            <p:cTn id="62" dur="500"/>
                                            <p:tgtEl>
                                              <p:spTgt spid="8"/>
                                            </p:tgtEl>
                                            <p:attrNameLst>
                                              <p:attrName>ppt_h</p:attrName>
                                            </p:attrNameLst>
                                          </p:cBhvr>
                                          <p:tavLst>
                                            <p:tav tm="0">
                                              <p:val>
                                                <p:strVal val="ppt_h"/>
                                              </p:val>
                                            </p:tav>
                                            <p:tav tm="100000">
                                              <p:val>
                                                <p:fltVal val="0"/>
                                              </p:val>
                                            </p:tav>
                                          </p:tavLst>
                                        </p:anim>
                                        <p:animEffect transition="out" filter="fade">
                                          <p:cBhvr>
                                            <p:cTn id="63" dur="500"/>
                                            <p:tgtEl>
                                              <p:spTgt spid="8"/>
                                            </p:tgtEl>
                                          </p:cBhvr>
                                        </p:animEffect>
                                        <p:anim calcmode="lin" valueType="num">
                                          <p:cBhvr>
                                            <p:cTn id="64" dur="500"/>
                                            <p:tgtEl>
                                              <p:spTgt spid="8"/>
                                            </p:tgtEl>
                                            <p:attrNameLst>
                                              <p:attrName>ppt_x</p:attrName>
                                            </p:attrNameLst>
                                          </p:cBhvr>
                                          <p:tavLst>
                                            <p:tav tm="0">
                                              <p:val>
                                                <p:strVal val="ppt_x"/>
                                              </p:val>
                                            </p:tav>
                                            <p:tav tm="100000">
                                              <p:val>
                                                <p:fltVal val="0.5"/>
                                              </p:val>
                                            </p:tav>
                                          </p:tavLst>
                                        </p:anim>
                                        <p:anim calcmode="lin" valueType="num">
                                          <p:cBhvr>
                                            <p:cTn id="65" dur="500"/>
                                            <p:tgtEl>
                                              <p:spTgt spid="8"/>
                                            </p:tgtEl>
                                            <p:attrNameLst>
                                              <p:attrName>ppt_y</p:attrName>
                                            </p:attrNameLst>
                                          </p:cBhvr>
                                          <p:tavLst>
                                            <p:tav tm="0">
                                              <p:val>
                                                <p:strVal val="ppt_y"/>
                                              </p:val>
                                            </p:tav>
                                            <p:tav tm="100000">
                                              <p:val>
                                                <p:fltVal val="0.5"/>
                                              </p:val>
                                            </p:tav>
                                          </p:tavLst>
                                        </p:anim>
                                        <p:set>
                                          <p:cBhvr>
                                            <p:cTn id="66" dur="1" fill="hold">
                                              <p:stCondLst>
                                                <p:cond delay="499"/>
                                              </p:stCondLst>
                                            </p:cTn>
                                            <p:tgtEl>
                                              <p:spTgt spid="8"/>
                                            </p:tgtEl>
                                            <p:attrNameLst>
                                              <p:attrName>style.visibility</p:attrName>
                                            </p:attrNameLst>
                                          </p:cBhvr>
                                          <p:to>
                                            <p:strVal val="hidden"/>
                                          </p:to>
                                        </p:set>
                                      </p:childTnLst>
                                    </p:cTn>
                                  </p:par>
                                  <p:par>
                                    <p:cTn id="67" presetID="53" presetClass="entr" presetSubtype="16" fill="hold" grpId="0" nodeType="withEffect">
                                      <p:stCondLst>
                                        <p:cond delay="0"/>
                                      </p:stCondLst>
                                      <p:childTnLst>
                                        <p:set>
                                          <p:cBhvr>
                                            <p:cTn id="68" dur="1" fill="hold">
                                              <p:stCondLst>
                                                <p:cond delay="0"/>
                                              </p:stCondLst>
                                            </p:cTn>
                                            <p:tgtEl>
                                              <p:spTgt spid="12"/>
                                            </p:tgtEl>
                                            <p:attrNameLst>
                                              <p:attrName>style.visibility</p:attrName>
                                            </p:attrNameLst>
                                          </p:cBhvr>
                                          <p:to>
                                            <p:strVal val="visible"/>
                                          </p:to>
                                        </p:set>
                                        <p:anim calcmode="lin" valueType="num">
                                          <p:cBhvr>
                                            <p:cTn id="69" dur="500" fill="hold"/>
                                            <p:tgtEl>
                                              <p:spTgt spid="12"/>
                                            </p:tgtEl>
                                            <p:attrNameLst>
                                              <p:attrName>ppt_w</p:attrName>
                                            </p:attrNameLst>
                                          </p:cBhvr>
                                          <p:tavLst>
                                            <p:tav tm="0">
                                              <p:val>
                                                <p:fltVal val="0"/>
                                              </p:val>
                                            </p:tav>
                                            <p:tav tm="100000">
                                              <p:val>
                                                <p:strVal val="#ppt_w"/>
                                              </p:val>
                                            </p:tav>
                                          </p:tavLst>
                                        </p:anim>
                                        <p:anim calcmode="lin" valueType="num">
                                          <p:cBhvr>
                                            <p:cTn id="70" dur="500" fill="hold"/>
                                            <p:tgtEl>
                                              <p:spTgt spid="12"/>
                                            </p:tgtEl>
                                            <p:attrNameLst>
                                              <p:attrName>ppt_h</p:attrName>
                                            </p:attrNameLst>
                                          </p:cBhvr>
                                          <p:tavLst>
                                            <p:tav tm="0">
                                              <p:val>
                                                <p:fltVal val="0"/>
                                              </p:val>
                                            </p:tav>
                                            <p:tav tm="100000">
                                              <p:val>
                                                <p:strVal val="#ppt_h"/>
                                              </p:val>
                                            </p:tav>
                                          </p:tavLst>
                                        </p:anim>
                                        <p:animEffect transition="in" filter="fade">
                                          <p:cBhvr>
                                            <p:cTn id="71" dur="500"/>
                                            <p:tgtEl>
                                              <p:spTgt spid="12"/>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11"/>
                                            </p:tgtEl>
                                            <p:attrNameLst>
                                              <p:attrName>style.visibility</p:attrName>
                                            </p:attrNameLst>
                                          </p:cBhvr>
                                          <p:to>
                                            <p:strVal val="visible"/>
                                          </p:to>
                                        </p:set>
                                        <p:anim calcmode="lin" valueType="num">
                                          <p:cBhvr>
                                            <p:cTn id="74" dur="500" fill="hold"/>
                                            <p:tgtEl>
                                              <p:spTgt spid="11"/>
                                            </p:tgtEl>
                                            <p:attrNameLst>
                                              <p:attrName>ppt_w</p:attrName>
                                            </p:attrNameLst>
                                          </p:cBhvr>
                                          <p:tavLst>
                                            <p:tav tm="0">
                                              <p:val>
                                                <p:fltVal val="0"/>
                                              </p:val>
                                            </p:tav>
                                            <p:tav tm="100000">
                                              <p:val>
                                                <p:strVal val="#ppt_w"/>
                                              </p:val>
                                            </p:tav>
                                          </p:tavLst>
                                        </p:anim>
                                        <p:anim calcmode="lin" valueType="num">
                                          <p:cBhvr>
                                            <p:cTn id="75" dur="500" fill="hold"/>
                                            <p:tgtEl>
                                              <p:spTgt spid="11"/>
                                            </p:tgtEl>
                                            <p:attrNameLst>
                                              <p:attrName>ppt_h</p:attrName>
                                            </p:attrNameLst>
                                          </p:cBhvr>
                                          <p:tavLst>
                                            <p:tav tm="0">
                                              <p:val>
                                                <p:fltVal val="0"/>
                                              </p:val>
                                            </p:tav>
                                            <p:tav tm="100000">
                                              <p:val>
                                                <p:strVal val="#ppt_h"/>
                                              </p:val>
                                            </p:tav>
                                          </p:tavLst>
                                        </p:anim>
                                        <p:animEffect transition="in" filter="fade">
                                          <p:cBhvr>
                                            <p:cTn id="76" dur="500"/>
                                            <p:tgtEl>
                                              <p:spTgt spid="11"/>
                                            </p:tgtEl>
                                          </p:cBhvr>
                                        </p:animEffect>
                                      </p:childTnLst>
                                    </p:cTn>
                                  </p:par>
                                </p:childTnLst>
                              </p:cTn>
                            </p:par>
                          </p:childTnLst>
                        </p:cTn>
                      </p:par>
                      <p:par>
                        <p:cTn id="77" fill="hold">
                          <p:stCondLst>
                            <p:cond delay="indefinite"/>
                          </p:stCondLst>
                          <p:childTnLst>
                            <p:par>
                              <p:cTn id="78" fill="hold">
                                <p:stCondLst>
                                  <p:cond delay="0"/>
                                </p:stCondLst>
                                <p:childTnLst>
                                  <p:par>
                                    <p:cTn id="79" presetID="53" presetClass="exit" presetSubtype="544" fill="hold" grpId="1" nodeType="clickEffect">
                                      <p:stCondLst>
                                        <p:cond delay="0"/>
                                      </p:stCondLst>
                                      <p:childTnLst>
                                        <p:anim calcmode="lin" valueType="num">
                                          <p:cBhvr>
                                            <p:cTn id="80" dur="500"/>
                                            <p:tgtEl>
                                              <p:spTgt spid="2"/>
                                            </p:tgtEl>
                                            <p:attrNameLst>
                                              <p:attrName>ppt_w</p:attrName>
                                            </p:attrNameLst>
                                          </p:cBhvr>
                                          <p:tavLst>
                                            <p:tav tm="0">
                                              <p:val>
                                                <p:strVal val="ppt_w"/>
                                              </p:val>
                                            </p:tav>
                                            <p:tav tm="100000">
                                              <p:val>
                                                <p:fltVal val="0"/>
                                              </p:val>
                                            </p:tav>
                                          </p:tavLst>
                                        </p:anim>
                                        <p:anim calcmode="lin" valueType="num">
                                          <p:cBhvr>
                                            <p:cTn id="81" dur="500"/>
                                            <p:tgtEl>
                                              <p:spTgt spid="2"/>
                                            </p:tgtEl>
                                            <p:attrNameLst>
                                              <p:attrName>ppt_h</p:attrName>
                                            </p:attrNameLst>
                                          </p:cBhvr>
                                          <p:tavLst>
                                            <p:tav tm="0">
                                              <p:val>
                                                <p:strVal val="ppt_h"/>
                                              </p:val>
                                            </p:tav>
                                            <p:tav tm="100000">
                                              <p:val>
                                                <p:fltVal val="0"/>
                                              </p:val>
                                            </p:tav>
                                          </p:tavLst>
                                        </p:anim>
                                        <p:animEffect transition="out" filter="fade">
                                          <p:cBhvr>
                                            <p:cTn id="82" dur="500"/>
                                            <p:tgtEl>
                                              <p:spTgt spid="2"/>
                                            </p:tgtEl>
                                          </p:cBhvr>
                                        </p:animEffect>
                                        <p:anim calcmode="lin" valueType="num">
                                          <p:cBhvr>
                                            <p:cTn id="83" dur="500"/>
                                            <p:tgtEl>
                                              <p:spTgt spid="2"/>
                                            </p:tgtEl>
                                            <p:attrNameLst>
                                              <p:attrName>ppt_x</p:attrName>
                                            </p:attrNameLst>
                                          </p:cBhvr>
                                          <p:tavLst>
                                            <p:tav tm="0">
                                              <p:val>
                                                <p:strVal val="ppt_x"/>
                                              </p:val>
                                            </p:tav>
                                            <p:tav tm="100000">
                                              <p:val>
                                                <p:fltVal val="0.5"/>
                                              </p:val>
                                            </p:tav>
                                          </p:tavLst>
                                        </p:anim>
                                        <p:anim calcmode="lin" valueType="num">
                                          <p:cBhvr>
                                            <p:cTn id="84" dur="500"/>
                                            <p:tgtEl>
                                              <p:spTgt spid="2"/>
                                            </p:tgtEl>
                                            <p:attrNameLst>
                                              <p:attrName>ppt_y</p:attrName>
                                            </p:attrNameLst>
                                          </p:cBhvr>
                                          <p:tavLst>
                                            <p:tav tm="0">
                                              <p:val>
                                                <p:strVal val="ppt_y"/>
                                              </p:val>
                                            </p:tav>
                                            <p:tav tm="100000">
                                              <p:val>
                                                <p:fltVal val="0.5"/>
                                              </p:val>
                                            </p:tav>
                                          </p:tavLst>
                                        </p:anim>
                                        <p:set>
                                          <p:cBhvr>
                                            <p:cTn id="85" dur="1" fill="hold">
                                              <p:stCondLst>
                                                <p:cond delay="499"/>
                                              </p:stCondLst>
                                            </p:cTn>
                                            <p:tgtEl>
                                              <p:spTgt spid="2"/>
                                            </p:tgtEl>
                                            <p:attrNameLst>
                                              <p:attrName>style.visibility</p:attrName>
                                            </p:attrNameLst>
                                          </p:cBhvr>
                                          <p:to>
                                            <p:strVal val="hidden"/>
                                          </p:to>
                                        </p:set>
                                      </p:childTnLst>
                                    </p:cTn>
                                  </p:par>
                                  <p:par>
                                    <p:cTn id="86" presetID="53" presetClass="exit" presetSubtype="544" fill="hold" grpId="2" nodeType="withEffect">
                                      <p:stCondLst>
                                        <p:cond delay="0"/>
                                      </p:stCondLst>
                                      <p:childTnLst>
                                        <p:anim calcmode="lin" valueType="num">
                                          <p:cBhvr>
                                            <p:cTn id="87" dur="500"/>
                                            <p:tgtEl>
                                              <p:spTgt spid="7"/>
                                            </p:tgtEl>
                                            <p:attrNameLst>
                                              <p:attrName>ppt_w</p:attrName>
                                            </p:attrNameLst>
                                          </p:cBhvr>
                                          <p:tavLst>
                                            <p:tav tm="0">
                                              <p:val>
                                                <p:strVal val="ppt_w"/>
                                              </p:val>
                                            </p:tav>
                                            <p:tav tm="100000">
                                              <p:val>
                                                <p:fltVal val="0"/>
                                              </p:val>
                                            </p:tav>
                                          </p:tavLst>
                                        </p:anim>
                                        <p:anim calcmode="lin" valueType="num">
                                          <p:cBhvr>
                                            <p:cTn id="88" dur="500"/>
                                            <p:tgtEl>
                                              <p:spTgt spid="7"/>
                                            </p:tgtEl>
                                            <p:attrNameLst>
                                              <p:attrName>ppt_h</p:attrName>
                                            </p:attrNameLst>
                                          </p:cBhvr>
                                          <p:tavLst>
                                            <p:tav tm="0">
                                              <p:val>
                                                <p:strVal val="ppt_h"/>
                                              </p:val>
                                            </p:tav>
                                            <p:tav tm="100000">
                                              <p:val>
                                                <p:fltVal val="0"/>
                                              </p:val>
                                            </p:tav>
                                          </p:tavLst>
                                        </p:anim>
                                        <p:animEffect transition="out" filter="fade">
                                          <p:cBhvr>
                                            <p:cTn id="89" dur="500"/>
                                            <p:tgtEl>
                                              <p:spTgt spid="7"/>
                                            </p:tgtEl>
                                          </p:cBhvr>
                                        </p:animEffect>
                                        <p:anim calcmode="lin" valueType="num">
                                          <p:cBhvr>
                                            <p:cTn id="90" dur="500"/>
                                            <p:tgtEl>
                                              <p:spTgt spid="7"/>
                                            </p:tgtEl>
                                            <p:attrNameLst>
                                              <p:attrName>ppt_x</p:attrName>
                                            </p:attrNameLst>
                                          </p:cBhvr>
                                          <p:tavLst>
                                            <p:tav tm="0">
                                              <p:val>
                                                <p:strVal val="ppt_x"/>
                                              </p:val>
                                            </p:tav>
                                            <p:tav tm="100000">
                                              <p:val>
                                                <p:fltVal val="0.5"/>
                                              </p:val>
                                            </p:tav>
                                          </p:tavLst>
                                        </p:anim>
                                        <p:anim calcmode="lin" valueType="num">
                                          <p:cBhvr>
                                            <p:cTn id="91" dur="500"/>
                                            <p:tgtEl>
                                              <p:spTgt spid="7"/>
                                            </p:tgtEl>
                                            <p:attrNameLst>
                                              <p:attrName>ppt_y</p:attrName>
                                            </p:attrNameLst>
                                          </p:cBhvr>
                                          <p:tavLst>
                                            <p:tav tm="0">
                                              <p:val>
                                                <p:strVal val="ppt_y"/>
                                              </p:val>
                                            </p:tav>
                                            <p:tav tm="100000">
                                              <p:val>
                                                <p:fltVal val="0.5"/>
                                              </p:val>
                                            </p:tav>
                                          </p:tavLst>
                                        </p:anim>
                                        <p:set>
                                          <p:cBhvr>
                                            <p:cTn id="92" dur="1" fill="hold">
                                              <p:stCondLst>
                                                <p:cond delay="499"/>
                                              </p:stCondLst>
                                            </p:cTn>
                                            <p:tgtEl>
                                              <p:spTgt spid="7"/>
                                            </p:tgtEl>
                                            <p:attrNameLst>
                                              <p:attrName>style.visibility</p:attrName>
                                            </p:attrNameLst>
                                          </p:cBhvr>
                                          <p:to>
                                            <p:strVal val="hidden"/>
                                          </p:to>
                                        </p:set>
                                      </p:childTnLst>
                                    </p:cTn>
                                  </p:par>
                                  <p:par>
                                    <p:cTn id="93" presetID="53" presetClass="exit" presetSubtype="544" fill="hold" grpId="1" nodeType="withEffect">
                                      <p:stCondLst>
                                        <p:cond delay="0"/>
                                      </p:stCondLst>
                                      <p:childTnLst>
                                        <p:anim calcmode="lin" valueType="num">
                                          <p:cBhvr>
                                            <p:cTn id="94" dur="500"/>
                                            <p:tgtEl>
                                              <p:spTgt spid="12"/>
                                            </p:tgtEl>
                                            <p:attrNameLst>
                                              <p:attrName>ppt_w</p:attrName>
                                            </p:attrNameLst>
                                          </p:cBhvr>
                                          <p:tavLst>
                                            <p:tav tm="0">
                                              <p:val>
                                                <p:strVal val="ppt_w"/>
                                              </p:val>
                                            </p:tav>
                                            <p:tav tm="100000">
                                              <p:val>
                                                <p:fltVal val="0"/>
                                              </p:val>
                                            </p:tav>
                                          </p:tavLst>
                                        </p:anim>
                                        <p:anim calcmode="lin" valueType="num">
                                          <p:cBhvr>
                                            <p:cTn id="95" dur="500"/>
                                            <p:tgtEl>
                                              <p:spTgt spid="12"/>
                                            </p:tgtEl>
                                            <p:attrNameLst>
                                              <p:attrName>ppt_h</p:attrName>
                                            </p:attrNameLst>
                                          </p:cBhvr>
                                          <p:tavLst>
                                            <p:tav tm="0">
                                              <p:val>
                                                <p:strVal val="ppt_h"/>
                                              </p:val>
                                            </p:tav>
                                            <p:tav tm="100000">
                                              <p:val>
                                                <p:fltVal val="0"/>
                                              </p:val>
                                            </p:tav>
                                          </p:tavLst>
                                        </p:anim>
                                        <p:animEffect transition="out" filter="fade">
                                          <p:cBhvr>
                                            <p:cTn id="96" dur="500"/>
                                            <p:tgtEl>
                                              <p:spTgt spid="12"/>
                                            </p:tgtEl>
                                          </p:cBhvr>
                                        </p:animEffect>
                                        <p:anim calcmode="lin" valueType="num">
                                          <p:cBhvr>
                                            <p:cTn id="97" dur="500"/>
                                            <p:tgtEl>
                                              <p:spTgt spid="12"/>
                                            </p:tgtEl>
                                            <p:attrNameLst>
                                              <p:attrName>ppt_x</p:attrName>
                                            </p:attrNameLst>
                                          </p:cBhvr>
                                          <p:tavLst>
                                            <p:tav tm="0">
                                              <p:val>
                                                <p:strVal val="ppt_x"/>
                                              </p:val>
                                            </p:tav>
                                            <p:tav tm="100000">
                                              <p:val>
                                                <p:fltVal val="0.5"/>
                                              </p:val>
                                            </p:tav>
                                          </p:tavLst>
                                        </p:anim>
                                        <p:anim calcmode="lin" valueType="num">
                                          <p:cBhvr>
                                            <p:cTn id="98" dur="500"/>
                                            <p:tgtEl>
                                              <p:spTgt spid="12"/>
                                            </p:tgtEl>
                                            <p:attrNameLst>
                                              <p:attrName>ppt_y</p:attrName>
                                            </p:attrNameLst>
                                          </p:cBhvr>
                                          <p:tavLst>
                                            <p:tav tm="0">
                                              <p:val>
                                                <p:strVal val="ppt_y"/>
                                              </p:val>
                                            </p:tav>
                                            <p:tav tm="100000">
                                              <p:val>
                                                <p:fltVal val="0.5"/>
                                              </p:val>
                                            </p:tav>
                                          </p:tavLst>
                                        </p:anim>
                                        <p:set>
                                          <p:cBhvr>
                                            <p:cTn id="99" dur="1" fill="hold">
                                              <p:stCondLst>
                                                <p:cond delay="499"/>
                                              </p:stCondLst>
                                            </p:cTn>
                                            <p:tgtEl>
                                              <p:spTgt spid="12"/>
                                            </p:tgtEl>
                                            <p:attrNameLst>
                                              <p:attrName>style.visibility</p:attrName>
                                            </p:attrNameLst>
                                          </p:cBhvr>
                                          <p:to>
                                            <p:strVal val="hidden"/>
                                          </p:to>
                                        </p:set>
                                      </p:childTnLst>
                                    </p:cTn>
                                  </p:par>
                                  <p:par>
                                    <p:cTn id="100" presetID="53" presetClass="exit" presetSubtype="544" fill="hold" grpId="1" nodeType="withEffect">
                                      <p:stCondLst>
                                        <p:cond delay="0"/>
                                      </p:stCondLst>
                                      <p:childTnLst>
                                        <p:anim calcmode="lin" valueType="num">
                                          <p:cBhvr>
                                            <p:cTn id="101" dur="500"/>
                                            <p:tgtEl>
                                              <p:spTgt spid="11"/>
                                            </p:tgtEl>
                                            <p:attrNameLst>
                                              <p:attrName>ppt_w</p:attrName>
                                            </p:attrNameLst>
                                          </p:cBhvr>
                                          <p:tavLst>
                                            <p:tav tm="0">
                                              <p:val>
                                                <p:strVal val="ppt_w"/>
                                              </p:val>
                                            </p:tav>
                                            <p:tav tm="100000">
                                              <p:val>
                                                <p:fltVal val="0"/>
                                              </p:val>
                                            </p:tav>
                                          </p:tavLst>
                                        </p:anim>
                                        <p:anim calcmode="lin" valueType="num">
                                          <p:cBhvr>
                                            <p:cTn id="102" dur="500"/>
                                            <p:tgtEl>
                                              <p:spTgt spid="11"/>
                                            </p:tgtEl>
                                            <p:attrNameLst>
                                              <p:attrName>ppt_h</p:attrName>
                                            </p:attrNameLst>
                                          </p:cBhvr>
                                          <p:tavLst>
                                            <p:tav tm="0">
                                              <p:val>
                                                <p:strVal val="ppt_h"/>
                                              </p:val>
                                            </p:tav>
                                            <p:tav tm="100000">
                                              <p:val>
                                                <p:fltVal val="0"/>
                                              </p:val>
                                            </p:tav>
                                          </p:tavLst>
                                        </p:anim>
                                        <p:animEffect transition="out" filter="fade">
                                          <p:cBhvr>
                                            <p:cTn id="103" dur="500"/>
                                            <p:tgtEl>
                                              <p:spTgt spid="11"/>
                                            </p:tgtEl>
                                          </p:cBhvr>
                                        </p:animEffect>
                                        <p:anim calcmode="lin" valueType="num">
                                          <p:cBhvr>
                                            <p:cTn id="104" dur="500"/>
                                            <p:tgtEl>
                                              <p:spTgt spid="11"/>
                                            </p:tgtEl>
                                            <p:attrNameLst>
                                              <p:attrName>ppt_x</p:attrName>
                                            </p:attrNameLst>
                                          </p:cBhvr>
                                          <p:tavLst>
                                            <p:tav tm="0">
                                              <p:val>
                                                <p:strVal val="ppt_x"/>
                                              </p:val>
                                            </p:tav>
                                            <p:tav tm="100000">
                                              <p:val>
                                                <p:fltVal val="0.5"/>
                                              </p:val>
                                            </p:tav>
                                          </p:tavLst>
                                        </p:anim>
                                        <p:anim calcmode="lin" valueType="num">
                                          <p:cBhvr>
                                            <p:cTn id="105" dur="500"/>
                                            <p:tgtEl>
                                              <p:spTgt spid="11"/>
                                            </p:tgtEl>
                                            <p:attrNameLst>
                                              <p:attrName>ppt_y</p:attrName>
                                            </p:attrNameLst>
                                          </p:cBhvr>
                                          <p:tavLst>
                                            <p:tav tm="0">
                                              <p:val>
                                                <p:strVal val="ppt_y"/>
                                              </p:val>
                                            </p:tav>
                                            <p:tav tm="100000">
                                              <p:val>
                                                <p:fltVal val="0.5"/>
                                              </p:val>
                                            </p:tav>
                                          </p:tavLst>
                                        </p:anim>
                                        <p:set>
                                          <p:cBhvr>
                                            <p:cTn id="106"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4" grpId="0" animBg="1"/>
          <p:bldP spid="4" grpId="1" animBg="1"/>
          <p:bldP spid="5" grpId="0" animBg="1"/>
          <p:bldP spid="6" grpId="0" animBg="1"/>
          <p:bldP spid="7" grpId="0" animBg="1"/>
          <p:bldP spid="7" grpId="1" animBg="1"/>
          <p:bldP spid="7" grpId="2" animBg="1"/>
          <p:bldP spid="8" grpId="0" animBg="1"/>
          <p:bldP spid="8" grpId="1" animBg="1"/>
          <p:bldP spid="9" grpId="0" animBg="1"/>
          <p:bldP spid="9" grpId="1" animBg="1"/>
          <p:bldP spid="10" grpId="0" animBg="1"/>
          <p:bldP spid="11" grpId="0"/>
          <p:bldP spid="11" grpId="1"/>
          <p:bldP spid="12" grpId="0" animBg="1"/>
          <p:bldP spid="12" grpId="1"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椭圆 11"/>
          <p:cNvSpPr/>
          <p:nvPr/>
        </p:nvSpPr>
        <p:spPr>
          <a:xfrm>
            <a:off x="3079825" y="1556735"/>
            <a:ext cx="2978076" cy="2978076"/>
          </a:xfrm>
          <a:prstGeom prst="ellipse">
            <a:avLst/>
          </a:prstGeom>
          <a:solidFill>
            <a:srgbClr val="050505">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564435" y="2026267"/>
            <a:ext cx="2019300" cy="2019300"/>
          </a:xfrm>
          <a:prstGeom prst="ellipse">
            <a:avLst/>
          </a:prstGeom>
          <a:solidFill>
            <a:srgbClr val="050505">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六边形 1"/>
          <p:cNvSpPr/>
          <p:nvPr/>
        </p:nvSpPr>
        <p:spPr>
          <a:xfrm rot="3185530">
            <a:off x="-796413" y="-917136"/>
            <a:ext cx="2246888" cy="1936973"/>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六边形 2"/>
          <p:cNvSpPr/>
          <p:nvPr/>
        </p:nvSpPr>
        <p:spPr>
          <a:xfrm rot="3061733">
            <a:off x="7241829" y="-629550"/>
            <a:ext cx="1022471" cy="881441"/>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rot="687596">
            <a:off x="9005215" y="25189"/>
            <a:ext cx="277567" cy="239282"/>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六边形 5"/>
          <p:cNvSpPr/>
          <p:nvPr/>
        </p:nvSpPr>
        <p:spPr>
          <a:xfrm rot="1419650">
            <a:off x="8866060" y="328514"/>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六边形 7"/>
          <p:cNvSpPr/>
          <p:nvPr/>
        </p:nvSpPr>
        <p:spPr>
          <a:xfrm rot="1419650">
            <a:off x="-118152" y="4474801"/>
            <a:ext cx="236303" cy="203710"/>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六边形 8"/>
          <p:cNvSpPr/>
          <p:nvPr/>
        </p:nvSpPr>
        <p:spPr>
          <a:xfrm rot="5400000">
            <a:off x="-2981" y="4741811"/>
            <a:ext cx="354457" cy="305567"/>
          </a:xfrm>
          <a:prstGeom prst="hexagon">
            <a:avLst/>
          </a:prstGeom>
          <a:solidFill>
            <a:srgbClr val="FFC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942320" y="2386291"/>
            <a:ext cx="1260799" cy="1260799"/>
          </a:xfrm>
          <a:prstGeom prst="ellipse">
            <a:avLst/>
          </a:prstGeom>
          <a:solidFill>
            <a:srgbClr val="050505">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614057" y="3429863"/>
            <a:ext cx="237426" cy="23742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5125067" y="1942571"/>
            <a:ext cx="239486" cy="23948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5481893" y="2062314"/>
            <a:ext cx="1695163" cy="0"/>
          </a:xfrm>
          <a:prstGeom prst="line">
            <a:avLst/>
          </a:prstGeom>
          <a:ln w="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314466" y="3548576"/>
            <a:ext cx="2156794" cy="0"/>
          </a:xfrm>
          <a:prstGeom prst="line">
            <a:avLst/>
          </a:prstGeom>
          <a:ln w="0">
            <a:solidFill>
              <a:srgbClr val="FFC000"/>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076116" y="3573858"/>
            <a:ext cx="2297115" cy="300082"/>
          </a:xfrm>
          <a:prstGeom prst="rect">
            <a:avLst/>
          </a:prstGeom>
        </p:spPr>
        <p:txBody>
          <a:bodyPr wrap="square">
            <a:spAutoFit/>
          </a:bodyPr>
          <a:lstStyle/>
          <a:p>
            <a:pPr algn="ctr">
              <a:lnSpc>
                <a:spcPct val="150000"/>
              </a:lnSpc>
            </a:pPr>
            <a:r>
              <a:rPr lang="zh-CN" altLang="en-US" sz="900" dirty="0" smtClean="0">
                <a:solidFill>
                  <a:schemeClr val="bg1"/>
                </a:solidFill>
                <a:latin typeface="微软雅黑 Light" panose="020B0502040204020203" pitchFamily="34" charset="-122"/>
                <a:ea typeface="微软雅黑 Light" panose="020B0502040204020203" pitchFamily="34" charset="-122"/>
              </a:rPr>
              <a:t>向服务端提供</a:t>
            </a:r>
            <a:r>
              <a:rPr lang="zh-CN" altLang="en-US" sz="900" dirty="0">
                <a:solidFill>
                  <a:schemeClr val="bg1"/>
                </a:solidFill>
                <a:latin typeface="微软雅黑 Light" panose="020B0502040204020203" pitchFamily="34" charset="-122"/>
                <a:ea typeface="微软雅黑 Light" panose="020B0502040204020203" pitchFamily="34" charset="-122"/>
              </a:rPr>
              <a:t>各类信息数据</a:t>
            </a:r>
          </a:p>
        </p:txBody>
      </p:sp>
      <p:sp>
        <p:nvSpPr>
          <p:cNvPr id="22" name="矩形 21"/>
          <p:cNvSpPr/>
          <p:nvPr/>
        </p:nvSpPr>
        <p:spPr>
          <a:xfrm>
            <a:off x="1238266" y="3266081"/>
            <a:ext cx="764953" cy="307777"/>
          </a:xfrm>
          <a:prstGeom prst="rect">
            <a:avLst/>
          </a:prstGeom>
        </p:spPr>
        <p:txBody>
          <a:bodyPr wrap="none">
            <a:spAutoFit/>
          </a:bodyPr>
          <a:lstStyle/>
          <a:p>
            <a:r>
              <a:rPr lang="en-US" altLang="zh-CN" sz="1400" b="1" dirty="0" smtClean="0">
                <a:solidFill>
                  <a:srgbClr val="FFC000"/>
                </a:solidFill>
                <a:latin typeface="微软雅黑 Light" panose="020B0502040204020203" pitchFamily="34" charset="-122"/>
                <a:ea typeface="微软雅黑 Light" panose="020B0502040204020203" pitchFamily="34" charset="-122"/>
              </a:rPr>
              <a:t>MySQL</a:t>
            </a:r>
            <a:endParaRPr lang="zh-CN" altLang="en-US" sz="1400" b="1" dirty="0">
              <a:solidFill>
                <a:srgbClr val="FFC000"/>
              </a:solidFill>
              <a:latin typeface="微软雅黑 Light" panose="020B0502040204020203" pitchFamily="34" charset="-122"/>
              <a:ea typeface="微软雅黑 Light" panose="020B0502040204020203" pitchFamily="34" charset="-122"/>
            </a:endParaRPr>
          </a:p>
        </p:txBody>
      </p:sp>
      <p:sp>
        <p:nvSpPr>
          <p:cNvPr id="24" name="矩形 23"/>
          <p:cNvSpPr/>
          <p:nvPr/>
        </p:nvSpPr>
        <p:spPr>
          <a:xfrm>
            <a:off x="5072727" y="2068136"/>
            <a:ext cx="2813057" cy="276551"/>
          </a:xfrm>
          <a:prstGeom prst="rect">
            <a:avLst/>
          </a:prstGeom>
        </p:spPr>
        <p:txBody>
          <a:bodyPr wrap="square">
            <a:spAutoFit/>
          </a:bodyPr>
          <a:lstStyle/>
          <a:p>
            <a:pPr algn="ctr">
              <a:lnSpc>
                <a:spcPct val="150000"/>
              </a:lnSpc>
            </a:pPr>
            <a:r>
              <a:rPr lang="zh-CN" altLang="en-US" sz="900" dirty="0" smtClean="0">
                <a:solidFill>
                  <a:schemeClr val="bg1"/>
                </a:solidFill>
                <a:latin typeface="微软雅黑 Light" panose="020B0502040204020203" pitchFamily="34" charset="-122"/>
                <a:ea typeface="微软雅黑 Light" panose="020B0502040204020203" pitchFamily="34" charset="-122"/>
              </a:rPr>
              <a:t>服务器框架核心应用 应用版本 </a:t>
            </a:r>
            <a:r>
              <a:rPr lang="en-US" altLang="zh-CN" sz="900" dirty="0" smtClean="0">
                <a:solidFill>
                  <a:schemeClr val="bg1"/>
                </a:solidFill>
                <a:latin typeface="微软雅黑 Light" panose="020B0502040204020203" pitchFamily="34" charset="-122"/>
                <a:ea typeface="微软雅黑 Light" panose="020B0502040204020203" pitchFamily="34" charset="-122"/>
              </a:rPr>
              <a:t>@2.3</a:t>
            </a:r>
          </a:p>
        </p:txBody>
      </p:sp>
      <p:sp>
        <p:nvSpPr>
          <p:cNvPr id="25" name="矩形 24"/>
          <p:cNvSpPr/>
          <p:nvPr/>
        </p:nvSpPr>
        <p:spPr>
          <a:xfrm>
            <a:off x="5966503" y="1754537"/>
            <a:ext cx="488595" cy="307777"/>
          </a:xfrm>
          <a:prstGeom prst="rect">
            <a:avLst/>
          </a:prstGeom>
        </p:spPr>
        <p:txBody>
          <a:bodyPr wrap="none">
            <a:spAutoFit/>
          </a:bodyPr>
          <a:lstStyle/>
          <a:p>
            <a:r>
              <a:rPr lang="en-US" altLang="zh-CN" sz="1400" b="1" dirty="0" smtClean="0">
                <a:solidFill>
                  <a:srgbClr val="FFC000"/>
                </a:solidFill>
                <a:latin typeface="微软雅黑 Light" panose="020B0502040204020203" pitchFamily="34" charset="-122"/>
                <a:ea typeface="微软雅黑 Light" panose="020B0502040204020203" pitchFamily="34" charset="-122"/>
              </a:rPr>
              <a:t>Koa</a:t>
            </a:r>
            <a:endParaRPr lang="zh-CN" altLang="en-US" sz="1400" b="1" dirty="0">
              <a:solidFill>
                <a:srgbClr val="FFC000"/>
              </a:solidFill>
              <a:latin typeface="微软雅黑 Light" panose="020B0502040204020203" pitchFamily="34" charset="-122"/>
              <a:ea typeface="微软雅黑 Light" panose="020B0502040204020203" pitchFamily="34" charset="-122"/>
            </a:endParaRPr>
          </a:p>
        </p:txBody>
      </p:sp>
      <p:sp>
        <p:nvSpPr>
          <p:cNvPr id="26" name="矩形 25"/>
          <p:cNvSpPr/>
          <p:nvPr/>
        </p:nvSpPr>
        <p:spPr>
          <a:xfrm>
            <a:off x="4049947" y="2655104"/>
            <a:ext cx="1082348" cy="307777"/>
          </a:xfrm>
          <a:prstGeom prst="rect">
            <a:avLst/>
          </a:prstGeom>
        </p:spPr>
        <p:txBody>
          <a:bodyPr wrap="none">
            <a:spAutoFit/>
          </a:bodyPr>
          <a:lstStyle/>
          <a:p>
            <a:r>
              <a:rPr lang="zh-CN" altLang="en-US" sz="1400" b="1" dirty="0" smtClean="0">
                <a:solidFill>
                  <a:srgbClr val="FFC000"/>
                </a:solidFill>
                <a:latin typeface="微软雅黑 Light" panose="020B0502040204020203" pitchFamily="34" charset="-122"/>
                <a:ea typeface="微软雅黑 Light" panose="020B0502040204020203" pitchFamily="34" charset="-122"/>
              </a:rPr>
              <a:t>前后端分离</a:t>
            </a:r>
            <a:endParaRPr lang="zh-CN" altLang="en-US" sz="1400" b="1" dirty="0">
              <a:solidFill>
                <a:srgbClr val="FFC000"/>
              </a:solidFill>
              <a:latin typeface="微软雅黑 Light" panose="020B0502040204020203" pitchFamily="34" charset="-122"/>
              <a:ea typeface="微软雅黑 Light" panose="020B0502040204020203" pitchFamily="34" charset="-122"/>
            </a:endParaRPr>
          </a:p>
        </p:txBody>
      </p:sp>
      <p:sp>
        <p:nvSpPr>
          <p:cNvPr id="27" name="矩形 26"/>
          <p:cNvSpPr/>
          <p:nvPr/>
        </p:nvSpPr>
        <p:spPr>
          <a:xfrm>
            <a:off x="1356805" y="270778"/>
            <a:ext cx="954107" cy="400110"/>
          </a:xfrm>
          <a:prstGeom prst="rect">
            <a:avLst/>
          </a:prstGeom>
        </p:spPr>
        <p:txBody>
          <a:bodyPr wrap="none">
            <a:spAutoFit/>
          </a:bodyPr>
          <a:lstStyle/>
          <a:p>
            <a:r>
              <a:rPr lang="zh-CN" altLang="en-US" sz="2000" b="1" dirty="0" smtClean="0">
                <a:solidFill>
                  <a:srgbClr val="FFC000"/>
                </a:solidFill>
                <a:latin typeface="微软雅黑 Light" panose="020B0502040204020203" pitchFamily="34" charset="-122"/>
                <a:ea typeface="微软雅黑 Light" panose="020B0502040204020203" pitchFamily="34" charset="-122"/>
              </a:rPr>
              <a:t>技术栈</a:t>
            </a:r>
            <a:endParaRPr lang="zh-CN" altLang="en-US" sz="2000" b="1" dirty="0">
              <a:solidFill>
                <a:srgbClr val="FFC000"/>
              </a:solidFill>
              <a:latin typeface="微软雅黑 Light" panose="020B0502040204020203" pitchFamily="34" charset="-122"/>
              <a:ea typeface="微软雅黑 Light" panose="020B0502040204020203" pitchFamily="34" charset="-122"/>
            </a:endParaRPr>
          </a:p>
        </p:txBody>
      </p:sp>
      <p:sp>
        <p:nvSpPr>
          <p:cNvPr id="28" name="矩形 27"/>
          <p:cNvSpPr/>
          <p:nvPr/>
        </p:nvSpPr>
        <p:spPr>
          <a:xfrm>
            <a:off x="1314466" y="312286"/>
            <a:ext cx="45719" cy="29801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398428" y="655923"/>
            <a:ext cx="2559675" cy="307777"/>
          </a:xfrm>
          <a:prstGeom prst="rect">
            <a:avLst/>
          </a:prstGeom>
        </p:spPr>
        <p:txBody>
          <a:bodyPr wrap="none">
            <a:spAutoFit/>
          </a:bodyPr>
          <a:lstStyle/>
          <a:p>
            <a:r>
              <a:rPr lang="en-US" altLang="zh-CN" sz="1400" b="1" dirty="0">
                <a:solidFill>
                  <a:srgbClr val="FFC000"/>
                </a:solidFill>
                <a:latin typeface="微软雅黑 Light" panose="020B0502040204020203" pitchFamily="34" charset="-122"/>
                <a:ea typeface="微软雅黑 Light" panose="020B0502040204020203" pitchFamily="34" charset="-122"/>
              </a:rPr>
              <a:t>VUE + Koa + MySQL + Node</a:t>
            </a:r>
            <a:endParaRPr lang="zh-CN" altLang="en-US" sz="1400" b="1" dirty="0">
              <a:solidFill>
                <a:srgbClr val="FFC000"/>
              </a:solidFill>
              <a:latin typeface="微软雅黑 Light" panose="020B0502040204020203" pitchFamily="34" charset="-122"/>
              <a:ea typeface="微软雅黑 Light" panose="020B0502040204020203" pitchFamily="34" charset="-122"/>
            </a:endParaRPr>
          </a:p>
        </p:txBody>
      </p:sp>
      <p:sp>
        <p:nvSpPr>
          <p:cNvPr id="30" name="六边形 29"/>
          <p:cNvSpPr/>
          <p:nvPr/>
        </p:nvSpPr>
        <p:spPr>
          <a:xfrm rot="3185530">
            <a:off x="7521700" y="4175012"/>
            <a:ext cx="2246888" cy="1936973"/>
          </a:xfrm>
          <a:prstGeom prst="hexagon">
            <a:avLst/>
          </a:prstGeom>
          <a:solidFill>
            <a:srgbClr val="05050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六边形 30"/>
          <p:cNvSpPr/>
          <p:nvPr/>
        </p:nvSpPr>
        <p:spPr>
          <a:xfrm rot="687596">
            <a:off x="6587780" y="4990397"/>
            <a:ext cx="812286" cy="700247"/>
          </a:xfrm>
          <a:prstGeom prst="hexagon">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55181" y="1987934"/>
            <a:ext cx="237426" cy="23742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a:off x="1140357" y="2105959"/>
            <a:ext cx="2473700" cy="0"/>
          </a:xfrm>
          <a:prstGeom prst="line">
            <a:avLst/>
          </a:prstGeom>
          <a:ln w="0">
            <a:solidFill>
              <a:srgbClr val="FFC000"/>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842554" y="2131241"/>
            <a:ext cx="2650969" cy="484300"/>
          </a:xfrm>
          <a:prstGeom prst="rect">
            <a:avLst/>
          </a:prstGeom>
        </p:spPr>
        <p:txBody>
          <a:bodyPr wrap="square">
            <a:spAutoFit/>
          </a:bodyPr>
          <a:lstStyle/>
          <a:p>
            <a:pPr algn="ctr">
              <a:lnSpc>
                <a:spcPct val="150000"/>
              </a:lnSpc>
            </a:pPr>
            <a:r>
              <a:rPr lang="zh-CN" altLang="en-US" sz="900" dirty="0" smtClean="0">
                <a:solidFill>
                  <a:schemeClr val="bg1"/>
                </a:solidFill>
                <a:latin typeface="微软雅黑 Light" panose="020B0502040204020203" pitchFamily="34" charset="-122"/>
                <a:ea typeface="微软雅黑 Light" panose="020B0502040204020203" pitchFamily="34" charset="-122"/>
              </a:rPr>
              <a:t>脚手架应用：</a:t>
            </a:r>
            <a:r>
              <a:rPr lang="en-US" altLang="zh-CN" sz="900" dirty="0" smtClean="0">
                <a:solidFill>
                  <a:schemeClr val="bg1"/>
                </a:solidFill>
                <a:latin typeface="微软雅黑 Light" panose="020B0502040204020203" pitchFamily="34" charset="-122"/>
                <a:ea typeface="微软雅黑 Light" panose="020B0502040204020203" pitchFamily="34" charset="-122"/>
              </a:rPr>
              <a:t>Vue-Cli@4</a:t>
            </a:r>
            <a:br>
              <a:rPr lang="en-US" altLang="zh-CN" sz="900" dirty="0" smtClean="0">
                <a:solidFill>
                  <a:schemeClr val="bg1"/>
                </a:solidFill>
                <a:latin typeface="微软雅黑 Light" panose="020B0502040204020203" pitchFamily="34" charset="-122"/>
                <a:ea typeface="微软雅黑 Light" panose="020B0502040204020203" pitchFamily="34" charset="-122"/>
              </a:rPr>
            </a:br>
            <a:r>
              <a:rPr lang="zh-CN" altLang="en-US" sz="900" dirty="0" smtClean="0">
                <a:solidFill>
                  <a:schemeClr val="bg1"/>
                </a:solidFill>
                <a:latin typeface="微软雅黑 Light" panose="020B0502040204020203" pitchFamily="34" charset="-122"/>
                <a:ea typeface="微软雅黑 Light" panose="020B0502040204020203" pitchFamily="34" charset="-122"/>
              </a:rPr>
              <a:t>主要应用框架：</a:t>
            </a:r>
            <a:r>
              <a:rPr lang="en-US" altLang="zh-CN" sz="900" dirty="0" smtClean="0">
                <a:solidFill>
                  <a:schemeClr val="bg1"/>
                </a:solidFill>
                <a:latin typeface="微软雅黑 Light" panose="020B0502040204020203" pitchFamily="34" charset="-122"/>
                <a:ea typeface="微软雅黑 Light" panose="020B0502040204020203" pitchFamily="34" charset="-122"/>
              </a:rPr>
              <a:t>Element UI@2.15</a:t>
            </a:r>
          </a:p>
        </p:txBody>
      </p:sp>
      <p:sp>
        <p:nvSpPr>
          <p:cNvPr id="36" name="矩形 35"/>
          <p:cNvSpPr/>
          <p:nvPr/>
        </p:nvSpPr>
        <p:spPr>
          <a:xfrm>
            <a:off x="1064157" y="1823464"/>
            <a:ext cx="524503" cy="307777"/>
          </a:xfrm>
          <a:prstGeom prst="rect">
            <a:avLst/>
          </a:prstGeom>
        </p:spPr>
        <p:txBody>
          <a:bodyPr wrap="none">
            <a:spAutoFit/>
          </a:bodyPr>
          <a:lstStyle/>
          <a:p>
            <a:r>
              <a:rPr lang="en-US" altLang="zh-CN" sz="1400" b="1" dirty="0" smtClean="0">
                <a:solidFill>
                  <a:srgbClr val="FFC000"/>
                </a:solidFill>
                <a:latin typeface="微软雅黑 Light" panose="020B0502040204020203" pitchFamily="34" charset="-122"/>
                <a:ea typeface="微软雅黑 Light" panose="020B0502040204020203" pitchFamily="34" charset="-122"/>
              </a:rPr>
              <a:t>VUE</a:t>
            </a:r>
            <a:endParaRPr lang="zh-CN" altLang="en-US" sz="1400" b="1" dirty="0">
              <a:solidFill>
                <a:srgbClr val="FFC000"/>
              </a:solidFill>
              <a:latin typeface="微软雅黑 Light" panose="020B0502040204020203" pitchFamily="34" charset="-122"/>
              <a:ea typeface="微软雅黑 Light" panose="020B0502040204020203" pitchFamily="34" charset="-122"/>
            </a:endParaRPr>
          </a:p>
        </p:txBody>
      </p:sp>
      <p:sp>
        <p:nvSpPr>
          <p:cNvPr id="37" name="椭圆 36"/>
          <p:cNvSpPr/>
          <p:nvPr/>
        </p:nvSpPr>
        <p:spPr>
          <a:xfrm>
            <a:off x="5167885" y="3235027"/>
            <a:ext cx="239486" cy="23948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连接符 37"/>
          <p:cNvCxnSpPr/>
          <p:nvPr/>
        </p:nvCxnSpPr>
        <p:spPr>
          <a:xfrm>
            <a:off x="5477010" y="3354770"/>
            <a:ext cx="1695163" cy="0"/>
          </a:xfrm>
          <a:prstGeom prst="line">
            <a:avLst/>
          </a:prstGeom>
          <a:ln w="0">
            <a:solidFill>
              <a:srgbClr val="FFC000"/>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4902322" y="3361358"/>
            <a:ext cx="2999334" cy="1546577"/>
          </a:xfrm>
          <a:prstGeom prst="rect">
            <a:avLst/>
          </a:prstGeom>
        </p:spPr>
        <p:txBody>
          <a:bodyPr wrap="square">
            <a:spAutoFit/>
          </a:bodyPr>
          <a:lstStyle/>
          <a:p>
            <a:pPr algn="ctr">
              <a:lnSpc>
                <a:spcPct val="150000"/>
              </a:lnSpc>
            </a:pPr>
            <a:r>
              <a:rPr lang="zh-CN" altLang="en-US" sz="900" dirty="0" smtClean="0">
                <a:solidFill>
                  <a:schemeClr val="bg1"/>
                </a:solidFill>
                <a:latin typeface="微软雅黑 Light" panose="020B0502040204020203" pitchFamily="34" charset="-122"/>
                <a:ea typeface="微软雅黑 Light" panose="020B0502040204020203" pitchFamily="34" charset="-122"/>
              </a:rPr>
              <a:t>通过</a:t>
            </a:r>
            <a:r>
              <a:rPr lang="en-US" altLang="zh-CN" sz="900" dirty="0" smtClean="0">
                <a:solidFill>
                  <a:schemeClr val="bg1"/>
                </a:solidFill>
                <a:latin typeface="微软雅黑 Light" panose="020B0502040204020203" pitchFamily="34" charset="-122"/>
                <a:ea typeface="微软雅黑 Light" panose="020B0502040204020203" pitchFamily="34" charset="-122"/>
              </a:rPr>
              <a:t>Node</a:t>
            </a:r>
            <a:r>
              <a:rPr lang="zh-CN" altLang="en-US" sz="900" dirty="0" smtClean="0">
                <a:solidFill>
                  <a:schemeClr val="bg1"/>
                </a:solidFill>
                <a:latin typeface="微软雅黑 Light" panose="020B0502040204020203" pitchFamily="34" charset="-122"/>
                <a:ea typeface="微软雅黑 Light" panose="020B0502040204020203" pitchFamily="34" charset="-122"/>
              </a:rPr>
              <a:t>框架搭建</a:t>
            </a:r>
            <a:r>
              <a:rPr lang="en-US" altLang="zh-CN" sz="900" dirty="0" smtClean="0">
                <a:solidFill>
                  <a:schemeClr val="bg1"/>
                </a:solidFill>
                <a:latin typeface="微软雅黑 Light" panose="020B0502040204020203" pitchFamily="34" charset="-122"/>
                <a:ea typeface="微软雅黑 Light" panose="020B0502040204020203" pitchFamily="34" charset="-122"/>
              </a:rPr>
              <a:t>MVC</a:t>
            </a:r>
            <a:r>
              <a:rPr lang="zh-CN" altLang="en-US" sz="900" dirty="0" smtClean="0">
                <a:solidFill>
                  <a:schemeClr val="bg1"/>
                </a:solidFill>
                <a:latin typeface="微软雅黑 Light" panose="020B0502040204020203" pitchFamily="34" charset="-122"/>
                <a:ea typeface="微软雅黑 Light" panose="020B0502040204020203" pitchFamily="34" charset="-122"/>
              </a:rPr>
              <a:t>结构</a:t>
            </a:r>
            <a:endParaRPr lang="en-US" altLang="zh-CN" sz="900" dirty="0" smtClean="0">
              <a:solidFill>
                <a:schemeClr val="bg1"/>
              </a:solidFill>
              <a:latin typeface="微软雅黑 Light" panose="020B0502040204020203" pitchFamily="34" charset="-122"/>
              <a:ea typeface="微软雅黑 Light" panose="020B0502040204020203" pitchFamily="34" charset="-122"/>
            </a:endParaRPr>
          </a:p>
          <a:p>
            <a:pPr algn="ctr">
              <a:lnSpc>
                <a:spcPct val="150000"/>
              </a:lnSpc>
            </a:pPr>
            <a:r>
              <a:rPr lang="en-US" altLang="zh-CN" sz="900" dirty="0" smtClean="0">
                <a:solidFill>
                  <a:schemeClr val="bg1"/>
                </a:solidFill>
                <a:latin typeface="微软雅黑 Light" panose="020B0502040204020203" pitchFamily="34" charset="-122"/>
                <a:ea typeface="微软雅黑 Light" panose="020B0502040204020203" pitchFamily="34" charset="-122"/>
              </a:rPr>
              <a:t>Index.js</a:t>
            </a:r>
            <a:r>
              <a:rPr lang="zh-CN" altLang="en-US" sz="900" dirty="0" smtClean="0">
                <a:solidFill>
                  <a:schemeClr val="bg1"/>
                </a:solidFill>
                <a:latin typeface="微软雅黑 Light" panose="020B0502040204020203" pitchFamily="34" charset="-122"/>
                <a:ea typeface="微软雅黑 Light" panose="020B0502040204020203" pitchFamily="34" charset="-122"/>
              </a:rPr>
              <a:t>：负责</a:t>
            </a:r>
            <a:r>
              <a:rPr lang="zh-CN" altLang="en-US" sz="900" dirty="0">
                <a:solidFill>
                  <a:schemeClr val="bg1"/>
                </a:solidFill>
                <a:latin typeface="微软雅黑 Light" panose="020B0502040204020203" pitchFamily="34" charset="-122"/>
                <a:ea typeface="微软雅黑 Light" panose="020B0502040204020203" pitchFamily="34" charset="-122"/>
              </a:rPr>
              <a:t>接收请求</a:t>
            </a:r>
          </a:p>
          <a:p>
            <a:pPr algn="ctr">
              <a:lnSpc>
                <a:spcPct val="150000"/>
              </a:lnSpc>
            </a:pPr>
            <a:r>
              <a:rPr lang="en-US" altLang="zh-CN" sz="900" dirty="0" smtClean="0">
                <a:solidFill>
                  <a:schemeClr val="bg1"/>
                </a:solidFill>
                <a:latin typeface="微软雅黑 Light" panose="020B0502040204020203" pitchFamily="34" charset="-122"/>
                <a:ea typeface="微软雅黑 Light" panose="020B0502040204020203" pitchFamily="34" charset="-122"/>
              </a:rPr>
              <a:t>Router.js</a:t>
            </a:r>
            <a:r>
              <a:rPr lang="zh-CN" altLang="en-US" sz="900" dirty="0" smtClean="0">
                <a:solidFill>
                  <a:schemeClr val="bg1"/>
                </a:solidFill>
                <a:latin typeface="微软雅黑 Light" panose="020B0502040204020203" pitchFamily="34" charset="-122"/>
                <a:ea typeface="微软雅黑 Light" panose="020B0502040204020203" pitchFamily="34" charset="-122"/>
              </a:rPr>
              <a:t>：负责</a:t>
            </a:r>
            <a:r>
              <a:rPr lang="zh-CN" altLang="en-US" sz="900" dirty="0">
                <a:solidFill>
                  <a:schemeClr val="bg1"/>
                </a:solidFill>
                <a:latin typeface="微软雅黑 Light" panose="020B0502040204020203" pitchFamily="34" charset="-122"/>
                <a:ea typeface="微软雅黑 Light" panose="020B0502040204020203" pitchFamily="34" charset="-122"/>
              </a:rPr>
              <a:t>将请求分发给</a:t>
            </a:r>
            <a:r>
              <a:rPr lang="en-US" altLang="zh-CN" sz="900" dirty="0">
                <a:solidFill>
                  <a:schemeClr val="bg1"/>
                </a:solidFill>
                <a:latin typeface="微软雅黑 Light" panose="020B0502040204020203" pitchFamily="34" charset="-122"/>
                <a:ea typeface="微软雅黑 Light" panose="020B0502040204020203" pitchFamily="34" charset="-122"/>
              </a:rPr>
              <a:t>C</a:t>
            </a:r>
            <a:r>
              <a:rPr lang="zh-CN" altLang="en-US" sz="900" dirty="0">
                <a:solidFill>
                  <a:schemeClr val="bg1"/>
                </a:solidFill>
                <a:latin typeface="微软雅黑 Light" panose="020B0502040204020203" pitchFamily="34" charset="-122"/>
                <a:ea typeface="微软雅黑 Light" panose="020B0502040204020203" pitchFamily="34" charset="-122"/>
              </a:rPr>
              <a:t>层</a:t>
            </a:r>
          </a:p>
          <a:p>
            <a:pPr algn="ctr">
              <a:lnSpc>
                <a:spcPct val="150000"/>
              </a:lnSpc>
            </a:pPr>
            <a:r>
              <a:rPr lang="en-US" altLang="zh-CN" sz="900" dirty="0" smtClean="0">
                <a:solidFill>
                  <a:schemeClr val="bg1"/>
                </a:solidFill>
                <a:latin typeface="微软雅黑 Light" panose="020B0502040204020203" pitchFamily="34" charset="-122"/>
                <a:ea typeface="微软雅黑 Light" panose="020B0502040204020203" pitchFamily="34" charset="-122"/>
              </a:rPr>
              <a:t>Controller</a:t>
            </a:r>
            <a:r>
              <a:rPr lang="zh-CN" altLang="en-US" sz="900" dirty="0" smtClean="0">
                <a:solidFill>
                  <a:schemeClr val="bg1"/>
                </a:solidFill>
                <a:latin typeface="微软雅黑 Light" panose="020B0502040204020203" pitchFamily="34" charset="-122"/>
                <a:ea typeface="微软雅黑 Light" panose="020B0502040204020203" pitchFamily="34" charset="-122"/>
              </a:rPr>
              <a:t>：</a:t>
            </a:r>
            <a:r>
              <a:rPr lang="en-US" altLang="zh-CN" sz="900" dirty="0" smtClean="0">
                <a:solidFill>
                  <a:schemeClr val="bg1"/>
                </a:solidFill>
                <a:latin typeface="微软雅黑 Light" panose="020B0502040204020203" pitchFamily="34" charset="-122"/>
                <a:ea typeface="微软雅黑 Light" panose="020B0502040204020203" pitchFamily="34" charset="-122"/>
              </a:rPr>
              <a:t>C</a:t>
            </a:r>
            <a:r>
              <a:rPr lang="zh-CN" altLang="en-US" sz="900" dirty="0" smtClean="0">
                <a:solidFill>
                  <a:schemeClr val="bg1"/>
                </a:solidFill>
                <a:latin typeface="微软雅黑 Light" panose="020B0502040204020203" pitchFamily="34" charset="-122"/>
                <a:ea typeface="微软雅黑 Light" panose="020B0502040204020203" pitchFamily="34" charset="-122"/>
              </a:rPr>
              <a:t>层，负责</a:t>
            </a:r>
            <a:r>
              <a:rPr lang="zh-CN" altLang="en-US" sz="900" dirty="0">
                <a:solidFill>
                  <a:schemeClr val="bg1"/>
                </a:solidFill>
                <a:latin typeface="微软雅黑 Light" panose="020B0502040204020203" pitchFamily="34" charset="-122"/>
                <a:ea typeface="微软雅黑 Light" panose="020B0502040204020203" pitchFamily="34" charset="-122"/>
              </a:rPr>
              <a:t>处理业务</a:t>
            </a:r>
            <a:r>
              <a:rPr lang="zh-CN" altLang="en-US" sz="900" dirty="0" smtClean="0">
                <a:solidFill>
                  <a:schemeClr val="bg1"/>
                </a:solidFill>
                <a:latin typeface="微软雅黑 Light" panose="020B0502040204020203" pitchFamily="34" charset="-122"/>
                <a:ea typeface="微软雅黑 Light" panose="020B0502040204020203" pitchFamily="34" charset="-122"/>
              </a:rPr>
              <a:t>逻辑</a:t>
            </a:r>
            <a:endParaRPr lang="en-US" altLang="zh-CN" sz="900" dirty="0" smtClean="0">
              <a:solidFill>
                <a:schemeClr val="bg1"/>
              </a:solidFill>
              <a:latin typeface="微软雅黑 Light" panose="020B0502040204020203" pitchFamily="34" charset="-122"/>
              <a:ea typeface="微软雅黑 Light" panose="020B0502040204020203" pitchFamily="34" charset="-122"/>
            </a:endParaRPr>
          </a:p>
          <a:p>
            <a:pPr algn="ctr">
              <a:lnSpc>
                <a:spcPct val="150000"/>
              </a:lnSpc>
            </a:pPr>
            <a:r>
              <a:rPr lang="en-US" altLang="zh-CN" sz="900" dirty="0" smtClean="0">
                <a:solidFill>
                  <a:schemeClr val="bg1"/>
                </a:solidFill>
                <a:latin typeface="微软雅黑 Light" panose="020B0502040204020203" pitchFamily="34" charset="-122"/>
                <a:ea typeface="微软雅黑 Light" panose="020B0502040204020203" pitchFamily="34" charset="-122"/>
              </a:rPr>
              <a:t>Service</a:t>
            </a:r>
            <a:r>
              <a:rPr lang="zh-CN" altLang="en-US" sz="900" dirty="0" smtClean="0">
                <a:solidFill>
                  <a:schemeClr val="bg1"/>
                </a:solidFill>
                <a:latin typeface="微软雅黑 Light" panose="020B0502040204020203" pitchFamily="34" charset="-122"/>
                <a:ea typeface="微软雅黑 Light" panose="020B0502040204020203" pitchFamily="34" charset="-122"/>
              </a:rPr>
              <a:t>：剥离</a:t>
            </a:r>
            <a:r>
              <a:rPr lang="en-US" altLang="zh-CN" sz="900" dirty="0" smtClean="0">
                <a:solidFill>
                  <a:schemeClr val="bg1"/>
                </a:solidFill>
                <a:latin typeface="微软雅黑 Light" panose="020B0502040204020203" pitchFamily="34" charset="-122"/>
                <a:ea typeface="微软雅黑 Light" panose="020B0502040204020203" pitchFamily="34" charset="-122"/>
              </a:rPr>
              <a:t>C</a:t>
            </a:r>
            <a:r>
              <a:rPr lang="zh-CN" altLang="en-US" sz="900" dirty="0" smtClean="0">
                <a:solidFill>
                  <a:schemeClr val="bg1"/>
                </a:solidFill>
                <a:latin typeface="微软雅黑 Light" panose="020B0502040204020203" pitchFamily="34" charset="-122"/>
                <a:ea typeface="微软雅黑 Light" panose="020B0502040204020203" pitchFamily="34" charset="-122"/>
              </a:rPr>
              <a:t>层网络请求逻辑，处理</a:t>
            </a:r>
            <a:r>
              <a:rPr lang="en-US" altLang="zh-CN" sz="900" dirty="0" smtClean="0">
                <a:solidFill>
                  <a:schemeClr val="bg1"/>
                </a:solidFill>
                <a:latin typeface="微软雅黑 Light" panose="020B0502040204020203" pitchFamily="34" charset="-122"/>
                <a:ea typeface="微软雅黑 Light" panose="020B0502040204020203" pitchFamily="34" charset="-122"/>
              </a:rPr>
              <a:t>M</a:t>
            </a:r>
            <a:r>
              <a:rPr lang="zh-CN" altLang="en-US" sz="900" dirty="0" smtClean="0">
                <a:solidFill>
                  <a:schemeClr val="bg1"/>
                </a:solidFill>
                <a:latin typeface="微软雅黑 Light" panose="020B0502040204020203" pitchFamily="34" charset="-122"/>
                <a:ea typeface="微软雅黑 Light" panose="020B0502040204020203" pitchFamily="34" charset="-122"/>
              </a:rPr>
              <a:t>层后返给</a:t>
            </a:r>
            <a:r>
              <a:rPr lang="en-US" altLang="zh-CN" sz="900" dirty="0" smtClean="0">
                <a:solidFill>
                  <a:schemeClr val="bg1"/>
                </a:solidFill>
                <a:latin typeface="微软雅黑 Light" panose="020B0502040204020203" pitchFamily="34" charset="-122"/>
                <a:ea typeface="微软雅黑 Light" panose="020B0502040204020203" pitchFamily="34" charset="-122"/>
              </a:rPr>
              <a:t>C</a:t>
            </a:r>
            <a:r>
              <a:rPr lang="zh-CN" altLang="en-US" sz="900" dirty="0" smtClean="0">
                <a:solidFill>
                  <a:schemeClr val="bg1"/>
                </a:solidFill>
                <a:latin typeface="微软雅黑 Light" panose="020B0502040204020203" pitchFamily="34" charset="-122"/>
                <a:ea typeface="微软雅黑 Light" panose="020B0502040204020203" pitchFamily="34" charset="-122"/>
              </a:rPr>
              <a:t>层</a:t>
            </a:r>
            <a:endParaRPr lang="zh-CN" altLang="en-US" sz="900" dirty="0">
              <a:solidFill>
                <a:schemeClr val="bg1"/>
              </a:solidFill>
              <a:latin typeface="微软雅黑 Light" panose="020B0502040204020203" pitchFamily="34" charset="-122"/>
              <a:ea typeface="微软雅黑 Light" panose="020B0502040204020203" pitchFamily="34" charset="-122"/>
            </a:endParaRPr>
          </a:p>
          <a:p>
            <a:pPr algn="ctr">
              <a:lnSpc>
                <a:spcPct val="150000"/>
              </a:lnSpc>
            </a:pPr>
            <a:r>
              <a:rPr lang="en-US" altLang="zh-CN" sz="900" dirty="0" smtClean="0">
                <a:solidFill>
                  <a:schemeClr val="bg1"/>
                </a:solidFill>
                <a:latin typeface="微软雅黑 Light" panose="020B0502040204020203" pitchFamily="34" charset="-122"/>
                <a:ea typeface="微软雅黑 Light" panose="020B0502040204020203" pitchFamily="34" charset="-122"/>
              </a:rPr>
              <a:t>Views</a:t>
            </a:r>
            <a:r>
              <a:rPr lang="zh-CN" altLang="en-US" sz="900" dirty="0">
                <a:solidFill>
                  <a:schemeClr val="bg1"/>
                </a:solidFill>
                <a:latin typeface="微软雅黑 Light" panose="020B0502040204020203" pitchFamily="34" charset="-122"/>
                <a:ea typeface="微软雅黑 Light" panose="020B0502040204020203" pitchFamily="34" charset="-122"/>
              </a:rPr>
              <a:t>：</a:t>
            </a:r>
            <a:r>
              <a:rPr lang="en-US" altLang="zh-CN" sz="900" dirty="0">
                <a:solidFill>
                  <a:schemeClr val="bg1"/>
                </a:solidFill>
                <a:latin typeface="微软雅黑 Light" panose="020B0502040204020203" pitchFamily="34" charset="-122"/>
                <a:ea typeface="微软雅黑 Light" panose="020B0502040204020203" pitchFamily="34" charset="-122"/>
              </a:rPr>
              <a:t>V</a:t>
            </a:r>
            <a:r>
              <a:rPr lang="zh-CN" altLang="en-US" sz="900" dirty="0" smtClean="0">
                <a:solidFill>
                  <a:schemeClr val="bg1"/>
                </a:solidFill>
                <a:latin typeface="微软雅黑 Light" panose="020B0502040204020203" pitchFamily="34" charset="-122"/>
                <a:ea typeface="微软雅黑 Light" panose="020B0502040204020203" pitchFamily="34" charset="-122"/>
              </a:rPr>
              <a:t>层，负责</a:t>
            </a:r>
            <a:r>
              <a:rPr lang="zh-CN" altLang="en-US" sz="900" dirty="0">
                <a:solidFill>
                  <a:schemeClr val="bg1"/>
                </a:solidFill>
                <a:latin typeface="微软雅黑 Light" panose="020B0502040204020203" pitchFamily="34" charset="-122"/>
                <a:ea typeface="微软雅黑 Light" panose="020B0502040204020203" pitchFamily="34" charset="-122"/>
              </a:rPr>
              <a:t>展示页面</a:t>
            </a:r>
          </a:p>
          <a:p>
            <a:pPr algn="ctr">
              <a:lnSpc>
                <a:spcPct val="150000"/>
              </a:lnSpc>
            </a:pPr>
            <a:r>
              <a:rPr lang="en-US" altLang="zh-CN" sz="900" dirty="0" smtClean="0">
                <a:solidFill>
                  <a:schemeClr val="bg1"/>
                </a:solidFill>
                <a:latin typeface="微软雅黑 Light" panose="020B0502040204020203" pitchFamily="34" charset="-122"/>
                <a:ea typeface="微软雅黑 Light" panose="020B0502040204020203" pitchFamily="34" charset="-122"/>
              </a:rPr>
              <a:t>Model</a:t>
            </a:r>
            <a:r>
              <a:rPr lang="zh-CN" altLang="en-US" sz="900" dirty="0">
                <a:solidFill>
                  <a:schemeClr val="bg1"/>
                </a:solidFill>
                <a:latin typeface="微软雅黑 Light" panose="020B0502040204020203" pitchFamily="34" charset="-122"/>
                <a:ea typeface="微软雅黑 Light" panose="020B0502040204020203" pitchFamily="34" charset="-122"/>
              </a:rPr>
              <a:t>： </a:t>
            </a:r>
            <a:r>
              <a:rPr lang="en-US" altLang="zh-CN" sz="900" dirty="0">
                <a:solidFill>
                  <a:schemeClr val="bg1"/>
                </a:solidFill>
                <a:latin typeface="微软雅黑 Light" panose="020B0502040204020203" pitchFamily="34" charset="-122"/>
                <a:ea typeface="微软雅黑 Light" panose="020B0502040204020203" pitchFamily="34" charset="-122"/>
              </a:rPr>
              <a:t>M</a:t>
            </a:r>
            <a:r>
              <a:rPr lang="zh-CN" altLang="en-US" sz="900" dirty="0" smtClean="0">
                <a:solidFill>
                  <a:schemeClr val="bg1"/>
                </a:solidFill>
                <a:latin typeface="微软雅黑 Light" panose="020B0502040204020203" pitchFamily="34" charset="-122"/>
                <a:ea typeface="微软雅黑 Light" panose="020B0502040204020203" pitchFamily="34" charset="-122"/>
              </a:rPr>
              <a:t>层，负责</a:t>
            </a:r>
            <a:r>
              <a:rPr lang="zh-CN" altLang="en-US" sz="900" dirty="0">
                <a:solidFill>
                  <a:schemeClr val="bg1"/>
                </a:solidFill>
                <a:latin typeface="微软雅黑 Light" panose="020B0502040204020203" pitchFamily="34" charset="-122"/>
                <a:ea typeface="微软雅黑 Light" panose="020B0502040204020203" pitchFamily="34" charset="-122"/>
              </a:rPr>
              <a:t>处理数据（增删改查</a:t>
            </a:r>
            <a:r>
              <a:rPr lang="zh-CN" altLang="en-US" sz="900" dirty="0" smtClean="0">
                <a:solidFill>
                  <a:schemeClr val="bg1"/>
                </a:solidFill>
                <a:latin typeface="微软雅黑 Light" panose="020B0502040204020203" pitchFamily="34" charset="-122"/>
                <a:ea typeface="微软雅黑 Light" panose="020B0502040204020203" pitchFamily="34" charset="-122"/>
              </a:rPr>
              <a:t>）</a:t>
            </a:r>
            <a:endParaRPr lang="en-US" altLang="zh-CN" sz="900" dirty="0" smtClean="0">
              <a:solidFill>
                <a:schemeClr val="bg1"/>
              </a:solidFill>
              <a:latin typeface="微软雅黑 Light" panose="020B0502040204020203" pitchFamily="34" charset="-122"/>
              <a:ea typeface="微软雅黑 Light" panose="020B0502040204020203" pitchFamily="34" charset="-122"/>
            </a:endParaRPr>
          </a:p>
        </p:txBody>
      </p:sp>
      <p:sp>
        <p:nvSpPr>
          <p:cNvPr id="40" name="矩形 39"/>
          <p:cNvSpPr/>
          <p:nvPr/>
        </p:nvSpPr>
        <p:spPr>
          <a:xfrm>
            <a:off x="5961620" y="3046993"/>
            <a:ext cx="638316" cy="307777"/>
          </a:xfrm>
          <a:prstGeom prst="rect">
            <a:avLst/>
          </a:prstGeom>
        </p:spPr>
        <p:txBody>
          <a:bodyPr wrap="none">
            <a:spAutoFit/>
          </a:bodyPr>
          <a:lstStyle/>
          <a:p>
            <a:r>
              <a:rPr lang="en-US" altLang="zh-CN" sz="1400" b="1" dirty="0" smtClean="0">
                <a:solidFill>
                  <a:srgbClr val="FFC000"/>
                </a:solidFill>
                <a:latin typeface="微软雅黑 Light" panose="020B0502040204020203" pitchFamily="34" charset="-122"/>
                <a:ea typeface="微软雅黑 Light" panose="020B0502040204020203" pitchFamily="34" charset="-122"/>
              </a:rPr>
              <a:t>Node</a:t>
            </a:r>
            <a:endParaRPr lang="zh-CN" altLang="en-US" sz="1400" b="1" dirty="0">
              <a:latin typeface="微软雅黑 Light" panose="020B0502040204020203" pitchFamily="34" charset="-122"/>
              <a:ea typeface="微软雅黑 Light" panose="020B0502040204020203" pitchFamily="34" charset="-122"/>
            </a:endParaRPr>
          </a:p>
        </p:txBody>
      </p:sp>
      <p:sp>
        <p:nvSpPr>
          <p:cNvPr id="41" name="矩形 40"/>
          <p:cNvSpPr/>
          <p:nvPr/>
        </p:nvSpPr>
        <p:spPr>
          <a:xfrm>
            <a:off x="4172932" y="2997208"/>
            <a:ext cx="844847" cy="307777"/>
          </a:xfrm>
          <a:prstGeom prst="rect">
            <a:avLst/>
          </a:prstGeom>
        </p:spPr>
        <p:txBody>
          <a:bodyPr wrap="none">
            <a:spAutoFit/>
          </a:bodyPr>
          <a:lstStyle/>
          <a:p>
            <a:r>
              <a:rPr lang="en-US" altLang="zh-CN" sz="1400" b="1" dirty="0" smtClean="0">
                <a:solidFill>
                  <a:srgbClr val="FFC000"/>
                </a:solidFill>
                <a:latin typeface="微软雅黑 Light" panose="020B0502040204020203" pitchFamily="34" charset="-122"/>
                <a:ea typeface="微软雅黑 Light" panose="020B0502040204020203" pitchFamily="34" charset="-122"/>
              </a:rPr>
              <a:t>SPA</a:t>
            </a:r>
            <a:r>
              <a:rPr lang="zh-CN" altLang="en-US" sz="1400" b="1" dirty="0" smtClean="0">
                <a:solidFill>
                  <a:srgbClr val="FFC000"/>
                </a:solidFill>
                <a:latin typeface="微软雅黑 Light" panose="020B0502040204020203" pitchFamily="34" charset="-122"/>
                <a:ea typeface="微软雅黑 Light" panose="020B0502040204020203" pitchFamily="34" charset="-122"/>
              </a:rPr>
              <a:t>应用</a:t>
            </a:r>
            <a:endParaRPr lang="zh-CN" altLang="en-US" sz="1400" b="1" dirty="0">
              <a:solidFill>
                <a:srgbClr val="FFC000"/>
              </a:solidFill>
              <a:latin typeface="微软雅黑 Light" panose="020B0502040204020203" pitchFamily="34" charset="-122"/>
              <a:ea typeface="微软雅黑 Light" panose="020B0502040204020203" pitchFamily="34" charset="-122"/>
            </a:endParaRPr>
          </a:p>
        </p:txBody>
      </p:sp>
      <p:sp>
        <p:nvSpPr>
          <p:cNvPr id="7" name="矩形 6"/>
          <p:cNvSpPr/>
          <p:nvPr/>
        </p:nvSpPr>
        <p:spPr>
          <a:xfrm>
            <a:off x="4987882" y="3793867"/>
            <a:ext cx="2916844" cy="650177"/>
          </a:xfrm>
          <a:prstGeom prst="rect">
            <a:avLst/>
          </a:prstGeom>
          <a:ln w="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81625538"/>
      </p:ext>
    </p:extLst>
  </p:cSld>
  <p:clrMapOvr>
    <a:masterClrMapping/>
  </p:clrMapOvr>
  <p:transition spd="slow">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14:presetBounceEnd="56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56000">
                                          <p:cBhvr additive="base">
                                            <p:cTn id="7" dur="500" fill="hold"/>
                                            <p:tgtEl>
                                              <p:spTgt spid="8"/>
                                            </p:tgtEl>
                                            <p:attrNameLst>
                                              <p:attrName>ppt_x</p:attrName>
                                            </p:attrNameLst>
                                          </p:cBhvr>
                                          <p:tavLst>
                                            <p:tav tm="0">
                                              <p:val>
                                                <p:strVal val="0-#ppt_w/2"/>
                                              </p:val>
                                            </p:tav>
                                            <p:tav tm="100000">
                                              <p:val>
                                                <p:strVal val="#ppt_x"/>
                                              </p:val>
                                            </p:tav>
                                          </p:tavLst>
                                        </p:anim>
                                        <p:anim calcmode="lin" valueType="num" p14:bounceEnd="56000">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14:presetBounceEnd="56000">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14:bounceEnd="56000">
                                          <p:cBhvr additive="base">
                                            <p:cTn id="11" dur="500" fill="hold"/>
                                            <p:tgtEl>
                                              <p:spTgt spid="9"/>
                                            </p:tgtEl>
                                            <p:attrNameLst>
                                              <p:attrName>ppt_x</p:attrName>
                                            </p:attrNameLst>
                                          </p:cBhvr>
                                          <p:tavLst>
                                            <p:tav tm="0">
                                              <p:val>
                                                <p:strVal val="0-#ppt_w/2"/>
                                              </p:val>
                                            </p:tav>
                                            <p:tav tm="100000">
                                              <p:val>
                                                <p:strVal val="#ppt_x"/>
                                              </p:val>
                                            </p:tav>
                                          </p:tavLst>
                                        </p:anim>
                                        <p:anim calcmode="lin" valueType="num" p14:bounceEnd="56000">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3" fill="hold" grpId="0" nodeType="withEffect" p14:presetBounceEnd="46000">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14:bounceEnd="46000">
                                          <p:cBhvr additive="base">
                                            <p:cTn id="15" dur="500" fill="hold"/>
                                            <p:tgtEl>
                                              <p:spTgt spid="3"/>
                                            </p:tgtEl>
                                            <p:attrNameLst>
                                              <p:attrName>ppt_x</p:attrName>
                                            </p:attrNameLst>
                                          </p:cBhvr>
                                          <p:tavLst>
                                            <p:tav tm="0">
                                              <p:val>
                                                <p:strVal val="1+#ppt_w/2"/>
                                              </p:val>
                                            </p:tav>
                                            <p:tav tm="100000">
                                              <p:val>
                                                <p:strVal val="#ppt_x"/>
                                              </p:val>
                                            </p:tav>
                                          </p:tavLst>
                                        </p:anim>
                                        <p:anim calcmode="lin" valueType="num" p14:bounceEnd="46000">
                                          <p:cBhvr additive="base">
                                            <p:cTn id="16" dur="500" fill="hold"/>
                                            <p:tgtEl>
                                              <p:spTgt spid="3"/>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46000">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14:bounceEnd="46000">
                                          <p:cBhvr additive="base">
                                            <p:cTn id="19" dur="500" fill="hold"/>
                                            <p:tgtEl>
                                              <p:spTgt spid="6"/>
                                            </p:tgtEl>
                                            <p:attrNameLst>
                                              <p:attrName>ppt_x</p:attrName>
                                            </p:attrNameLst>
                                          </p:cBhvr>
                                          <p:tavLst>
                                            <p:tav tm="0">
                                              <p:val>
                                                <p:strVal val="1+#ppt_w/2"/>
                                              </p:val>
                                            </p:tav>
                                            <p:tav tm="100000">
                                              <p:val>
                                                <p:strVal val="#ppt_x"/>
                                              </p:val>
                                            </p:tav>
                                          </p:tavLst>
                                        </p:anim>
                                        <p:anim calcmode="lin" valueType="num" p14:bounceEnd="46000">
                                          <p:cBhvr additive="base">
                                            <p:cTn id="20" dur="500" fill="hold"/>
                                            <p:tgtEl>
                                              <p:spTgt spid="6"/>
                                            </p:tgtEl>
                                            <p:attrNameLst>
                                              <p:attrName>ppt_y</p:attrName>
                                            </p:attrNameLst>
                                          </p:cBhvr>
                                          <p:tavLst>
                                            <p:tav tm="0">
                                              <p:val>
                                                <p:strVal val="0-#ppt_h/2"/>
                                              </p:val>
                                            </p:tav>
                                            <p:tav tm="100000">
                                              <p:val>
                                                <p:strVal val="#ppt_y"/>
                                              </p:val>
                                            </p:tav>
                                          </p:tavLst>
                                        </p:anim>
                                      </p:childTnLst>
                                    </p:cTn>
                                  </p:par>
                                  <p:par>
                                    <p:cTn id="21" presetID="53" presetClass="entr" presetSubtype="16"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500"/>
                                </p:stCondLst>
                                <p:childTnLst>
                                  <p:par>
                                    <p:cTn id="27" presetID="53" presetClass="entr" presetSubtype="16"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300" fill="hold"/>
                                            <p:tgtEl>
                                              <p:spTgt spid="10"/>
                                            </p:tgtEl>
                                            <p:attrNameLst>
                                              <p:attrName>ppt_w</p:attrName>
                                            </p:attrNameLst>
                                          </p:cBhvr>
                                          <p:tavLst>
                                            <p:tav tm="0">
                                              <p:val>
                                                <p:fltVal val="0"/>
                                              </p:val>
                                            </p:tav>
                                            <p:tav tm="100000">
                                              <p:val>
                                                <p:strVal val="#ppt_w"/>
                                              </p:val>
                                            </p:tav>
                                          </p:tavLst>
                                        </p:anim>
                                        <p:anim calcmode="lin" valueType="num">
                                          <p:cBhvr>
                                            <p:cTn id="30" dur="300" fill="hold"/>
                                            <p:tgtEl>
                                              <p:spTgt spid="10"/>
                                            </p:tgtEl>
                                            <p:attrNameLst>
                                              <p:attrName>ppt_h</p:attrName>
                                            </p:attrNameLst>
                                          </p:cBhvr>
                                          <p:tavLst>
                                            <p:tav tm="0">
                                              <p:val>
                                                <p:fltVal val="0"/>
                                              </p:val>
                                            </p:tav>
                                            <p:tav tm="100000">
                                              <p:val>
                                                <p:strVal val="#ppt_h"/>
                                              </p:val>
                                            </p:tav>
                                          </p:tavLst>
                                        </p:anim>
                                        <p:animEffect transition="in" filter="fade">
                                          <p:cBhvr>
                                            <p:cTn id="31" dur="300"/>
                                            <p:tgtEl>
                                              <p:spTgt spid="10"/>
                                            </p:tgtEl>
                                          </p:cBhvr>
                                        </p:animEffect>
                                      </p:childTnLst>
                                    </p:cTn>
                                  </p:par>
                                </p:childTnLst>
                              </p:cTn>
                            </p:par>
                            <p:par>
                              <p:cTn id="32" fill="hold">
                                <p:stCondLst>
                                  <p:cond delay="800"/>
                                </p:stCondLst>
                                <p:childTnLst>
                                  <p:par>
                                    <p:cTn id="33" presetID="53" presetClass="entr" presetSubtype="16"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300" fill="hold"/>
                                            <p:tgtEl>
                                              <p:spTgt spid="11"/>
                                            </p:tgtEl>
                                            <p:attrNameLst>
                                              <p:attrName>ppt_w</p:attrName>
                                            </p:attrNameLst>
                                          </p:cBhvr>
                                          <p:tavLst>
                                            <p:tav tm="0">
                                              <p:val>
                                                <p:fltVal val="0"/>
                                              </p:val>
                                            </p:tav>
                                            <p:tav tm="100000">
                                              <p:val>
                                                <p:strVal val="#ppt_w"/>
                                              </p:val>
                                            </p:tav>
                                          </p:tavLst>
                                        </p:anim>
                                        <p:anim calcmode="lin" valueType="num">
                                          <p:cBhvr>
                                            <p:cTn id="36" dur="300" fill="hold"/>
                                            <p:tgtEl>
                                              <p:spTgt spid="11"/>
                                            </p:tgtEl>
                                            <p:attrNameLst>
                                              <p:attrName>ppt_h</p:attrName>
                                            </p:attrNameLst>
                                          </p:cBhvr>
                                          <p:tavLst>
                                            <p:tav tm="0">
                                              <p:val>
                                                <p:fltVal val="0"/>
                                              </p:val>
                                            </p:tav>
                                            <p:tav tm="100000">
                                              <p:val>
                                                <p:strVal val="#ppt_h"/>
                                              </p:val>
                                            </p:tav>
                                          </p:tavLst>
                                        </p:anim>
                                        <p:animEffect transition="in" filter="fade">
                                          <p:cBhvr>
                                            <p:cTn id="37" dur="300"/>
                                            <p:tgtEl>
                                              <p:spTgt spid="11"/>
                                            </p:tgtEl>
                                          </p:cBhvr>
                                        </p:animEffect>
                                      </p:childTnLst>
                                    </p:cTn>
                                  </p:par>
                                </p:childTnLst>
                              </p:cTn>
                            </p:par>
                            <p:par>
                              <p:cTn id="38" fill="hold">
                                <p:stCondLst>
                                  <p:cond delay="1100"/>
                                </p:stCondLst>
                                <p:childTnLst>
                                  <p:par>
                                    <p:cTn id="39" presetID="53" presetClass="entr" presetSubtype="16"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p:cTn id="41" dur="300" fill="hold"/>
                                            <p:tgtEl>
                                              <p:spTgt spid="12"/>
                                            </p:tgtEl>
                                            <p:attrNameLst>
                                              <p:attrName>ppt_w</p:attrName>
                                            </p:attrNameLst>
                                          </p:cBhvr>
                                          <p:tavLst>
                                            <p:tav tm="0">
                                              <p:val>
                                                <p:fltVal val="0"/>
                                              </p:val>
                                            </p:tav>
                                            <p:tav tm="100000">
                                              <p:val>
                                                <p:strVal val="#ppt_w"/>
                                              </p:val>
                                            </p:tav>
                                          </p:tavLst>
                                        </p:anim>
                                        <p:anim calcmode="lin" valueType="num">
                                          <p:cBhvr>
                                            <p:cTn id="42" dur="300" fill="hold"/>
                                            <p:tgtEl>
                                              <p:spTgt spid="12"/>
                                            </p:tgtEl>
                                            <p:attrNameLst>
                                              <p:attrName>ppt_h</p:attrName>
                                            </p:attrNameLst>
                                          </p:cBhvr>
                                          <p:tavLst>
                                            <p:tav tm="0">
                                              <p:val>
                                                <p:fltVal val="0"/>
                                              </p:val>
                                            </p:tav>
                                            <p:tav tm="100000">
                                              <p:val>
                                                <p:strVal val="#ppt_h"/>
                                              </p:val>
                                            </p:tav>
                                          </p:tavLst>
                                        </p:anim>
                                        <p:animEffect transition="in" filter="fade">
                                          <p:cBhvr>
                                            <p:cTn id="43" dur="300"/>
                                            <p:tgtEl>
                                              <p:spTgt spid="12"/>
                                            </p:tgtEl>
                                          </p:cBhvr>
                                        </p:animEffect>
                                      </p:childTnLst>
                                    </p:cTn>
                                  </p:par>
                                </p:childTnLst>
                              </p:cTn>
                            </p:par>
                            <p:par>
                              <p:cTn id="44" fill="hold">
                                <p:stCondLst>
                                  <p:cond delay="1400"/>
                                </p:stCondLst>
                                <p:childTnLst>
                                  <p:par>
                                    <p:cTn id="45" presetID="15" presetClass="entr" presetSubtype="0"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p:cTn id="47" dur="1000" fill="hold"/>
                                            <p:tgtEl>
                                              <p:spTgt spid="17"/>
                                            </p:tgtEl>
                                            <p:attrNameLst>
                                              <p:attrName>ppt_w</p:attrName>
                                            </p:attrNameLst>
                                          </p:cBhvr>
                                          <p:tavLst>
                                            <p:tav tm="0">
                                              <p:val>
                                                <p:fltVal val="0"/>
                                              </p:val>
                                            </p:tav>
                                            <p:tav tm="100000">
                                              <p:val>
                                                <p:strVal val="#ppt_w"/>
                                              </p:val>
                                            </p:tav>
                                          </p:tavLst>
                                        </p:anim>
                                        <p:anim calcmode="lin" valueType="num">
                                          <p:cBhvr>
                                            <p:cTn id="48" dur="1000" fill="hold"/>
                                            <p:tgtEl>
                                              <p:spTgt spid="17"/>
                                            </p:tgtEl>
                                            <p:attrNameLst>
                                              <p:attrName>ppt_h</p:attrName>
                                            </p:attrNameLst>
                                          </p:cBhvr>
                                          <p:tavLst>
                                            <p:tav tm="0">
                                              <p:val>
                                                <p:fltVal val="0"/>
                                              </p:val>
                                            </p:tav>
                                            <p:tav tm="100000">
                                              <p:val>
                                                <p:strVal val="#ppt_h"/>
                                              </p:val>
                                            </p:tav>
                                          </p:tavLst>
                                        </p:anim>
                                        <p:anim calcmode="lin" valueType="num">
                                          <p:cBhvr>
                                            <p:cTn id="49"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17"/>
                                            </p:tgtEl>
                                            <p:attrNameLst>
                                              <p:attrName>ppt_y</p:attrName>
                                            </p:attrNameLst>
                                          </p:cBhvr>
                                          <p:tavLst>
                                            <p:tav tm="0" fmla="#ppt_y+(sin(-2*pi*(1-$))*-#ppt_x+cos(-2*pi*(1-$))*(1-#ppt_y))*(1-$)">
                                              <p:val>
                                                <p:fltVal val="0"/>
                                              </p:val>
                                            </p:tav>
                                            <p:tav tm="100000">
                                              <p:val>
                                                <p:fltVal val="1"/>
                                              </p:val>
                                            </p:tav>
                                          </p:tavLst>
                                        </p:anim>
                                      </p:childTnLst>
                                    </p:cTn>
                                  </p:par>
                                  <p:par>
                                    <p:cTn id="51" presetID="52" presetClass="entr" presetSubtype="0" fill="hold" grpId="1" nodeType="withEffect">
                                      <p:stCondLst>
                                        <p:cond delay="0"/>
                                      </p:stCondLst>
                                      <p:childTnLst>
                                        <p:set>
                                          <p:cBhvr>
                                            <p:cTn id="52" dur="1" fill="hold">
                                              <p:stCondLst>
                                                <p:cond delay="0"/>
                                              </p:stCondLst>
                                            </p:cTn>
                                            <p:tgtEl>
                                              <p:spTgt spid="16"/>
                                            </p:tgtEl>
                                            <p:attrNameLst>
                                              <p:attrName>style.visibility</p:attrName>
                                            </p:attrNameLst>
                                          </p:cBhvr>
                                          <p:to>
                                            <p:strVal val="visible"/>
                                          </p:to>
                                        </p:set>
                                        <p:animScale>
                                          <p:cBhvr>
                                            <p:cTn id="53"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4" dur="1000" decel="50000" fill="hold">
                                              <p:stCondLst>
                                                <p:cond delay="0"/>
                                              </p:stCondLst>
                                            </p:cTn>
                                            <p:tgtEl>
                                              <p:spTgt spid="16"/>
                                            </p:tgtEl>
                                            <p:attrNameLst>
                                              <p:attrName>ppt_x</p:attrName>
                                              <p:attrName>ppt_y</p:attrName>
                                            </p:attrNameLst>
                                          </p:cBhvr>
                                        </p:animMotion>
                                        <p:animEffect transition="in" filter="fade">
                                          <p:cBhvr>
                                            <p:cTn id="55" dur="1000"/>
                                            <p:tgtEl>
                                              <p:spTgt spid="16"/>
                                            </p:tgtEl>
                                          </p:cBhvr>
                                        </p:animEffect>
                                      </p:childTnLst>
                                    </p:cTn>
                                  </p:par>
                                </p:childTnLst>
                              </p:cTn>
                            </p:par>
                            <p:par>
                              <p:cTn id="56" fill="hold">
                                <p:stCondLst>
                                  <p:cond delay="2400"/>
                                </p:stCondLst>
                                <p:childTnLst>
                                  <p:par>
                                    <p:cTn id="57" presetID="22" presetClass="entr" presetSubtype="8" fill="hold"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left)">
                                          <p:cBhvr>
                                            <p:cTn id="59" dur="500"/>
                                            <p:tgtEl>
                                              <p:spTgt spid="20"/>
                                            </p:tgtEl>
                                          </p:cBhvr>
                                        </p:animEffect>
                                      </p:childTnLst>
                                    </p:cTn>
                                  </p:par>
                                  <p:par>
                                    <p:cTn id="60" presetID="22" presetClass="entr" presetSubtype="2" fill="hold"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right)">
                                          <p:cBhvr>
                                            <p:cTn id="62" dur="500"/>
                                            <p:tgtEl>
                                              <p:spTgt spid="19"/>
                                            </p:tgtEl>
                                          </p:cBhvr>
                                        </p:animEffect>
                                      </p:childTnLst>
                                    </p:cTn>
                                  </p:par>
                                </p:childTnLst>
                              </p:cTn>
                            </p:par>
                            <p:par>
                              <p:cTn id="63" fill="hold">
                                <p:stCondLst>
                                  <p:cond delay="2900"/>
                                </p:stCondLst>
                                <p:childTnLst>
                                  <p:par>
                                    <p:cTn id="64" presetID="37" presetClass="entr" presetSubtype="0" fill="hold" grpId="0" nodeType="after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1000"/>
                                            <p:tgtEl>
                                              <p:spTgt spid="22"/>
                                            </p:tgtEl>
                                          </p:cBhvr>
                                        </p:animEffect>
                                        <p:anim calcmode="lin" valueType="num">
                                          <p:cBhvr>
                                            <p:cTn id="67" dur="1000" fill="hold"/>
                                            <p:tgtEl>
                                              <p:spTgt spid="22"/>
                                            </p:tgtEl>
                                            <p:attrNameLst>
                                              <p:attrName>ppt_x</p:attrName>
                                            </p:attrNameLst>
                                          </p:cBhvr>
                                          <p:tavLst>
                                            <p:tav tm="0">
                                              <p:val>
                                                <p:strVal val="#ppt_x"/>
                                              </p:val>
                                            </p:tav>
                                            <p:tav tm="100000">
                                              <p:val>
                                                <p:strVal val="#ppt_x"/>
                                              </p:val>
                                            </p:tav>
                                          </p:tavLst>
                                        </p:anim>
                                        <p:anim calcmode="lin" valueType="num">
                                          <p:cBhvr>
                                            <p:cTn id="68" dur="900" decel="100000" fill="hold"/>
                                            <p:tgtEl>
                                              <p:spTgt spid="22"/>
                                            </p:tgtEl>
                                            <p:attrNameLst>
                                              <p:attrName>ppt_y</p:attrName>
                                            </p:attrNameLst>
                                          </p:cBhvr>
                                          <p:tavLst>
                                            <p:tav tm="0">
                                              <p:val>
                                                <p:strVal val="#ppt_y+1"/>
                                              </p:val>
                                            </p:tav>
                                            <p:tav tm="100000">
                                              <p:val>
                                                <p:strVal val="#ppt_y-.03"/>
                                              </p:val>
                                            </p:tav>
                                          </p:tavLst>
                                        </p:anim>
                                        <p:anim calcmode="lin" valueType="num">
                                          <p:cBhvr>
                                            <p:cTn id="69" dur="100" accel="100000" fill="hold">
                                              <p:stCondLst>
                                                <p:cond delay="900"/>
                                              </p:stCondLst>
                                            </p:cTn>
                                            <p:tgtEl>
                                              <p:spTgt spid="22"/>
                                            </p:tgtEl>
                                            <p:attrNameLst>
                                              <p:attrName>ppt_y</p:attrName>
                                            </p:attrNameLst>
                                          </p:cBhvr>
                                          <p:tavLst>
                                            <p:tav tm="0">
                                              <p:val>
                                                <p:strVal val="#ppt_y-.03"/>
                                              </p:val>
                                            </p:tav>
                                            <p:tav tm="100000">
                                              <p:val>
                                                <p:strVal val="#ppt_y"/>
                                              </p:val>
                                            </p:tav>
                                          </p:tavLst>
                                        </p:anim>
                                      </p:childTnLst>
                                    </p:cTn>
                                  </p:par>
                                  <p:par>
                                    <p:cTn id="70" presetID="37" presetClass="entr" presetSubtype="0" fill="hold" grpId="0"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1000"/>
                                            <p:tgtEl>
                                              <p:spTgt spid="25"/>
                                            </p:tgtEl>
                                          </p:cBhvr>
                                        </p:animEffect>
                                        <p:anim calcmode="lin" valueType="num">
                                          <p:cBhvr>
                                            <p:cTn id="73" dur="1000" fill="hold"/>
                                            <p:tgtEl>
                                              <p:spTgt spid="25"/>
                                            </p:tgtEl>
                                            <p:attrNameLst>
                                              <p:attrName>ppt_x</p:attrName>
                                            </p:attrNameLst>
                                          </p:cBhvr>
                                          <p:tavLst>
                                            <p:tav tm="0">
                                              <p:val>
                                                <p:strVal val="#ppt_x"/>
                                              </p:val>
                                            </p:tav>
                                            <p:tav tm="100000">
                                              <p:val>
                                                <p:strVal val="#ppt_x"/>
                                              </p:val>
                                            </p:tav>
                                          </p:tavLst>
                                        </p:anim>
                                        <p:anim calcmode="lin" valueType="num">
                                          <p:cBhvr>
                                            <p:cTn id="74" dur="900" decel="100000" fill="hold"/>
                                            <p:tgtEl>
                                              <p:spTgt spid="25"/>
                                            </p:tgtEl>
                                            <p:attrNameLst>
                                              <p:attrName>ppt_y</p:attrName>
                                            </p:attrNameLst>
                                          </p:cBhvr>
                                          <p:tavLst>
                                            <p:tav tm="0">
                                              <p:val>
                                                <p:strVal val="#ppt_y+1"/>
                                              </p:val>
                                            </p:tav>
                                            <p:tav tm="100000">
                                              <p:val>
                                                <p:strVal val="#ppt_y-.03"/>
                                              </p:val>
                                            </p:tav>
                                          </p:tavLst>
                                        </p:anim>
                                        <p:anim calcmode="lin" valueType="num">
                                          <p:cBhvr>
                                            <p:cTn id="75"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childTnLst>
                              </p:cTn>
                            </p:par>
                            <p:par>
                              <p:cTn id="76" fill="hold">
                                <p:stCondLst>
                                  <p:cond delay="3900"/>
                                </p:stCondLst>
                                <p:childTnLst>
                                  <p:par>
                                    <p:cTn id="77" presetID="22" presetClass="entr" presetSubtype="1" fill="hold" grpId="0" nodeType="after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up)">
                                          <p:cBhvr>
                                            <p:cTn id="79" dur="500"/>
                                            <p:tgtEl>
                                              <p:spTgt spid="21"/>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wipe(up)">
                                          <p:cBhvr>
                                            <p:cTn id="82" dur="500"/>
                                            <p:tgtEl>
                                              <p:spTgt spid="24"/>
                                            </p:tgtEl>
                                          </p:cBhvr>
                                        </p:animEffect>
                                      </p:childTnLst>
                                    </p:cTn>
                                  </p:par>
                                  <p:par>
                                    <p:cTn id="83" presetID="52" presetClass="entr" presetSubtype="0"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Scale>
                                          <p:cBhvr>
                                            <p:cTn id="85"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6" dur="1000" decel="50000" fill="hold">
                                              <p:stCondLst>
                                                <p:cond delay="0"/>
                                              </p:stCondLst>
                                            </p:cTn>
                                            <p:tgtEl>
                                              <p:spTgt spid="33"/>
                                            </p:tgtEl>
                                            <p:attrNameLst>
                                              <p:attrName>ppt_x</p:attrName>
                                              <p:attrName>ppt_y</p:attrName>
                                            </p:attrNameLst>
                                          </p:cBhvr>
                                        </p:animMotion>
                                        <p:animEffect transition="in" filter="fade">
                                          <p:cBhvr>
                                            <p:cTn id="87" dur="1000"/>
                                            <p:tgtEl>
                                              <p:spTgt spid="33"/>
                                            </p:tgtEl>
                                          </p:cBhvr>
                                        </p:animEffect>
                                      </p:childTnLst>
                                    </p:cTn>
                                  </p:par>
                                </p:childTnLst>
                              </p:cTn>
                            </p:par>
                            <p:par>
                              <p:cTn id="88" fill="hold">
                                <p:stCondLst>
                                  <p:cond delay="4900"/>
                                </p:stCondLst>
                                <p:childTnLst>
                                  <p:par>
                                    <p:cTn id="89" presetID="22" presetClass="entr" presetSubtype="8" fill="hold" nodeType="after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wipe(left)">
                                          <p:cBhvr>
                                            <p:cTn id="91" dur="500"/>
                                            <p:tgtEl>
                                              <p:spTgt spid="34"/>
                                            </p:tgtEl>
                                          </p:cBhvr>
                                        </p:animEffect>
                                      </p:childTnLst>
                                    </p:cTn>
                                  </p:par>
                                </p:childTnLst>
                              </p:cTn>
                            </p:par>
                            <p:par>
                              <p:cTn id="92" fill="hold">
                                <p:stCondLst>
                                  <p:cond delay="5400"/>
                                </p:stCondLst>
                                <p:childTnLst>
                                  <p:par>
                                    <p:cTn id="93" presetID="37" presetClass="entr" presetSubtype="0" fill="hold" grpId="0" nodeType="after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fade">
                                          <p:cBhvr>
                                            <p:cTn id="95" dur="1000"/>
                                            <p:tgtEl>
                                              <p:spTgt spid="36"/>
                                            </p:tgtEl>
                                          </p:cBhvr>
                                        </p:animEffect>
                                        <p:anim calcmode="lin" valueType="num">
                                          <p:cBhvr>
                                            <p:cTn id="96" dur="1000" fill="hold"/>
                                            <p:tgtEl>
                                              <p:spTgt spid="36"/>
                                            </p:tgtEl>
                                            <p:attrNameLst>
                                              <p:attrName>ppt_x</p:attrName>
                                            </p:attrNameLst>
                                          </p:cBhvr>
                                          <p:tavLst>
                                            <p:tav tm="0">
                                              <p:val>
                                                <p:strVal val="#ppt_x"/>
                                              </p:val>
                                            </p:tav>
                                            <p:tav tm="100000">
                                              <p:val>
                                                <p:strVal val="#ppt_x"/>
                                              </p:val>
                                            </p:tav>
                                          </p:tavLst>
                                        </p:anim>
                                        <p:anim calcmode="lin" valueType="num">
                                          <p:cBhvr>
                                            <p:cTn id="97" dur="900" decel="100000" fill="hold"/>
                                            <p:tgtEl>
                                              <p:spTgt spid="36"/>
                                            </p:tgtEl>
                                            <p:attrNameLst>
                                              <p:attrName>ppt_y</p:attrName>
                                            </p:attrNameLst>
                                          </p:cBhvr>
                                          <p:tavLst>
                                            <p:tav tm="0">
                                              <p:val>
                                                <p:strVal val="#ppt_y+1"/>
                                              </p:val>
                                            </p:tav>
                                            <p:tav tm="100000">
                                              <p:val>
                                                <p:strVal val="#ppt_y-.03"/>
                                              </p:val>
                                            </p:tav>
                                          </p:tavLst>
                                        </p:anim>
                                        <p:anim calcmode="lin" valueType="num">
                                          <p:cBhvr>
                                            <p:cTn id="98" dur="100" accel="100000" fill="hold">
                                              <p:stCondLst>
                                                <p:cond delay="900"/>
                                              </p:stCondLst>
                                            </p:cTn>
                                            <p:tgtEl>
                                              <p:spTgt spid="36"/>
                                            </p:tgtEl>
                                            <p:attrNameLst>
                                              <p:attrName>ppt_y</p:attrName>
                                            </p:attrNameLst>
                                          </p:cBhvr>
                                          <p:tavLst>
                                            <p:tav tm="0">
                                              <p:val>
                                                <p:strVal val="#ppt_y-.03"/>
                                              </p:val>
                                            </p:tav>
                                            <p:tav tm="100000">
                                              <p:val>
                                                <p:strVal val="#ppt_y"/>
                                              </p:val>
                                            </p:tav>
                                          </p:tavLst>
                                        </p:anim>
                                      </p:childTnLst>
                                    </p:cTn>
                                  </p:par>
                                </p:childTnLst>
                              </p:cTn>
                            </p:par>
                            <p:par>
                              <p:cTn id="99" fill="hold">
                                <p:stCondLst>
                                  <p:cond delay="6400"/>
                                </p:stCondLst>
                                <p:childTnLst>
                                  <p:par>
                                    <p:cTn id="100" presetID="22" presetClass="entr" presetSubtype="1" fill="hold" grpId="0" nodeType="after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wipe(up)">
                                          <p:cBhvr>
                                            <p:cTn id="102" dur="500"/>
                                            <p:tgtEl>
                                              <p:spTgt spid="35"/>
                                            </p:tgtEl>
                                          </p:cBhvr>
                                        </p:animEffect>
                                      </p:childTnLst>
                                    </p:cTn>
                                  </p:par>
                                </p:childTnLst>
                              </p:cTn>
                            </p:par>
                            <p:par>
                              <p:cTn id="103" fill="hold">
                                <p:stCondLst>
                                  <p:cond delay="6900"/>
                                </p:stCondLst>
                                <p:childTnLst>
                                  <p:par>
                                    <p:cTn id="104" presetID="15" presetClass="entr" presetSubtype="0" fill="hold" grpId="0" nodeType="afterEffect">
                                      <p:stCondLst>
                                        <p:cond delay="0"/>
                                      </p:stCondLst>
                                      <p:childTnLst>
                                        <p:set>
                                          <p:cBhvr>
                                            <p:cTn id="105" dur="1" fill="hold">
                                              <p:stCondLst>
                                                <p:cond delay="0"/>
                                              </p:stCondLst>
                                            </p:cTn>
                                            <p:tgtEl>
                                              <p:spTgt spid="37"/>
                                            </p:tgtEl>
                                            <p:attrNameLst>
                                              <p:attrName>style.visibility</p:attrName>
                                            </p:attrNameLst>
                                          </p:cBhvr>
                                          <p:to>
                                            <p:strVal val="visible"/>
                                          </p:to>
                                        </p:set>
                                        <p:anim calcmode="lin" valueType="num">
                                          <p:cBhvr>
                                            <p:cTn id="106" dur="1000" fill="hold"/>
                                            <p:tgtEl>
                                              <p:spTgt spid="37"/>
                                            </p:tgtEl>
                                            <p:attrNameLst>
                                              <p:attrName>ppt_w</p:attrName>
                                            </p:attrNameLst>
                                          </p:cBhvr>
                                          <p:tavLst>
                                            <p:tav tm="0">
                                              <p:val>
                                                <p:fltVal val="0"/>
                                              </p:val>
                                            </p:tav>
                                            <p:tav tm="100000">
                                              <p:val>
                                                <p:strVal val="#ppt_w"/>
                                              </p:val>
                                            </p:tav>
                                          </p:tavLst>
                                        </p:anim>
                                        <p:anim calcmode="lin" valueType="num">
                                          <p:cBhvr>
                                            <p:cTn id="107" dur="1000" fill="hold"/>
                                            <p:tgtEl>
                                              <p:spTgt spid="37"/>
                                            </p:tgtEl>
                                            <p:attrNameLst>
                                              <p:attrName>ppt_h</p:attrName>
                                            </p:attrNameLst>
                                          </p:cBhvr>
                                          <p:tavLst>
                                            <p:tav tm="0">
                                              <p:val>
                                                <p:fltVal val="0"/>
                                              </p:val>
                                            </p:tav>
                                            <p:tav tm="100000">
                                              <p:val>
                                                <p:strVal val="#ppt_h"/>
                                              </p:val>
                                            </p:tav>
                                          </p:tavLst>
                                        </p:anim>
                                        <p:anim calcmode="lin" valueType="num">
                                          <p:cBhvr>
                                            <p:cTn id="108" dur="1000" fill="hold"/>
                                            <p:tgtEl>
                                              <p:spTgt spid="37"/>
                                            </p:tgtEl>
                                            <p:attrNameLst>
                                              <p:attrName>ppt_x</p:attrName>
                                            </p:attrNameLst>
                                          </p:cBhvr>
                                          <p:tavLst>
                                            <p:tav tm="0" fmla="#ppt_x+(cos(-2*pi*(1-$))*-#ppt_x-sin(-2*pi*(1-$))*(1-#ppt_y))*(1-$)">
                                              <p:val>
                                                <p:fltVal val="0"/>
                                              </p:val>
                                            </p:tav>
                                            <p:tav tm="100000">
                                              <p:val>
                                                <p:fltVal val="1"/>
                                              </p:val>
                                            </p:tav>
                                          </p:tavLst>
                                        </p:anim>
                                        <p:anim calcmode="lin" valueType="num">
                                          <p:cBhvr>
                                            <p:cTn id="109" dur="1000" fill="hold"/>
                                            <p:tgtEl>
                                              <p:spTgt spid="37"/>
                                            </p:tgtEl>
                                            <p:attrNameLst>
                                              <p:attrName>ppt_y</p:attrName>
                                            </p:attrNameLst>
                                          </p:cBhvr>
                                          <p:tavLst>
                                            <p:tav tm="0" fmla="#ppt_y+(sin(-2*pi*(1-$))*-#ppt_x+cos(-2*pi*(1-$))*(1-#ppt_y))*(1-$)">
                                              <p:val>
                                                <p:fltVal val="0"/>
                                              </p:val>
                                            </p:tav>
                                            <p:tav tm="100000">
                                              <p:val>
                                                <p:fltVal val="1"/>
                                              </p:val>
                                            </p:tav>
                                          </p:tavLst>
                                        </p:anim>
                                      </p:childTnLst>
                                    </p:cTn>
                                  </p:par>
                                  <p:par>
                                    <p:cTn id="110" presetID="22" presetClass="entr" presetSubtype="2" fill="hold" nodeType="withEffect">
                                      <p:stCondLst>
                                        <p:cond delay="0"/>
                                      </p:stCondLst>
                                      <p:childTnLst>
                                        <p:set>
                                          <p:cBhvr>
                                            <p:cTn id="111" dur="1" fill="hold">
                                              <p:stCondLst>
                                                <p:cond delay="0"/>
                                              </p:stCondLst>
                                            </p:cTn>
                                            <p:tgtEl>
                                              <p:spTgt spid="38"/>
                                            </p:tgtEl>
                                            <p:attrNameLst>
                                              <p:attrName>style.visibility</p:attrName>
                                            </p:attrNameLst>
                                          </p:cBhvr>
                                          <p:to>
                                            <p:strVal val="visible"/>
                                          </p:to>
                                        </p:set>
                                        <p:animEffect transition="in" filter="wipe(right)">
                                          <p:cBhvr>
                                            <p:cTn id="112" dur="500"/>
                                            <p:tgtEl>
                                              <p:spTgt spid="38"/>
                                            </p:tgtEl>
                                          </p:cBhvr>
                                        </p:animEffect>
                                      </p:childTnLst>
                                    </p:cTn>
                                  </p:par>
                                  <p:par>
                                    <p:cTn id="113" presetID="37" presetClass="entr" presetSubtype="0" fill="hold" grpId="0" nodeType="with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fade">
                                          <p:cBhvr>
                                            <p:cTn id="115" dur="1000"/>
                                            <p:tgtEl>
                                              <p:spTgt spid="40"/>
                                            </p:tgtEl>
                                          </p:cBhvr>
                                        </p:animEffect>
                                        <p:anim calcmode="lin" valueType="num">
                                          <p:cBhvr>
                                            <p:cTn id="116" dur="1000" fill="hold"/>
                                            <p:tgtEl>
                                              <p:spTgt spid="40"/>
                                            </p:tgtEl>
                                            <p:attrNameLst>
                                              <p:attrName>ppt_x</p:attrName>
                                            </p:attrNameLst>
                                          </p:cBhvr>
                                          <p:tavLst>
                                            <p:tav tm="0">
                                              <p:val>
                                                <p:strVal val="#ppt_x"/>
                                              </p:val>
                                            </p:tav>
                                            <p:tav tm="100000">
                                              <p:val>
                                                <p:strVal val="#ppt_x"/>
                                              </p:val>
                                            </p:tav>
                                          </p:tavLst>
                                        </p:anim>
                                        <p:anim calcmode="lin" valueType="num">
                                          <p:cBhvr>
                                            <p:cTn id="117" dur="900" decel="100000" fill="hold"/>
                                            <p:tgtEl>
                                              <p:spTgt spid="40"/>
                                            </p:tgtEl>
                                            <p:attrNameLst>
                                              <p:attrName>ppt_y</p:attrName>
                                            </p:attrNameLst>
                                          </p:cBhvr>
                                          <p:tavLst>
                                            <p:tav tm="0">
                                              <p:val>
                                                <p:strVal val="#ppt_y+1"/>
                                              </p:val>
                                            </p:tav>
                                            <p:tav tm="100000">
                                              <p:val>
                                                <p:strVal val="#ppt_y-.03"/>
                                              </p:val>
                                            </p:tav>
                                          </p:tavLst>
                                        </p:anim>
                                        <p:anim calcmode="lin" valueType="num">
                                          <p:cBhvr>
                                            <p:cTn id="118" dur="100" accel="100000" fill="hold">
                                              <p:stCondLst>
                                                <p:cond delay="900"/>
                                              </p:stCondLst>
                                            </p:cTn>
                                            <p:tgtEl>
                                              <p:spTgt spid="40"/>
                                            </p:tgtEl>
                                            <p:attrNameLst>
                                              <p:attrName>ppt_y</p:attrName>
                                            </p:attrNameLst>
                                          </p:cBhvr>
                                          <p:tavLst>
                                            <p:tav tm="0">
                                              <p:val>
                                                <p:strVal val="#ppt_y-.03"/>
                                              </p:val>
                                            </p:tav>
                                            <p:tav tm="100000">
                                              <p:val>
                                                <p:strVal val="#ppt_y"/>
                                              </p:val>
                                            </p:tav>
                                          </p:tavLst>
                                        </p:anim>
                                      </p:childTnLst>
                                    </p:cTn>
                                  </p:par>
                                  <p:par>
                                    <p:cTn id="119" presetID="22" presetClass="entr" presetSubtype="1" fill="hold" grpId="0" nodeType="withEffect">
                                      <p:stCondLst>
                                        <p:cond delay="0"/>
                                      </p:stCondLst>
                                      <p:childTnLst>
                                        <p:set>
                                          <p:cBhvr>
                                            <p:cTn id="120" dur="1" fill="hold">
                                              <p:stCondLst>
                                                <p:cond delay="0"/>
                                              </p:stCondLst>
                                            </p:cTn>
                                            <p:tgtEl>
                                              <p:spTgt spid="39"/>
                                            </p:tgtEl>
                                            <p:attrNameLst>
                                              <p:attrName>style.visibility</p:attrName>
                                            </p:attrNameLst>
                                          </p:cBhvr>
                                          <p:to>
                                            <p:strVal val="visible"/>
                                          </p:to>
                                        </p:set>
                                        <p:animEffect transition="in" filter="wipe(up)">
                                          <p:cBhvr>
                                            <p:cTn id="121" dur="500"/>
                                            <p:tgtEl>
                                              <p:spTgt spid="39"/>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grpId="0" nodeType="clickEffect">
                                      <p:stCondLst>
                                        <p:cond delay="0"/>
                                      </p:stCondLst>
                                      <p:childTnLst>
                                        <p:set>
                                          <p:cBhvr>
                                            <p:cTn id="125" dur="1" fill="hold">
                                              <p:stCondLst>
                                                <p:cond delay="0"/>
                                              </p:stCondLst>
                                            </p:cTn>
                                            <p:tgtEl>
                                              <p:spTgt spid="7"/>
                                            </p:tgtEl>
                                            <p:attrNameLst>
                                              <p:attrName>style.visibility</p:attrName>
                                            </p:attrNameLst>
                                          </p:cBhvr>
                                          <p:to>
                                            <p:strVal val="visible"/>
                                          </p:to>
                                        </p:set>
                                        <p:animEffect transition="in" filter="wipe(down)">
                                          <p:cBhvr>
                                            <p:cTn id="126" dur="500"/>
                                            <p:tgtEl>
                                              <p:spTgt spid="7"/>
                                            </p:tgtEl>
                                          </p:cBhvr>
                                        </p:animEffect>
                                      </p:childTnLst>
                                    </p:cTn>
                                  </p:par>
                                  <p:par>
                                    <p:cTn id="127" presetID="53" presetClass="entr" presetSubtype="16" fill="hold" grpId="0" nodeType="withEffect">
                                      <p:stCondLst>
                                        <p:cond delay="0"/>
                                      </p:stCondLst>
                                      <p:childTnLst>
                                        <p:set>
                                          <p:cBhvr>
                                            <p:cTn id="128" dur="1" fill="hold">
                                              <p:stCondLst>
                                                <p:cond delay="0"/>
                                              </p:stCondLst>
                                            </p:cTn>
                                            <p:tgtEl>
                                              <p:spTgt spid="41"/>
                                            </p:tgtEl>
                                            <p:attrNameLst>
                                              <p:attrName>style.visibility</p:attrName>
                                            </p:attrNameLst>
                                          </p:cBhvr>
                                          <p:to>
                                            <p:strVal val="visible"/>
                                          </p:to>
                                        </p:set>
                                        <p:anim calcmode="lin" valueType="num">
                                          <p:cBhvr>
                                            <p:cTn id="129" dur="500" fill="hold"/>
                                            <p:tgtEl>
                                              <p:spTgt spid="41"/>
                                            </p:tgtEl>
                                            <p:attrNameLst>
                                              <p:attrName>ppt_w</p:attrName>
                                            </p:attrNameLst>
                                          </p:cBhvr>
                                          <p:tavLst>
                                            <p:tav tm="0">
                                              <p:val>
                                                <p:fltVal val="0"/>
                                              </p:val>
                                            </p:tav>
                                            <p:tav tm="100000">
                                              <p:val>
                                                <p:strVal val="#ppt_w"/>
                                              </p:val>
                                            </p:tav>
                                          </p:tavLst>
                                        </p:anim>
                                        <p:anim calcmode="lin" valueType="num">
                                          <p:cBhvr>
                                            <p:cTn id="130" dur="500" fill="hold"/>
                                            <p:tgtEl>
                                              <p:spTgt spid="41"/>
                                            </p:tgtEl>
                                            <p:attrNameLst>
                                              <p:attrName>ppt_h</p:attrName>
                                            </p:attrNameLst>
                                          </p:cBhvr>
                                          <p:tavLst>
                                            <p:tav tm="0">
                                              <p:val>
                                                <p:fltVal val="0"/>
                                              </p:val>
                                            </p:tav>
                                            <p:tav tm="100000">
                                              <p:val>
                                                <p:strVal val="#ppt_h"/>
                                              </p:val>
                                            </p:tav>
                                          </p:tavLst>
                                        </p:anim>
                                        <p:animEffect transition="in" filter="fade">
                                          <p:cBhvr>
                                            <p:cTn id="13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3" grpId="0" animBg="1"/>
          <p:bldP spid="6" grpId="0" animBg="1"/>
          <p:bldP spid="8" grpId="0" animBg="1"/>
          <p:bldP spid="9" grpId="0" animBg="1"/>
          <p:bldP spid="10" grpId="0" animBg="1"/>
          <p:bldP spid="16" grpId="1" animBg="1"/>
          <p:bldP spid="17" grpId="0" animBg="1"/>
          <p:bldP spid="21" grpId="0"/>
          <p:bldP spid="22" grpId="0"/>
          <p:bldP spid="24" grpId="0"/>
          <p:bldP spid="25" grpId="0"/>
          <p:bldP spid="26" grpId="0"/>
          <p:bldP spid="33" grpId="0" animBg="1"/>
          <p:bldP spid="35" grpId="0"/>
          <p:bldP spid="36" grpId="0"/>
          <p:bldP spid="37" grpId="0" animBg="1"/>
          <p:bldP spid="39" grpId="0"/>
          <p:bldP spid="40" grpId="0"/>
          <p:bldP spid="41" grpId="0"/>
          <p:bldP spid="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1+#ppt_w/2"/>
                                              </p:val>
                                            </p:tav>
                                            <p:tav tm="100000">
                                              <p:val>
                                                <p:strVal val="#ppt_x"/>
                                              </p:val>
                                            </p:tav>
                                          </p:tavLst>
                                        </p:anim>
                                        <p:anim calcmode="lin" valueType="num">
                                          <p:cBhvr additive="base">
                                            <p:cTn id="16" dur="500" fill="hold"/>
                                            <p:tgtEl>
                                              <p:spTgt spid="3"/>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0-#ppt_h/2"/>
                                              </p:val>
                                            </p:tav>
                                            <p:tav tm="100000">
                                              <p:val>
                                                <p:strVal val="#ppt_y"/>
                                              </p:val>
                                            </p:tav>
                                          </p:tavLst>
                                        </p:anim>
                                      </p:childTnLst>
                                    </p:cTn>
                                  </p:par>
                                  <p:par>
                                    <p:cTn id="21" presetID="53" presetClass="entr" presetSubtype="16"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500"/>
                                </p:stCondLst>
                                <p:childTnLst>
                                  <p:par>
                                    <p:cTn id="27" presetID="53" presetClass="entr" presetSubtype="16"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300" fill="hold"/>
                                            <p:tgtEl>
                                              <p:spTgt spid="10"/>
                                            </p:tgtEl>
                                            <p:attrNameLst>
                                              <p:attrName>ppt_w</p:attrName>
                                            </p:attrNameLst>
                                          </p:cBhvr>
                                          <p:tavLst>
                                            <p:tav tm="0">
                                              <p:val>
                                                <p:fltVal val="0"/>
                                              </p:val>
                                            </p:tav>
                                            <p:tav tm="100000">
                                              <p:val>
                                                <p:strVal val="#ppt_w"/>
                                              </p:val>
                                            </p:tav>
                                          </p:tavLst>
                                        </p:anim>
                                        <p:anim calcmode="lin" valueType="num">
                                          <p:cBhvr>
                                            <p:cTn id="30" dur="300" fill="hold"/>
                                            <p:tgtEl>
                                              <p:spTgt spid="10"/>
                                            </p:tgtEl>
                                            <p:attrNameLst>
                                              <p:attrName>ppt_h</p:attrName>
                                            </p:attrNameLst>
                                          </p:cBhvr>
                                          <p:tavLst>
                                            <p:tav tm="0">
                                              <p:val>
                                                <p:fltVal val="0"/>
                                              </p:val>
                                            </p:tav>
                                            <p:tav tm="100000">
                                              <p:val>
                                                <p:strVal val="#ppt_h"/>
                                              </p:val>
                                            </p:tav>
                                          </p:tavLst>
                                        </p:anim>
                                        <p:animEffect transition="in" filter="fade">
                                          <p:cBhvr>
                                            <p:cTn id="31" dur="300"/>
                                            <p:tgtEl>
                                              <p:spTgt spid="10"/>
                                            </p:tgtEl>
                                          </p:cBhvr>
                                        </p:animEffect>
                                      </p:childTnLst>
                                    </p:cTn>
                                  </p:par>
                                </p:childTnLst>
                              </p:cTn>
                            </p:par>
                            <p:par>
                              <p:cTn id="32" fill="hold">
                                <p:stCondLst>
                                  <p:cond delay="800"/>
                                </p:stCondLst>
                                <p:childTnLst>
                                  <p:par>
                                    <p:cTn id="33" presetID="53" presetClass="entr" presetSubtype="16"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300" fill="hold"/>
                                            <p:tgtEl>
                                              <p:spTgt spid="11"/>
                                            </p:tgtEl>
                                            <p:attrNameLst>
                                              <p:attrName>ppt_w</p:attrName>
                                            </p:attrNameLst>
                                          </p:cBhvr>
                                          <p:tavLst>
                                            <p:tav tm="0">
                                              <p:val>
                                                <p:fltVal val="0"/>
                                              </p:val>
                                            </p:tav>
                                            <p:tav tm="100000">
                                              <p:val>
                                                <p:strVal val="#ppt_w"/>
                                              </p:val>
                                            </p:tav>
                                          </p:tavLst>
                                        </p:anim>
                                        <p:anim calcmode="lin" valueType="num">
                                          <p:cBhvr>
                                            <p:cTn id="36" dur="300" fill="hold"/>
                                            <p:tgtEl>
                                              <p:spTgt spid="11"/>
                                            </p:tgtEl>
                                            <p:attrNameLst>
                                              <p:attrName>ppt_h</p:attrName>
                                            </p:attrNameLst>
                                          </p:cBhvr>
                                          <p:tavLst>
                                            <p:tav tm="0">
                                              <p:val>
                                                <p:fltVal val="0"/>
                                              </p:val>
                                            </p:tav>
                                            <p:tav tm="100000">
                                              <p:val>
                                                <p:strVal val="#ppt_h"/>
                                              </p:val>
                                            </p:tav>
                                          </p:tavLst>
                                        </p:anim>
                                        <p:animEffect transition="in" filter="fade">
                                          <p:cBhvr>
                                            <p:cTn id="37" dur="300"/>
                                            <p:tgtEl>
                                              <p:spTgt spid="11"/>
                                            </p:tgtEl>
                                          </p:cBhvr>
                                        </p:animEffect>
                                      </p:childTnLst>
                                    </p:cTn>
                                  </p:par>
                                </p:childTnLst>
                              </p:cTn>
                            </p:par>
                            <p:par>
                              <p:cTn id="38" fill="hold">
                                <p:stCondLst>
                                  <p:cond delay="1100"/>
                                </p:stCondLst>
                                <p:childTnLst>
                                  <p:par>
                                    <p:cTn id="39" presetID="53" presetClass="entr" presetSubtype="16"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p:cTn id="41" dur="300" fill="hold"/>
                                            <p:tgtEl>
                                              <p:spTgt spid="12"/>
                                            </p:tgtEl>
                                            <p:attrNameLst>
                                              <p:attrName>ppt_w</p:attrName>
                                            </p:attrNameLst>
                                          </p:cBhvr>
                                          <p:tavLst>
                                            <p:tav tm="0">
                                              <p:val>
                                                <p:fltVal val="0"/>
                                              </p:val>
                                            </p:tav>
                                            <p:tav tm="100000">
                                              <p:val>
                                                <p:strVal val="#ppt_w"/>
                                              </p:val>
                                            </p:tav>
                                          </p:tavLst>
                                        </p:anim>
                                        <p:anim calcmode="lin" valueType="num">
                                          <p:cBhvr>
                                            <p:cTn id="42" dur="300" fill="hold"/>
                                            <p:tgtEl>
                                              <p:spTgt spid="12"/>
                                            </p:tgtEl>
                                            <p:attrNameLst>
                                              <p:attrName>ppt_h</p:attrName>
                                            </p:attrNameLst>
                                          </p:cBhvr>
                                          <p:tavLst>
                                            <p:tav tm="0">
                                              <p:val>
                                                <p:fltVal val="0"/>
                                              </p:val>
                                            </p:tav>
                                            <p:tav tm="100000">
                                              <p:val>
                                                <p:strVal val="#ppt_h"/>
                                              </p:val>
                                            </p:tav>
                                          </p:tavLst>
                                        </p:anim>
                                        <p:animEffect transition="in" filter="fade">
                                          <p:cBhvr>
                                            <p:cTn id="43" dur="300"/>
                                            <p:tgtEl>
                                              <p:spTgt spid="12"/>
                                            </p:tgtEl>
                                          </p:cBhvr>
                                        </p:animEffect>
                                      </p:childTnLst>
                                    </p:cTn>
                                  </p:par>
                                </p:childTnLst>
                              </p:cTn>
                            </p:par>
                            <p:par>
                              <p:cTn id="44" fill="hold">
                                <p:stCondLst>
                                  <p:cond delay="1400"/>
                                </p:stCondLst>
                                <p:childTnLst>
                                  <p:par>
                                    <p:cTn id="45" presetID="15" presetClass="entr" presetSubtype="0"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p:cTn id="47" dur="1000" fill="hold"/>
                                            <p:tgtEl>
                                              <p:spTgt spid="17"/>
                                            </p:tgtEl>
                                            <p:attrNameLst>
                                              <p:attrName>ppt_w</p:attrName>
                                            </p:attrNameLst>
                                          </p:cBhvr>
                                          <p:tavLst>
                                            <p:tav tm="0">
                                              <p:val>
                                                <p:fltVal val="0"/>
                                              </p:val>
                                            </p:tav>
                                            <p:tav tm="100000">
                                              <p:val>
                                                <p:strVal val="#ppt_w"/>
                                              </p:val>
                                            </p:tav>
                                          </p:tavLst>
                                        </p:anim>
                                        <p:anim calcmode="lin" valueType="num">
                                          <p:cBhvr>
                                            <p:cTn id="48" dur="1000" fill="hold"/>
                                            <p:tgtEl>
                                              <p:spTgt spid="17"/>
                                            </p:tgtEl>
                                            <p:attrNameLst>
                                              <p:attrName>ppt_h</p:attrName>
                                            </p:attrNameLst>
                                          </p:cBhvr>
                                          <p:tavLst>
                                            <p:tav tm="0">
                                              <p:val>
                                                <p:fltVal val="0"/>
                                              </p:val>
                                            </p:tav>
                                            <p:tav tm="100000">
                                              <p:val>
                                                <p:strVal val="#ppt_h"/>
                                              </p:val>
                                            </p:tav>
                                          </p:tavLst>
                                        </p:anim>
                                        <p:anim calcmode="lin" valueType="num">
                                          <p:cBhvr>
                                            <p:cTn id="49"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17"/>
                                            </p:tgtEl>
                                            <p:attrNameLst>
                                              <p:attrName>ppt_y</p:attrName>
                                            </p:attrNameLst>
                                          </p:cBhvr>
                                          <p:tavLst>
                                            <p:tav tm="0" fmla="#ppt_y+(sin(-2*pi*(1-$))*-#ppt_x+cos(-2*pi*(1-$))*(1-#ppt_y))*(1-$)">
                                              <p:val>
                                                <p:fltVal val="0"/>
                                              </p:val>
                                            </p:tav>
                                            <p:tav tm="100000">
                                              <p:val>
                                                <p:fltVal val="1"/>
                                              </p:val>
                                            </p:tav>
                                          </p:tavLst>
                                        </p:anim>
                                      </p:childTnLst>
                                    </p:cTn>
                                  </p:par>
                                  <p:par>
                                    <p:cTn id="51" presetID="52" presetClass="entr" presetSubtype="0" fill="hold" grpId="1" nodeType="withEffect">
                                      <p:stCondLst>
                                        <p:cond delay="0"/>
                                      </p:stCondLst>
                                      <p:childTnLst>
                                        <p:set>
                                          <p:cBhvr>
                                            <p:cTn id="52" dur="1" fill="hold">
                                              <p:stCondLst>
                                                <p:cond delay="0"/>
                                              </p:stCondLst>
                                            </p:cTn>
                                            <p:tgtEl>
                                              <p:spTgt spid="16"/>
                                            </p:tgtEl>
                                            <p:attrNameLst>
                                              <p:attrName>style.visibility</p:attrName>
                                            </p:attrNameLst>
                                          </p:cBhvr>
                                          <p:to>
                                            <p:strVal val="visible"/>
                                          </p:to>
                                        </p:set>
                                        <p:animScale>
                                          <p:cBhvr>
                                            <p:cTn id="53"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4" dur="1000" decel="50000" fill="hold">
                                              <p:stCondLst>
                                                <p:cond delay="0"/>
                                              </p:stCondLst>
                                            </p:cTn>
                                            <p:tgtEl>
                                              <p:spTgt spid="16"/>
                                            </p:tgtEl>
                                            <p:attrNameLst>
                                              <p:attrName>ppt_x</p:attrName>
                                              <p:attrName>ppt_y</p:attrName>
                                            </p:attrNameLst>
                                          </p:cBhvr>
                                        </p:animMotion>
                                        <p:animEffect transition="in" filter="fade">
                                          <p:cBhvr>
                                            <p:cTn id="55" dur="1000"/>
                                            <p:tgtEl>
                                              <p:spTgt spid="16"/>
                                            </p:tgtEl>
                                          </p:cBhvr>
                                        </p:animEffect>
                                      </p:childTnLst>
                                    </p:cTn>
                                  </p:par>
                                </p:childTnLst>
                              </p:cTn>
                            </p:par>
                            <p:par>
                              <p:cTn id="56" fill="hold">
                                <p:stCondLst>
                                  <p:cond delay="2400"/>
                                </p:stCondLst>
                                <p:childTnLst>
                                  <p:par>
                                    <p:cTn id="57" presetID="22" presetClass="entr" presetSubtype="8" fill="hold"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left)">
                                          <p:cBhvr>
                                            <p:cTn id="59" dur="500"/>
                                            <p:tgtEl>
                                              <p:spTgt spid="20"/>
                                            </p:tgtEl>
                                          </p:cBhvr>
                                        </p:animEffect>
                                      </p:childTnLst>
                                    </p:cTn>
                                  </p:par>
                                  <p:par>
                                    <p:cTn id="60" presetID="22" presetClass="entr" presetSubtype="2" fill="hold"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right)">
                                          <p:cBhvr>
                                            <p:cTn id="62" dur="500"/>
                                            <p:tgtEl>
                                              <p:spTgt spid="19"/>
                                            </p:tgtEl>
                                          </p:cBhvr>
                                        </p:animEffect>
                                      </p:childTnLst>
                                    </p:cTn>
                                  </p:par>
                                </p:childTnLst>
                              </p:cTn>
                            </p:par>
                            <p:par>
                              <p:cTn id="63" fill="hold">
                                <p:stCondLst>
                                  <p:cond delay="2900"/>
                                </p:stCondLst>
                                <p:childTnLst>
                                  <p:par>
                                    <p:cTn id="64" presetID="37" presetClass="entr" presetSubtype="0" fill="hold" grpId="0" nodeType="after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1000"/>
                                            <p:tgtEl>
                                              <p:spTgt spid="22"/>
                                            </p:tgtEl>
                                          </p:cBhvr>
                                        </p:animEffect>
                                        <p:anim calcmode="lin" valueType="num">
                                          <p:cBhvr>
                                            <p:cTn id="67" dur="1000" fill="hold"/>
                                            <p:tgtEl>
                                              <p:spTgt spid="22"/>
                                            </p:tgtEl>
                                            <p:attrNameLst>
                                              <p:attrName>ppt_x</p:attrName>
                                            </p:attrNameLst>
                                          </p:cBhvr>
                                          <p:tavLst>
                                            <p:tav tm="0">
                                              <p:val>
                                                <p:strVal val="#ppt_x"/>
                                              </p:val>
                                            </p:tav>
                                            <p:tav tm="100000">
                                              <p:val>
                                                <p:strVal val="#ppt_x"/>
                                              </p:val>
                                            </p:tav>
                                          </p:tavLst>
                                        </p:anim>
                                        <p:anim calcmode="lin" valueType="num">
                                          <p:cBhvr>
                                            <p:cTn id="68" dur="900" decel="100000" fill="hold"/>
                                            <p:tgtEl>
                                              <p:spTgt spid="22"/>
                                            </p:tgtEl>
                                            <p:attrNameLst>
                                              <p:attrName>ppt_y</p:attrName>
                                            </p:attrNameLst>
                                          </p:cBhvr>
                                          <p:tavLst>
                                            <p:tav tm="0">
                                              <p:val>
                                                <p:strVal val="#ppt_y+1"/>
                                              </p:val>
                                            </p:tav>
                                            <p:tav tm="100000">
                                              <p:val>
                                                <p:strVal val="#ppt_y-.03"/>
                                              </p:val>
                                            </p:tav>
                                          </p:tavLst>
                                        </p:anim>
                                        <p:anim calcmode="lin" valueType="num">
                                          <p:cBhvr>
                                            <p:cTn id="69" dur="100" accel="100000" fill="hold">
                                              <p:stCondLst>
                                                <p:cond delay="900"/>
                                              </p:stCondLst>
                                            </p:cTn>
                                            <p:tgtEl>
                                              <p:spTgt spid="22"/>
                                            </p:tgtEl>
                                            <p:attrNameLst>
                                              <p:attrName>ppt_y</p:attrName>
                                            </p:attrNameLst>
                                          </p:cBhvr>
                                          <p:tavLst>
                                            <p:tav tm="0">
                                              <p:val>
                                                <p:strVal val="#ppt_y-.03"/>
                                              </p:val>
                                            </p:tav>
                                            <p:tav tm="100000">
                                              <p:val>
                                                <p:strVal val="#ppt_y"/>
                                              </p:val>
                                            </p:tav>
                                          </p:tavLst>
                                        </p:anim>
                                      </p:childTnLst>
                                    </p:cTn>
                                  </p:par>
                                  <p:par>
                                    <p:cTn id="70" presetID="37" presetClass="entr" presetSubtype="0" fill="hold" grpId="0"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1000"/>
                                            <p:tgtEl>
                                              <p:spTgt spid="25"/>
                                            </p:tgtEl>
                                          </p:cBhvr>
                                        </p:animEffect>
                                        <p:anim calcmode="lin" valueType="num">
                                          <p:cBhvr>
                                            <p:cTn id="73" dur="1000" fill="hold"/>
                                            <p:tgtEl>
                                              <p:spTgt spid="25"/>
                                            </p:tgtEl>
                                            <p:attrNameLst>
                                              <p:attrName>ppt_x</p:attrName>
                                            </p:attrNameLst>
                                          </p:cBhvr>
                                          <p:tavLst>
                                            <p:tav tm="0">
                                              <p:val>
                                                <p:strVal val="#ppt_x"/>
                                              </p:val>
                                            </p:tav>
                                            <p:tav tm="100000">
                                              <p:val>
                                                <p:strVal val="#ppt_x"/>
                                              </p:val>
                                            </p:tav>
                                          </p:tavLst>
                                        </p:anim>
                                        <p:anim calcmode="lin" valueType="num">
                                          <p:cBhvr>
                                            <p:cTn id="74" dur="900" decel="100000" fill="hold"/>
                                            <p:tgtEl>
                                              <p:spTgt spid="25"/>
                                            </p:tgtEl>
                                            <p:attrNameLst>
                                              <p:attrName>ppt_y</p:attrName>
                                            </p:attrNameLst>
                                          </p:cBhvr>
                                          <p:tavLst>
                                            <p:tav tm="0">
                                              <p:val>
                                                <p:strVal val="#ppt_y+1"/>
                                              </p:val>
                                            </p:tav>
                                            <p:tav tm="100000">
                                              <p:val>
                                                <p:strVal val="#ppt_y-.03"/>
                                              </p:val>
                                            </p:tav>
                                          </p:tavLst>
                                        </p:anim>
                                        <p:anim calcmode="lin" valueType="num">
                                          <p:cBhvr>
                                            <p:cTn id="75"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childTnLst>
                              </p:cTn>
                            </p:par>
                            <p:par>
                              <p:cTn id="76" fill="hold">
                                <p:stCondLst>
                                  <p:cond delay="3900"/>
                                </p:stCondLst>
                                <p:childTnLst>
                                  <p:par>
                                    <p:cTn id="77" presetID="22" presetClass="entr" presetSubtype="1" fill="hold" grpId="0" nodeType="after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up)">
                                          <p:cBhvr>
                                            <p:cTn id="79" dur="500"/>
                                            <p:tgtEl>
                                              <p:spTgt spid="21"/>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wipe(up)">
                                          <p:cBhvr>
                                            <p:cTn id="82" dur="500"/>
                                            <p:tgtEl>
                                              <p:spTgt spid="24"/>
                                            </p:tgtEl>
                                          </p:cBhvr>
                                        </p:animEffect>
                                      </p:childTnLst>
                                    </p:cTn>
                                  </p:par>
                                  <p:par>
                                    <p:cTn id="83" presetID="52" presetClass="entr" presetSubtype="0"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Scale>
                                          <p:cBhvr>
                                            <p:cTn id="85"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6" dur="1000" decel="50000" fill="hold">
                                              <p:stCondLst>
                                                <p:cond delay="0"/>
                                              </p:stCondLst>
                                            </p:cTn>
                                            <p:tgtEl>
                                              <p:spTgt spid="33"/>
                                            </p:tgtEl>
                                            <p:attrNameLst>
                                              <p:attrName>ppt_x</p:attrName>
                                              <p:attrName>ppt_y</p:attrName>
                                            </p:attrNameLst>
                                          </p:cBhvr>
                                        </p:animMotion>
                                        <p:animEffect transition="in" filter="fade">
                                          <p:cBhvr>
                                            <p:cTn id="87" dur="1000"/>
                                            <p:tgtEl>
                                              <p:spTgt spid="33"/>
                                            </p:tgtEl>
                                          </p:cBhvr>
                                        </p:animEffect>
                                      </p:childTnLst>
                                    </p:cTn>
                                  </p:par>
                                </p:childTnLst>
                              </p:cTn>
                            </p:par>
                            <p:par>
                              <p:cTn id="88" fill="hold">
                                <p:stCondLst>
                                  <p:cond delay="4900"/>
                                </p:stCondLst>
                                <p:childTnLst>
                                  <p:par>
                                    <p:cTn id="89" presetID="22" presetClass="entr" presetSubtype="8" fill="hold" nodeType="after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wipe(left)">
                                          <p:cBhvr>
                                            <p:cTn id="91" dur="500"/>
                                            <p:tgtEl>
                                              <p:spTgt spid="34"/>
                                            </p:tgtEl>
                                          </p:cBhvr>
                                        </p:animEffect>
                                      </p:childTnLst>
                                    </p:cTn>
                                  </p:par>
                                </p:childTnLst>
                              </p:cTn>
                            </p:par>
                            <p:par>
                              <p:cTn id="92" fill="hold">
                                <p:stCondLst>
                                  <p:cond delay="5400"/>
                                </p:stCondLst>
                                <p:childTnLst>
                                  <p:par>
                                    <p:cTn id="93" presetID="37" presetClass="entr" presetSubtype="0" fill="hold" grpId="0" nodeType="after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fade">
                                          <p:cBhvr>
                                            <p:cTn id="95" dur="1000"/>
                                            <p:tgtEl>
                                              <p:spTgt spid="36"/>
                                            </p:tgtEl>
                                          </p:cBhvr>
                                        </p:animEffect>
                                        <p:anim calcmode="lin" valueType="num">
                                          <p:cBhvr>
                                            <p:cTn id="96" dur="1000" fill="hold"/>
                                            <p:tgtEl>
                                              <p:spTgt spid="36"/>
                                            </p:tgtEl>
                                            <p:attrNameLst>
                                              <p:attrName>ppt_x</p:attrName>
                                            </p:attrNameLst>
                                          </p:cBhvr>
                                          <p:tavLst>
                                            <p:tav tm="0">
                                              <p:val>
                                                <p:strVal val="#ppt_x"/>
                                              </p:val>
                                            </p:tav>
                                            <p:tav tm="100000">
                                              <p:val>
                                                <p:strVal val="#ppt_x"/>
                                              </p:val>
                                            </p:tav>
                                          </p:tavLst>
                                        </p:anim>
                                        <p:anim calcmode="lin" valueType="num">
                                          <p:cBhvr>
                                            <p:cTn id="97" dur="900" decel="100000" fill="hold"/>
                                            <p:tgtEl>
                                              <p:spTgt spid="36"/>
                                            </p:tgtEl>
                                            <p:attrNameLst>
                                              <p:attrName>ppt_y</p:attrName>
                                            </p:attrNameLst>
                                          </p:cBhvr>
                                          <p:tavLst>
                                            <p:tav tm="0">
                                              <p:val>
                                                <p:strVal val="#ppt_y+1"/>
                                              </p:val>
                                            </p:tav>
                                            <p:tav tm="100000">
                                              <p:val>
                                                <p:strVal val="#ppt_y-.03"/>
                                              </p:val>
                                            </p:tav>
                                          </p:tavLst>
                                        </p:anim>
                                        <p:anim calcmode="lin" valueType="num">
                                          <p:cBhvr>
                                            <p:cTn id="98" dur="100" accel="100000" fill="hold">
                                              <p:stCondLst>
                                                <p:cond delay="900"/>
                                              </p:stCondLst>
                                            </p:cTn>
                                            <p:tgtEl>
                                              <p:spTgt spid="36"/>
                                            </p:tgtEl>
                                            <p:attrNameLst>
                                              <p:attrName>ppt_y</p:attrName>
                                            </p:attrNameLst>
                                          </p:cBhvr>
                                          <p:tavLst>
                                            <p:tav tm="0">
                                              <p:val>
                                                <p:strVal val="#ppt_y-.03"/>
                                              </p:val>
                                            </p:tav>
                                            <p:tav tm="100000">
                                              <p:val>
                                                <p:strVal val="#ppt_y"/>
                                              </p:val>
                                            </p:tav>
                                          </p:tavLst>
                                        </p:anim>
                                      </p:childTnLst>
                                    </p:cTn>
                                  </p:par>
                                </p:childTnLst>
                              </p:cTn>
                            </p:par>
                            <p:par>
                              <p:cTn id="99" fill="hold">
                                <p:stCondLst>
                                  <p:cond delay="6400"/>
                                </p:stCondLst>
                                <p:childTnLst>
                                  <p:par>
                                    <p:cTn id="100" presetID="22" presetClass="entr" presetSubtype="1" fill="hold" grpId="0" nodeType="after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wipe(up)">
                                          <p:cBhvr>
                                            <p:cTn id="102" dur="500"/>
                                            <p:tgtEl>
                                              <p:spTgt spid="35"/>
                                            </p:tgtEl>
                                          </p:cBhvr>
                                        </p:animEffect>
                                      </p:childTnLst>
                                    </p:cTn>
                                  </p:par>
                                </p:childTnLst>
                              </p:cTn>
                            </p:par>
                            <p:par>
                              <p:cTn id="103" fill="hold">
                                <p:stCondLst>
                                  <p:cond delay="6900"/>
                                </p:stCondLst>
                                <p:childTnLst>
                                  <p:par>
                                    <p:cTn id="104" presetID="15" presetClass="entr" presetSubtype="0" fill="hold" grpId="0" nodeType="afterEffect">
                                      <p:stCondLst>
                                        <p:cond delay="0"/>
                                      </p:stCondLst>
                                      <p:childTnLst>
                                        <p:set>
                                          <p:cBhvr>
                                            <p:cTn id="105" dur="1" fill="hold">
                                              <p:stCondLst>
                                                <p:cond delay="0"/>
                                              </p:stCondLst>
                                            </p:cTn>
                                            <p:tgtEl>
                                              <p:spTgt spid="37"/>
                                            </p:tgtEl>
                                            <p:attrNameLst>
                                              <p:attrName>style.visibility</p:attrName>
                                            </p:attrNameLst>
                                          </p:cBhvr>
                                          <p:to>
                                            <p:strVal val="visible"/>
                                          </p:to>
                                        </p:set>
                                        <p:anim calcmode="lin" valueType="num">
                                          <p:cBhvr>
                                            <p:cTn id="106" dur="1000" fill="hold"/>
                                            <p:tgtEl>
                                              <p:spTgt spid="37"/>
                                            </p:tgtEl>
                                            <p:attrNameLst>
                                              <p:attrName>ppt_w</p:attrName>
                                            </p:attrNameLst>
                                          </p:cBhvr>
                                          <p:tavLst>
                                            <p:tav tm="0">
                                              <p:val>
                                                <p:fltVal val="0"/>
                                              </p:val>
                                            </p:tav>
                                            <p:tav tm="100000">
                                              <p:val>
                                                <p:strVal val="#ppt_w"/>
                                              </p:val>
                                            </p:tav>
                                          </p:tavLst>
                                        </p:anim>
                                        <p:anim calcmode="lin" valueType="num">
                                          <p:cBhvr>
                                            <p:cTn id="107" dur="1000" fill="hold"/>
                                            <p:tgtEl>
                                              <p:spTgt spid="37"/>
                                            </p:tgtEl>
                                            <p:attrNameLst>
                                              <p:attrName>ppt_h</p:attrName>
                                            </p:attrNameLst>
                                          </p:cBhvr>
                                          <p:tavLst>
                                            <p:tav tm="0">
                                              <p:val>
                                                <p:fltVal val="0"/>
                                              </p:val>
                                            </p:tav>
                                            <p:tav tm="100000">
                                              <p:val>
                                                <p:strVal val="#ppt_h"/>
                                              </p:val>
                                            </p:tav>
                                          </p:tavLst>
                                        </p:anim>
                                        <p:anim calcmode="lin" valueType="num">
                                          <p:cBhvr>
                                            <p:cTn id="108" dur="1000" fill="hold"/>
                                            <p:tgtEl>
                                              <p:spTgt spid="37"/>
                                            </p:tgtEl>
                                            <p:attrNameLst>
                                              <p:attrName>ppt_x</p:attrName>
                                            </p:attrNameLst>
                                          </p:cBhvr>
                                          <p:tavLst>
                                            <p:tav tm="0" fmla="#ppt_x+(cos(-2*pi*(1-$))*-#ppt_x-sin(-2*pi*(1-$))*(1-#ppt_y))*(1-$)">
                                              <p:val>
                                                <p:fltVal val="0"/>
                                              </p:val>
                                            </p:tav>
                                            <p:tav tm="100000">
                                              <p:val>
                                                <p:fltVal val="1"/>
                                              </p:val>
                                            </p:tav>
                                          </p:tavLst>
                                        </p:anim>
                                        <p:anim calcmode="lin" valueType="num">
                                          <p:cBhvr>
                                            <p:cTn id="109" dur="1000" fill="hold"/>
                                            <p:tgtEl>
                                              <p:spTgt spid="37"/>
                                            </p:tgtEl>
                                            <p:attrNameLst>
                                              <p:attrName>ppt_y</p:attrName>
                                            </p:attrNameLst>
                                          </p:cBhvr>
                                          <p:tavLst>
                                            <p:tav tm="0" fmla="#ppt_y+(sin(-2*pi*(1-$))*-#ppt_x+cos(-2*pi*(1-$))*(1-#ppt_y))*(1-$)">
                                              <p:val>
                                                <p:fltVal val="0"/>
                                              </p:val>
                                            </p:tav>
                                            <p:tav tm="100000">
                                              <p:val>
                                                <p:fltVal val="1"/>
                                              </p:val>
                                            </p:tav>
                                          </p:tavLst>
                                        </p:anim>
                                      </p:childTnLst>
                                    </p:cTn>
                                  </p:par>
                                  <p:par>
                                    <p:cTn id="110" presetID="22" presetClass="entr" presetSubtype="2" fill="hold" nodeType="withEffect">
                                      <p:stCondLst>
                                        <p:cond delay="0"/>
                                      </p:stCondLst>
                                      <p:childTnLst>
                                        <p:set>
                                          <p:cBhvr>
                                            <p:cTn id="111" dur="1" fill="hold">
                                              <p:stCondLst>
                                                <p:cond delay="0"/>
                                              </p:stCondLst>
                                            </p:cTn>
                                            <p:tgtEl>
                                              <p:spTgt spid="38"/>
                                            </p:tgtEl>
                                            <p:attrNameLst>
                                              <p:attrName>style.visibility</p:attrName>
                                            </p:attrNameLst>
                                          </p:cBhvr>
                                          <p:to>
                                            <p:strVal val="visible"/>
                                          </p:to>
                                        </p:set>
                                        <p:animEffect transition="in" filter="wipe(right)">
                                          <p:cBhvr>
                                            <p:cTn id="112" dur="500"/>
                                            <p:tgtEl>
                                              <p:spTgt spid="38"/>
                                            </p:tgtEl>
                                          </p:cBhvr>
                                        </p:animEffect>
                                      </p:childTnLst>
                                    </p:cTn>
                                  </p:par>
                                  <p:par>
                                    <p:cTn id="113" presetID="37" presetClass="entr" presetSubtype="0" fill="hold" grpId="0" nodeType="with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fade">
                                          <p:cBhvr>
                                            <p:cTn id="115" dur="1000"/>
                                            <p:tgtEl>
                                              <p:spTgt spid="40"/>
                                            </p:tgtEl>
                                          </p:cBhvr>
                                        </p:animEffect>
                                        <p:anim calcmode="lin" valueType="num">
                                          <p:cBhvr>
                                            <p:cTn id="116" dur="1000" fill="hold"/>
                                            <p:tgtEl>
                                              <p:spTgt spid="40"/>
                                            </p:tgtEl>
                                            <p:attrNameLst>
                                              <p:attrName>ppt_x</p:attrName>
                                            </p:attrNameLst>
                                          </p:cBhvr>
                                          <p:tavLst>
                                            <p:tav tm="0">
                                              <p:val>
                                                <p:strVal val="#ppt_x"/>
                                              </p:val>
                                            </p:tav>
                                            <p:tav tm="100000">
                                              <p:val>
                                                <p:strVal val="#ppt_x"/>
                                              </p:val>
                                            </p:tav>
                                          </p:tavLst>
                                        </p:anim>
                                        <p:anim calcmode="lin" valueType="num">
                                          <p:cBhvr>
                                            <p:cTn id="117" dur="900" decel="100000" fill="hold"/>
                                            <p:tgtEl>
                                              <p:spTgt spid="40"/>
                                            </p:tgtEl>
                                            <p:attrNameLst>
                                              <p:attrName>ppt_y</p:attrName>
                                            </p:attrNameLst>
                                          </p:cBhvr>
                                          <p:tavLst>
                                            <p:tav tm="0">
                                              <p:val>
                                                <p:strVal val="#ppt_y+1"/>
                                              </p:val>
                                            </p:tav>
                                            <p:tav tm="100000">
                                              <p:val>
                                                <p:strVal val="#ppt_y-.03"/>
                                              </p:val>
                                            </p:tav>
                                          </p:tavLst>
                                        </p:anim>
                                        <p:anim calcmode="lin" valueType="num">
                                          <p:cBhvr>
                                            <p:cTn id="118" dur="100" accel="100000" fill="hold">
                                              <p:stCondLst>
                                                <p:cond delay="900"/>
                                              </p:stCondLst>
                                            </p:cTn>
                                            <p:tgtEl>
                                              <p:spTgt spid="40"/>
                                            </p:tgtEl>
                                            <p:attrNameLst>
                                              <p:attrName>ppt_y</p:attrName>
                                            </p:attrNameLst>
                                          </p:cBhvr>
                                          <p:tavLst>
                                            <p:tav tm="0">
                                              <p:val>
                                                <p:strVal val="#ppt_y-.03"/>
                                              </p:val>
                                            </p:tav>
                                            <p:tav tm="100000">
                                              <p:val>
                                                <p:strVal val="#ppt_y"/>
                                              </p:val>
                                            </p:tav>
                                          </p:tavLst>
                                        </p:anim>
                                      </p:childTnLst>
                                    </p:cTn>
                                  </p:par>
                                  <p:par>
                                    <p:cTn id="119" presetID="22" presetClass="entr" presetSubtype="1" fill="hold" grpId="0" nodeType="withEffect">
                                      <p:stCondLst>
                                        <p:cond delay="0"/>
                                      </p:stCondLst>
                                      <p:childTnLst>
                                        <p:set>
                                          <p:cBhvr>
                                            <p:cTn id="120" dur="1" fill="hold">
                                              <p:stCondLst>
                                                <p:cond delay="0"/>
                                              </p:stCondLst>
                                            </p:cTn>
                                            <p:tgtEl>
                                              <p:spTgt spid="39"/>
                                            </p:tgtEl>
                                            <p:attrNameLst>
                                              <p:attrName>style.visibility</p:attrName>
                                            </p:attrNameLst>
                                          </p:cBhvr>
                                          <p:to>
                                            <p:strVal val="visible"/>
                                          </p:to>
                                        </p:set>
                                        <p:animEffect transition="in" filter="wipe(up)">
                                          <p:cBhvr>
                                            <p:cTn id="121" dur="500"/>
                                            <p:tgtEl>
                                              <p:spTgt spid="39"/>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grpId="0" nodeType="clickEffect">
                                      <p:stCondLst>
                                        <p:cond delay="0"/>
                                      </p:stCondLst>
                                      <p:childTnLst>
                                        <p:set>
                                          <p:cBhvr>
                                            <p:cTn id="125" dur="1" fill="hold">
                                              <p:stCondLst>
                                                <p:cond delay="0"/>
                                              </p:stCondLst>
                                            </p:cTn>
                                            <p:tgtEl>
                                              <p:spTgt spid="7"/>
                                            </p:tgtEl>
                                            <p:attrNameLst>
                                              <p:attrName>style.visibility</p:attrName>
                                            </p:attrNameLst>
                                          </p:cBhvr>
                                          <p:to>
                                            <p:strVal val="visible"/>
                                          </p:to>
                                        </p:set>
                                        <p:animEffect transition="in" filter="wipe(down)">
                                          <p:cBhvr>
                                            <p:cTn id="126" dur="500"/>
                                            <p:tgtEl>
                                              <p:spTgt spid="7"/>
                                            </p:tgtEl>
                                          </p:cBhvr>
                                        </p:animEffect>
                                      </p:childTnLst>
                                    </p:cTn>
                                  </p:par>
                                  <p:par>
                                    <p:cTn id="127" presetID="53" presetClass="entr" presetSubtype="16" fill="hold" grpId="0" nodeType="withEffect">
                                      <p:stCondLst>
                                        <p:cond delay="0"/>
                                      </p:stCondLst>
                                      <p:childTnLst>
                                        <p:set>
                                          <p:cBhvr>
                                            <p:cTn id="128" dur="1" fill="hold">
                                              <p:stCondLst>
                                                <p:cond delay="0"/>
                                              </p:stCondLst>
                                            </p:cTn>
                                            <p:tgtEl>
                                              <p:spTgt spid="41"/>
                                            </p:tgtEl>
                                            <p:attrNameLst>
                                              <p:attrName>style.visibility</p:attrName>
                                            </p:attrNameLst>
                                          </p:cBhvr>
                                          <p:to>
                                            <p:strVal val="visible"/>
                                          </p:to>
                                        </p:set>
                                        <p:anim calcmode="lin" valueType="num">
                                          <p:cBhvr>
                                            <p:cTn id="129" dur="500" fill="hold"/>
                                            <p:tgtEl>
                                              <p:spTgt spid="41"/>
                                            </p:tgtEl>
                                            <p:attrNameLst>
                                              <p:attrName>ppt_w</p:attrName>
                                            </p:attrNameLst>
                                          </p:cBhvr>
                                          <p:tavLst>
                                            <p:tav tm="0">
                                              <p:val>
                                                <p:fltVal val="0"/>
                                              </p:val>
                                            </p:tav>
                                            <p:tav tm="100000">
                                              <p:val>
                                                <p:strVal val="#ppt_w"/>
                                              </p:val>
                                            </p:tav>
                                          </p:tavLst>
                                        </p:anim>
                                        <p:anim calcmode="lin" valueType="num">
                                          <p:cBhvr>
                                            <p:cTn id="130" dur="500" fill="hold"/>
                                            <p:tgtEl>
                                              <p:spTgt spid="41"/>
                                            </p:tgtEl>
                                            <p:attrNameLst>
                                              <p:attrName>ppt_h</p:attrName>
                                            </p:attrNameLst>
                                          </p:cBhvr>
                                          <p:tavLst>
                                            <p:tav tm="0">
                                              <p:val>
                                                <p:fltVal val="0"/>
                                              </p:val>
                                            </p:tav>
                                            <p:tav tm="100000">
                                              <p:val>
                                                <p:strVal val="#ppt_h"/>
                                              </p:val>
                                            </p:tav>
                                          </p:tavLst>
                                        </p:anim>
                                        <p:animEffect transition="in" filter="fade">
                                          <p:cBhvr>
                                            <p:cTn id="13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3" grpId="0" animBg="1"/>
          <p:bldP spid="6" grpId="0" animBg="1"/>
          <p:bldP spid="8" grpId="0" animBg="1"/>
          <p:bldP spid="9" grpId="0" animBg="1"/>
          <p:bldP spid="10" grpId="0" animBg="1"/>
          <p:bldP spid="16" grpId="1" animBg="1"/>
          <p:bldP spid="17" grpId="0" animBg="1"/>
          <p:bldP spid="21" grpId="0"/>
          <p:bldP spid="22" grpId="0"/>
          <p:bldP spid="24" grpId="0"/>
          <p:bldP spid="25" grpId="0"/>
          <p:bldP spid="26" grpId="0"/>
          <p:bldP spid="33" grpId="0" animBg="1"/>
          <p:bldP spid="35" grpId="0"/>
          <p:bldP spid="36" grpId="0"/>
          <p:bldP spid="37" grpId="0" animBg="1"/>
          <p:bldP spid="39" grpId="0"/>
          <p:bldP spid="40" grpId="0"/>
          <p:bldP spid="41" grpId="0"/>
          <p:bldP spid="7" grpId="0" animBg="1"/>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12"/>
</p:tagLst>
</file>

<file path=ppt/tags/tag2.xml><?xml version="1.0" encoding="utf-8"?>
<p:tagLst xmlns:a="http://schemas.openxmlformats.org/drawingml/2006/main" xmlns:r="http://schemas.openxmlformats.org/officeDocument/2006/relationships" xmlns:p="http://schemas.openxmlformats.org/presentationml/2006/main">
  <p:tag name="TIMING" val="|6.1"/>
</p:tagLst>
</file>

<file path=ppt/tags/tag3.xml><?xml version="1.0" encoding="utf-8"?>
<p:tagLst xmlns:a="http://schemas.openxmlformats.org/drawingml/2006/main" xmlns:r="http://schemas.openxmlformats.org/officeDocument/2006/relationships" xmlns:p="http://schemas.openxmlformats.org/presentationml/2006/main">
  <p:tag name="TIMING" val="|5"/>
</p:tagLst>
</file>

<file path=ppt/tags/tag4.xml><?xml version="1.0" encoding="utf-8"?>
<p:tagLst xmlns:a="http://schemas.openxmlformats.org/drawingml/2006/main" xmlns:r="http://schemas.openxmlformats.org/officeDocument/2006/relationships" xmlns:p="http://schemas.openxmlformats.org/presentationml/2006/main">
  <p:tag name="TIMING" val="|2.2"/>
</p:tagLst>
</file>

<file path=ppt/tags/tag5.xml><?xml version="1.0" encoding="utf-8"?>
<p:tagLst xmlns:a="http://schemas.openxmlformats.org/drawingml/2006/main" xmlns:r="http://schemas.openxmlformats.org/officeDocument/2006/relationships" xmlns:p="http://schemas.openxmlformats.org/presentationml/2006/main">
  <p:tag name="TIMING" val="|1.7|2.9"/>
</p:tagLst>
</file>

<file path=ppt/tags/tag6.xml><?xml version="1.0" encoding="utf-8"?>
<p:tagLst xmlns:a="http://schemas.openxmlformats.org/drawingml/2006/main" xmlns:r="http://schemas.openxmlformats.org/officeDocument/2006/relationships" xmlns:p="http://schemas.openxmlformats.org/presentationml/2006/main">
  <p:tag name="TIMING" val="|2.7"/>
</p:tagLst>
</file>

<file path=ppt/tags/tag7.xml><?xml version="1.0" encoding="utf-8"?>
<p:tagLst xmlns:a="http://schemas.openxmlformats.org/drawingml/2006/main" xmlns:r="http://schemas.openxmlformats.org/officeDocument/2006/relationships" xmlns:p="http://schemas.openxmlformats.org/presentationml/2006/main">
  <p:tag name="TIMING" val="|2.4"/>
</p:tagLst>
</file>

<file path=ppt/tags/tag8.xml><?xml version="1.0" encoding="utf-8"?>
<p:tagLst xmlns:a="http://schemas.openxmlformats.org/drawingml/2006/main" xmlns:r="http://schemas.openxmlformats.org/officeDocument/2006/relationships" xmlns:p="http://schemas.openxmlformats.org/presentationml/2006/main">
  <p:tag name="TIMING" val="|7.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5050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1084</Words>
  <Application>Microsoft Office PowerPoint</Application>
  <PresentationFormat>全屏显示(16:9)</PresentationFormat>
  <Paragraphs>151</Paragraphs>
  <Slides>20</Slides>
  <Notes>20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宋体</vt:lpstr>
      <vt:lpstr>微软雅黑 Light</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112</dc:title>
  <dc:creator/>
  <cp:lastModifiedBy/>
  <cp:revision>1</cp:revision>
  <dcterms:modified xsi:type="dcterms:W3CDTF">2021-11-03T01:55:37Z</dcterms:modified>
</cp:coreProperties>
</file>