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F49B061-E262-4E62-953C-E6061E17B7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CAC3FC3-BDEE-4ED9-93B0-2E9BDC31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6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B061-E262-4E62-953C-E6061E17B7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3FC3-BDEE-4ED9-93B0-2E9BDC31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4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F49B061-E262-4E62-953C-E6061E17B7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CAC3FC3-BDEE-4ED9-93B0-2E9BDC31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94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F49B061-E262-4E62-953C-E6061E17B7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CAC3FC3-BDEE-4ED9-93B0-2E9BDC31AC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1746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F49B061-E262-4E62-953C-E6061E17B7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CAC3FC3-BDEE-4ED9-93B0-2E9BDC31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70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B061-E262-4E62-953C-E6061E17B7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3FC3-BDEE-4ED9-93B0-2E9BDC31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40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B061-E262-4E62-953C-E6061E17B7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3FC3-BDEE-4ED9-93B0-2E9BDC31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4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B061-E262-4E62-953C-E6061E17B7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3FC3-BDEE-4ED9-93B0-2E9BDC31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67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F49B061-E262-4E62-953C-E6061E17B7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CAC3FC3-BDEE-4ED9-93B0-2E9BDC31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9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B061-E262-4E62-953C-E6061E17B7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3FC3-BDEE-4ED9-93B0-2E9BDC31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2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F49B061-E262-4E62-953C-E6061E17B7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CAC3FC3-BDEE-4ED9-93B0-2E9BDC31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2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B061-E262-4E62-953C-E6061E17B7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3FC3-BDEE-4ED9-93B0-2E9BDC31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7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B061-E262-4E62-953C-E6061E17B7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3FC3-BDEE-4ED9-93B0-2E9BDC31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4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B061-E262-4E62-953C-E6061E17B7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3FC3-BDEE-4ED9-93B0-2E9BDC31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7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B061-E262-4E62-953C-E6061E17B7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3FC3-BDEE-4ED9-93B0-2E9BDC31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2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B061-E262-4E62-953C-E6061E17B7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3FC3-BDEE-4ED9-93B0-2E9BDC31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0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B061-E262-4E62-953C-E6061E17B7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3FC3-BDEE-4ED9-93B0-2E9BDC31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2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9B061-E262-4E62-953C-E6061E17B7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C3FC3-BDEE-4ED9-93B0-2E9BDC31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18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N_ZlMNCl9UQ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BED7-CC96-4CF2-9381-0FCBA6458D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RowanGo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0FEE5-7A35-40E8-8B29-5ACDFAA0B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Rowan Retail</a:t>
            </a:r>
          </a:p>
        </p:txBody>
      </p:sp>
    </p:spTree>
    <p:extLst>
      <p:ext uri="{BB962C8B-B14F-4D97-AF65-F5344CB8AC3E}">
        <p14:creationId xmlns:p14="http://schemas.microsoft.com/office/powerpoint/2010/main" val="304656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870D641-F5EA-AF17-76B0-9DC115593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8993" y="873252"/>
            <a:ext cx="8074014" cy="5111496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379076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4906C38-27A6-DC29-F689-C9B0ED217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126868"/>
              </p:ext>
            </p:extLst>
          </p:nvPr>
        </p:nvGraphicFramePr>
        <p:xfrm>
          <a:off x="870204" y="1001591"/>
          <a:ext cx="10451598" cy="485482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5115">
                  <a:extLst>
                    <a:ext uri="{9D8B030D-6E8A-4147-A177-3AD203B41FA5}">
                      <a16:colId xmlns:a16="http://schemas.microsoft.com/office/drawing/2014/main" val="2257087050"/>
                    </a:ext>
                  </a:extLst>
                </a:gridCol>
                <a:gridCol w="802671">
                  <a:extLst>
                    <a:ext uri="{9D8B030D-6E8A-4147-A177-3AD203B41FA5}">
                      <a16:colId xmlns:a16="http://schemas.microsoft.com/office/drawing/2014/main" val="310837085"/>
                    </a:ext>
                  </a:extLst>
                </a:gridCol>
                <a:gridCol w="1518201">
                  <a:extLst>
                    <a:ext uri="{9D8B030D-6E8A-4147-A177-3AD203B41FA5}">
                      <a16:colId xmlns:a16="http://schemas.microsoft.com/office/drawing/2014/main" val="3975432781"/>
                    </a:ext>
                  </a:extLst>
                </a:gridCol>
                <a:gridCol w="1465796">
                  <a:extLst>
                    <a:ext uri="{9D8B030D-6E8A-4147-A177-3AD203B41FA5}">
                      <a16:colId xmlns:a16="http://schemas.microsoft.com/office/drawing/2014/main" val="2523900650"/>
                    </a:ext>
                  </a:extLst>
                </a:gridCol>
                <a:gridCol w="1608010">
                  <a:extLst>
                    <a:ext uri="{9D8B030D-6E8A-4147-A177-3AD203B41FA5}">
                      <a16:colId xmlns:a16="http://schemas.microsoft.com/office/drawing/2014/main" val="4291512546"/>
                    </a:ext>
                  </a:extLst>
                </a:gridCol>
                <a:gridCol w="1518201">
                  <a:extLst>
                    <a:ext uri="{9D8B030D-6E8A-4147-A177-3AD203B41FA5}">
                      <a16:colId xmlns:a16="http://schemas.microsoft.com/office/drawing/2014/main" val="3659945655"/>
                    </a:ext>
                  </a:extLst>
                </a:gridCol>
                <a:gridCol w="1105403">
                  <a:extLst>
                    <a:ext uri="{9D8B030D-6E8A-4147-A177-3AD203B41FA5}">
                      <a16:colId xmlns:a16="http://schemas.microsoft.com/office/drawing/2014/main" val="2205174911"/>
                    </a:ext>
                  </a:extLst>
                </a:gridCol>
                <a:gridCol w="1518201">
                  <a:extLst>
                    <a:ext uri="{9D8B030D-6E8A-4147-A177-3AD203B41FA5}">
                      <a16:colId xmlns:a16="http://schemas.microsoft.com/office/drawing/2014/main" val="1494067920"/>
                    </a:ext>
                  </a:extLst>
                </a:gridCol>
              </a:tblGrid>
              <a:tr h="451612">
                <a:tc gridSpan="8">
                  <a:txBody>
                    <a:bodyPr/>
                    <a:lstStyle/>
                    <a:p>
                      <a:r>
                        <a:rPr lang="en-US" sz="2000"/>
                        <a:t>Rowen Retail Customer Contact</a:t>
                      </a:r>
                    </a:p>
                  </a:txBody>
                  <a:tcPr marL="102639" marR="102639" marT="51319" marB="51319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604083"/>
                  </a:ext>
                </a:extLst>
              </a:tr>
              <a:tr h="331866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ID1</a:t>
                      </a:r>
                      <a:endParaRPr lang="en-US" sz="2000"/>
                    </a:p>
                  </a:txBody>
                  <a:tcPr marL="102639" marR="102639" marT="51319" marB="51319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ID</a:t>
                      </a:r>
                      <a:endParaRPr lang="en-US" sz="2000"/>
                    </a:p>
                  </a:txBody>
                  <a:tcPr marL="102639" marR="102639" marT="51319" marB="51319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First</a:t>
                      </a:r>
                      <a:endParaRPr lang="en-US" sz="2000"/>
                    </a:p>
                  </a:txBody>
                  <a:tcPr marL="102639" marR="102639" marT="51319" marB="51319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Last</a:t>
                      </a:r>
                      <a:endParaRPr lang="en-US" sz="2000"/>
                    </a:p>
                  </a:txBody>
                  <a:tcPr marL="102639" marR="102639" marT="51319" marB="51319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Address</a:t>
                      </a:r>
                      <a:endParaRPr lang="en-US" sz="2000"/>
                    </a:p>
                  </a:txBody>
                  <a:tcPr marL="102639" marR="102639" marT="51319" marB="51319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City</a:t>
                      </a:r>
                      <a:endParaRPr lang="en-US" sz="2000"/>
                    </a:p>
                  </a:txBody>
                  <a:tcPr marL="102639" marR="102639" marT="51319" marB="51319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State</a:t>
                      </a:r>
                      <a:endParaRPr lang="en-US" sz="2000"/>
                    </a:p>
                  </a:txBody>
                  <a:tcPr marL="102639" marR="102639" marT="51319" marB="51319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Zip Code</a:t>
                      </a:r>
                      <a:endParaRPr lang="en-US" sz="2000"/>
                    </a:p>
                  </a:txBody>
                  <a:tcPr marL="102639" marR="102639" marT="51319" marB="51319" anchor="ctr"/>
                </a:tc>
                <a:extLst>
                  <a:ext uri="{0D108BD9-81ED-4DB2-BD59-A6C34878D82A}">
                    <a16:rowId xmlns:a16="http://schemas.microsoft.com/office/drawing/2014/main" val="3393054913"/>
                  </a:ext>
                </a:extLst>
              </a:tr>
              <a:tr h="520037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</a:rPr>
                        <a:t>1</a:t>
                      </a:r>
                      <a:endParaRPr lang="ko-KR" alt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</a:rPr>
                        <a:t>1</a:t>
                      </a:r>
                      <a:endParaRPr lang="ko-KR" alt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Walker</a:t>
                      </a:r>
                      <a:endParaRPr 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Adkins</a:t>
                      </a:r>
                      <a:endParaRPr 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6649 N Blue Gum St</a:t>
                      </a:r>
                      <a:endParaRPr 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New Orleans</a:t>
                      </a:r>
                      <a:endParaRPr 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LA</a:t>
                      </a:r>
                      <a:endParaRPr 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</a:rPr>
                        <a:t>70116</a:t>
                      </a:r>
                      <a:endParaRPr lang="ko-KR" altLang="en-US" sz="2000"/>
                    </a:p>
                  </a:txBody>
                  <a:tcPr marL="102639" marR="102639" marT="51319" marB="51319"/>
                </a:tc>
                <a:extLst>
                  <a:ext uri="{0D108BD9-81ED-4DB2-BD59-A6C34878D82A}">
                    <a16:rowId xmlns:a16="http://schemas.microsoft.com/office/drawing/2014/main" val="457173290"/>
                  </a:ext>
                </a:extLst>
              </a:tr>
              <a:tr h="520037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</a:rPr>
                        <a:t>2</a:t>
                      </a:r>
                      <a:endParaRPr lang="ko-KR" alt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</a:rPr>
                        <a:t>2</a:t>
                      </a:r>
                      <a:endParaRPr lang="ko-KR" alt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Dave</a:t>
                      </a:r>
                      <a:endParaRPr 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Alston</a:t>
                      </a:r>
                      <a:endParaRPr 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 B Blue Ridge Blvd</a:t>
                      </a:r>
                      <a:endParaRPr 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Brighton</a:t>
                      </a:r>
                      <a:endParaRPr 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MI</a:t>
                      </a:r>
                      <a:endParaRPr 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</a:rPr>
                        <a:t>48116</a:t>
                      </a:r>
                      <a:endParaRPr lang="ko-KR" altLang="en-US" sz="2000"/>
                    </a:p>
                  </a:txBody>
                  <a:tcPr marL="102639" marR="102639" marT="51319" marB="51319"/>
                </a:tc>
                <a:extLst>
                  <a:ext uri="{0D108BD9-81ED-4DB2-BD59-A6C34878D82A}">
                    <a16:rowId xmlns:a16="http://schemas.microsoft.com/office/drawing/2014/main" val="913013220"/>
                  </a:ext>
                </a:extLst>
              </a:tr>
              <a:tr h="520037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</a:rPr>
                        <a:t>3</a:t>
                      </a:r>
                      <a:endParaRPr lang="ko-KR" alt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</a:rPr>
                        <a:t>3</a:t>
                      </a:r>
                      <a:endParaRPr lang="ko-KR" alt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Naomi</a:t>
                      </a:r>
                      <a:endParaRPr 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Patel</a:t>
                      </a:r>
                      <a:endParaRPr 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8 W Cerritos Ave #54</a:t>
                      </a:r>
                      <a:endParaRPr lang="pt-BR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Bridgeport</a:t>
                      </a:r>
                      <a:endParaRPr 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NJ</a:t>
                      </a:r>
                      <a:endParaRPr 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</a:rPr>
                        <a:t>8014</a:t>
                      </a:r>
                      <a:endParaRPr lang="ko-KR" altLang="en-US" sz="2000"/>
                    </a:p>
                  </a:txBody>
                  <a:tcPr marL="102639" marR="102639" marT="51319" marB="51319"/>
                </a:tc>
                <a:extLst>
                  <a:ext uri="{0D108BD9-81ED-4DB2-BD59-A6C34878D82A}">
                    <a16:rowId xmlns:a16="http://schemas.microsoft.com/office/drawing/2014/main" val="3048342394"/>
                  </a:ext>
                </a:extLst>
              </a:tr>
              <a:tr h="331866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</a:rPr>
                        <a:t>4</a:t>
                      </a:r>
                      <a:endParaRPr lang="ko-KR" alt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</a:rPr>
                        <a:t>4</a:t>
                      </a:r>
                      <a:endParaRPr lang="ko-KR" alt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Judy</a:t>
                      </a:r>
                      <a:endParaRPr 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Ng</a:t>
                      </a:r>
                      <a:endParaRPr 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639 Main St</a:t>
                      </a:r>
                      <a:endParaRPr 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Anchorage</a:t>
                      </a:r>
                      <a:endParaRPr 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AK</a:t>
                      </a:r>
                      <a:endParaRPr 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</a:rPr>
                        <a:t>99501</a:t>
                      </a:r>
                      <a:endParaRPr lang="ko-KR" altLang="en-US" sz="2000"/>
                    </a:p>
                  </a:txBody>
                  <a:tcPr marL="102639" marR="102639" marT="51319" marB="51319"/>
                </a:tc>
                <a:extLst>
                  <a:ext uri="{0D108BD9-81ED-4DB2-BD59-A6C34878D82A}">
                    <a16:rowId xmlns:a16="http://schemas.microsoft.com/office/drawing/2014/main" val="1701270703"/>
                  </a:ext>
                </a:extLst>
              </a:tr>
              <a:tr h="331866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</a:rPr>
                        <a:t>5</a:t>
                      </a:r>
                      <a:endParaRPr lang="ko-KR" alt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</a:rPr>
                        <a:t>5</a:t>
                      </a:r>
                      <a:endParaRPr lang="ko-KR" alt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Luis</a:t>
                      </a:r>
                      <a:endParaRPr 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Sanchez</a:t>
                      </a:r>
                      <a:endParaRPr 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34 Center St</a:t>
                      </a:r>
                      <a:endParaRPr 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Hamilton</a:t>
                      </a:r>
                      <a:endParaRPr 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OH</a:t>
                      </a:r>
                      <a:endParaRPr 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</a:rPr>
                        <a:t>45011</a:t>
                      </a:r>
                      <a:endParaRPr lang="ko-KR" altLang="en-US" sz="2000"/>
                    </a:p>
                  </a:txBody>
                  <a:tcPr marL="102639" marR="102639" marT="51319" marB="51319"/>
                </a:tc>
                <a:extLst>
                  <a:ext uri="{0D108BD9-81ED-4DB2-BD59-A6C34878D82A}">
                    <a16:rowId xmlns:a16="http://schemas.microsoft.com/office/drawing/2014/main" val="38154880"/>
                  </a:ext>
                </a:extLst>
              </a:tr>
              <a:tr h="331866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</a:rPr>
                        <a:t>6</a:t>
                      </a:r>
                      <a:endParaRPr lang="ko-KR" alt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</a:rPr>
                        <a:t>6</a:t>
                      </a:r>
                      <a:endParaRPr lang="ko-KR" alt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Teo</a:t>
                      </a:r>
                      <a:endParaRPr 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Tadeo</a:t>
                      </a:r>
                      <a:endParaRPr 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 Mcauley Dr</a:t>
                      </a:r>
                      <a:endParaRPr 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Ashland</a:t>
                      </a:r>
                      <a:endParaRPr 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OH</a:t>
                      </a:r>
                      <a:endParaRPr 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</a:rPr>
                        <a:t>44805</a:t>
                      </a:r>
                      <a:endParaRPr lang="ko-KR" altLang="en-US" sz="2000"/>
                    </a:p>
                  </a:txBody>
                  <a:tcPr marL="102639" marR="102639" marT="51319" marB="51319"/>
                </a:tc>
                <a:extLst>
                  <a:ext uri="{0D108BD9-81ED-4DB2-BD59-A6C34878D82A}">
                    <a16:rowId xmlns:a16="http://schemas.microsoft.com/office/drawing/2014/main" val="2936038551"/>
                  </a:ext>
                </a:extLst>
              </a:tr>
              <a:tr h="331866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</a:rPr>
                        <a:t>7</a:t>
                      </a:r>
                      <a:endParaRPr lang="ko-KR" alt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</a:rPr>
                        <a:t>7</a:t>
                      </a:r>
                      <a:endParaRPr lang="ko-KR" alt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Britney</a:t>
                      </a:r>
                      <a:endParaRPr 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Spears</a:t>
                      </a:r>
                      <a:endParaRPr 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7 Eads St</a:t>
                      </a:r>
                      <a:endParaRPr 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Chicago</a:t>
                      </a:r>
                      <a:endParaRPr 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IL</a:t>
                      </a:r>
                      <a:endParaRPr 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</a:rPr>
                        <a:t>60632</a:t>
                      </a:r>
                      <a:endParaRPr lang="ko-KR" altLang="en-US" sz="2000"/>
                    </a:p>
                  </a:txBody>
                  <a:tcPr marL="102639" marR="102639" marT="51319" marB="51319"/>
                </a:tc>
                <a:extLst>
                  <a:ext uri="{0D108BD9-81ED-4DB2-BD59-A6C34878D82A}">
                    <a16:rowId xmlns:a16="http://schemas.microsoft.com/office/drawing/2014/main" val="3240591357"/>
                  </a:ext>
                </a:extLst>
              </a:tr>
              <a:tr h="331866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</a:rPr>
                        <a:t>8</a:t>
                      </a:r>
                      <a:endParaRPr lang="ko-KR" alt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</a:rPr>
                        <a:t>8</a:t>
                      </a:r>
                      <a:endParaRPr lang="ko-KR" alt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Foster</a:t>
                      </a:r>
                      <a:endParaRPr 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Jenkins</a:t>
                      </a:r>
                      <a:endParaRPr 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7 W Jackson Blvd</a:t>
                      </a:r>
                      <a:endParaRPr 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San Jose</a:t>
                      </a:r>
                      <a:endParaRPr 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CA</a:t>
                      </a:r>
                      <a:endParaRPr 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</a:rPr>
                        <a:t>95111</a:t>
                      </a:r>
                      <a:endParaRPr lang="ko-KR" altLang="en-US" sz="2000"/>
                    </a:p>
                  </a:txBody>
                  <a:tcPr marL="102639" marR="102639" marT="51319" marB="51319"/>
                </a:tc>
                <a:extLst>
                  <a:ext uri="{0D108BD9-81ED-4DB2-BD59-A6C34878D82A}">
                    <a16:rowId xmlns:a16="http://schemas.microsoft.com/office/drawing/2014/main" val="276252382"/>
                  </a:ext>
                </a:extLst>
              </a:tr>
              <a:tr h="331866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</a:rPr>
                        <a:t>9</a:t>
                      </a:r>
                      <a:endParaRPr lang="ko-KR" alt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</a:rPr>
                        <a:t>9</a:t>
                      </a:r>
                      <a:endParaRPr lang="ko-KR" alt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Richard</a:t>
                      </a:r>
                      <a:endParaRPr 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Castle</a:t>
                      </a:r>
                      <a:endParaRPr 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5 Boston Ave #88</a:t>
                      </a:r>
                      <a:endParaRPr 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Sioux Falls</a:t>
                      </a:r>
                      <a:endParaRPr 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SD</a:t>
                      </a:r>
                      <a:endParaRPr 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</a:rPr>
                        <a:t>57105</a:t>
                      </a:r>
                      <a:endParaRPr lang="ko-KR" altLang="en-US" sz="2000"/>
                    </a:p>
                  </a:txBody>
                  <a:tcPr marL="102639" marR="102639" marT="51319" marB="51319"/>
                </a:tc>
                <a:extLst>
                  <a:ext uri="{0D108BD9-81ED-4DB2-BD59-A6C34878D82A}">
                    <a16:rowId xmlns:a16="http://schemas.microsoft.com/office/drawing/2014/main" val="163115878"/>
                  </a:ext>
                </a:extLst>
              </a:tr>
              <a:tr h="520037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</a:rPr>
                        <a:t>10</a:t>
                      </a:r>
                      <a:endParaRPr lang="ko-KR" alt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</a:rPr>
                        <a:t>10</a:t>
                      </a:r>
                      <a:endParaRPr lang="ko-KR" alt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Meaghan</a:t>
                      </a:r>
                      <a:endParaRPr 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Garufi</a:t>
                      </a:r>
                      <a:endParaRPr 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228 Runamuck Pl #2808</a:t>
                      </a:r>
                      <a:endParaRPr 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Baltimore</a:t>
                      </a:r>
                      <a:endParaRPr 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MD</a:t>
                      </a:r>
                      <a:endParaRPr lang="en-US" sz="2000"/>
                    </a:p>
                  </a:txBody>
                  <a:tcPr marL="102639" marR="102639" marT="51319" marB="5131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</a:rPr>
                        <a:t>21224</a:t>
                      </a:r>
                      <a:endParaRPr lang="ko-KR" altLang="en-US" sz="2000"/>
                    </a:p>
                  </a:txBody>
                  <a:tcPr marL="102639" marR="102639" marT="51319" marB="51319"/>
                </a:tc>
                <a:extLst>
                  <a:ext uri="{0D108BD9-81ED-4DB2-BD59-A6C34878D82A}">
                    <a16:rowId xmlns:a16="http://schemas.microsoft.com/office/drawing/2014/main" val="2287497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58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728EB9-5B7D-5708-E586-A23F270FE2A8}"/>
              </a:ext>
            </a:extLst>
          </p:cNvPr>
          <p:cNvSpPr txBox="1"/>
          <p:nvPr/>
        </p:nvSpPr>
        <p:spPr>
          <a:xfrm>
            <a:off x="685800" y="2364573"/>
            <a:ext cx="3977639" cy="3854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20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1600" b="1">
                <a:effectLst/>
              </a:rPr>
              <a:t>RowanGo App Lets Customers Shop Anywhere</a:t>
            </a:r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600">
                <a:effectLst/>
              </a:rPr>
              <a:t>Want great savings on the go? The new RowanGo app is free and available on iOS and Android. First-time users who download the app get a coupon for 20% off their first purchase. In addition, customers using the RowanGo app to shop get a 2% discount on all future Rowan purchases. Log in using your RowanGo credentials and watch the savings pile up. 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</p:txBody>
      </p:sp>
      <p:pic>
        <p:nvPicPr>
          <p:cNvPr id="6" name="Picture 5" descr="A person holding a phone&#10;&#10;Description automatically generated">
            <a:extLst>
              <a:ext uri="{FF2B5EF4-FFF2-40B4-BE49-F238E27FC236}">
                <a16:creationId xmlns:a16="http://schemas.microsoft.com/office/drawing/2014/main" id="{757CB1E7-7653-8385-792F-11FE3B595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219" y="746126"/>
            <a:ext cx="6310461" cy="547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8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nline Media 1" title="Modern Applications - The People Story for Business">
            <a:hlinkClick r:id="" action="ppaction://media"/>
            <a:extLst>
              <a:ext uri="{FF2B5EF4-FFF2-40B4-BE49-F238E27FC236}">
                <a16:creationId xmlns:a16="http://schemas.microsoft.com/office/drawing/2014/main" id="{311B5200-8058-2D17-8AE5-BA713C4E11F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72552" y="873252"/>
            <a:ext cx="9046895" cy="5111496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334976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24</TotalTime>
  <Words>209</Words>
  <Application>Microsoft Office PowerPoint</Application>
  <PresentationFormat>Widescreen</PresentationFormat>
  <Paragraphs>93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RowanGo App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RowanGo App</dc:title>
  <dc:creator>Marie Stirk</dc:creator>
  <cp:lastModifiedBy>A S M NIHAL</cp:lastModifiedBy>
  <cp:revision>2</cp:revision>
  <dcterms:created xsi:type="dcterms:W3CDTF">2017-08-01T21:07:55Z</dcterms:created>
  <dcterms:modified xsi:type="dcterms:W3CDTF">2024-12-11T11:04:13Z</dcterms:modified>
</cp:coreProperties>
</file>