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6E56-E5E8-6244-B6A6-7C9643F4C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A278D-7286-A146-89A2-B0C17BE1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F151-8DCC-384F-A7EF-99473590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A3E4B-EED9-F243-AFCA-E5BEF075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955B-BD5C-AC49-9DED-2A9045F0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5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672C-B9A4-E54E-83E6-AC190B73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A34A6-A406-E24F-85BF-F23A56E13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531C-6C3A-D640-AEDA-430F6158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71E3-0F4A-974B-AA92-4ADEA403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5579-79E1-8B44-AD8B-9FBE5AAF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EF687-84B1-874A-A674-2C18CDBF0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A97D9-B3AB-CF41-AA87-8B6132FEA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5BA7-0C18-5746-B061-D305EAE7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05D6-2C1A-964C-8C1A-843CF1CA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8928E-1CF1-F049-9E25-AAFBAE80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E35C-D85C-7340-8571-83190D99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D7B9-1E0D-EB49-85B2-5F42E705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7C02-5565-8947-980E-977D640C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DAD5-B450-C64A-94A1-760D39F4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5DDA-477D-FD44-B869-6C39C4B7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DDE1-37E8-A548-9A40-FC521BA9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F240D-9EE0-F143-8B0B-08FA13681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117A-5BDE-1F48-A2E2-1409CD7F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EC09-224D-DC43-9210-B60CF52E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31BF-0A5B-DF44-896C-E02EB57B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3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E2C6-05E7-B24C-B757-7E6347C0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DDFD-4B7A-2847-9C7B-42B14BB69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7FFCC-3245-414D-A999-CAAC97069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CB60-F981-6647-A368-A77DB789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8F5F6-7C37-994D-A0B3-E36BD33D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81332-FB39-4044-8334-531F444B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A348-2BE8-7C4E-872F-3B2469D3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630E-6246-4742-A18F-E73A968C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37C39-C8E8-B34B-8080-CD95CFD75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B376D-EB24-984E-83C0-31F5890C7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372EF-2CB1-B349-90D0-08BF4AD9F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73380-63D9-AF49-AD40-4D34C0C0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EF4A6-1A60-AA4B-89B2-EEAC80D5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863E-9198-1641-8C81-1FEB0C9F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1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F585-1818-4040-B090-15202CC8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16EB5-56D4-CC45-921D-2D25AB34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F11C5-2A4C-F441-AE2F-32EC4497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CEE20-69EB-BA46-A04C-1851B8D7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9CFD3-0DEC-2941-8721-B0A54ABF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7DB36-D9AF-7E43-AD33-F2A0F6BD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DCEEA-DC3E-BD4F-AB7A-50061625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BEBD-05C5-1A48-96A2-F3862D77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8028-B1E1-0A46-8CBE-F6A918EB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FE7C5-F0A8-E240-9DC8-F554E314D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9881-D460-CB40-9AE1-B6148437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741B0-848C-224A-902F-7ED51E4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8C010-7E82-044D-808E-C9C2EECB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1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9341-1817-4D4B-8BAA-FC3CDAC6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9B076-09D5-0B4E-B9B6-917450207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FD084-5310-2A42-8B6C-078B0171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C0C9E-63C3-BB47-B99B-B2812A2B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554B-B9F5-F54C-9585-F8785B6DBCA8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790B-DAE7-FF4B-BD5C-B2C8A2F7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DB69-7D46-B44B-BAAE-E41A826E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9CB2D-72B7-B84E-AE88-16C5027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AAC1-7584-C640-99AF-B7032E5E3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A470-499F-DE43-A923-96262EE2A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554B-B9F5-F54C-9585-F8785B6DBCA8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34F3-1E59-8E46-981B-20A41E5FA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0932D-E568-004F-BAF7-01EFA8A30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E145-1BD1-3045-8BA3-C9559BA17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5" Type="http://schemas.openxmlformats.org/officeDocument/2006/relationships/image" Target="../media/image1.jpeg"/><Relationship Id="rId10" Type="http://schemas.openxmlformats.org/officeDocument/2006/relationships/image" Target="../media/image11.jpeg"/><Relationship Id="rId4" Type="http://schemas.openxmlformats.org/officeDocument/2006/relationships/image" Target="../media/image9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jp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41A225-979F-6D45-964C-E0B6D33B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8" y="388995"/>
            <a:ext cx="1181664" cy="118909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651258-4DDC-844D-805E-6ACE555C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8" y="1862700"/>
            <a:ext cx="1181664" cy="1038176"/>
          </a:xfrm>
          <a:prstGeom prst="rect">
            <a:avLst/>
          </a:prstGeom>
        </p:spPr>
      </p:pic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06E5292-11C2-2E4D-B66E-A1B949D69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401" y="1981086"/>
            <a:ext cx="2097599" cy="5797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0F3F5D7-5F40-6C41-835E-9B8E3D399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247" y="78868"/>
            <a:ext cx="1849727" cy="18497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F0072E-D3D1-8FFF-045E-6AAC6BAE4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375" y="1720316"/>
            <a:ext cx="2097599" cy="110124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31728544-98D4-006E-B3F5-188AE131B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4119" y="373857"/>
            <a:ext cx="1327515" cy="1327515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614A6A-ED40-3044-8136-E20441624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9508" y="1970656"/>
            <a:ext cx="2917917" cy="694742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EC4DC7C-157C-ECBA-70B3-7BBE18D230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7147" y="695902"/>
            <a:ext cx="3739015" cy="6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0F3F5D7-5F40-6C41-835E-9B8E3D39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35" y="73838"/>
            <a:ext cx="1849727" cy="1849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1A3D8-A20B-8B47-86D6-328E583F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401" y="1666795"/>
            <a:ext cx="2097599" cy="1101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7C8E2A-1122-0545-BC58-2E863E64B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194" y="1267067"/>
            <a:ext cx="3523288" cy="1849726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41A225-979F-6D45-964C-E0B6D33B1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28" y="388995"/>
            <a:ext cx="1181664" cy="118909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651258-4DDC-844D-805E-6ACE555CB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28" y="1862700"/>
            <a:ext cx="1181664" cy="1038176"/>
          </a:xfrm>
          <a:prstGeom prst="rect">
            <a:avLst/>
          </a:prstGeom>
        </p:spPr>
      </p:pic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06E5292-11C2-2E4D-B66E-A1B949D69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0967" y="1862700"/>
            <a:ext cx="2097599" cy="57970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614A6A-ED40-3044-8136-E20441624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912" y="676660"/>
            <a:ext cx="3150055" cy="750013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EF1D29-2FF1-4244-AB22-6C59044626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2109" y="451794"/>
            <a:ext cx="2363511" cy="1240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F46D73-792F-504D-A826-817BFC4260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9566" y="497098"/>
            <a:ext cx="1085398" cy="1085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0BFFB8-9024-0F4C-B160-12A9652EEC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70396" y="1688915"/>
            <a:ext cx="2514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41A225-979F-6D45-964C-E0B6D33B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8" y="388995"/>
            <a:ext cx="1181664" cy="118909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651258-4DDC-844D-805E-6ACE555C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8" y="1862700"/>
            <a:ext cx="1181664" cy="1038176"/>
          </a:xfrm>
          <a:prstGeom prst="rect">
            <a:avLst/>
          </a:prstGeom>
        </p:spPr>
      </p:pic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06E5292-11C2-2E4D-B66E-A1B949D69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767" y="1978370"/>
            <a:ext cx="2097599" cy="579700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614A6A-ED40-3044-8136-E20441624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035" y="636172"/>
            <a:ext cx="2917917" cy="694742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0F3F5D7-5F40-6C41-835E-9B8E3D399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9735" y="73838"/>
            <a:ext cx="1849727" cy="1849727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779F4B-A851-7747-858C-773DF6B8E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651" y="1883428"/>
            <a:ext cx="1755138" cy="719449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B9F7CD0D-B977-5D4D-8E2B-F1A4D2CF2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8842" y="1740593"/>
            <a:ext cx="1514062" cy="105525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EF1D29-2FF1-4244-AB22-6C59044626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7578" y="388995"/>
            <a:ext cx="2363511" cy="124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9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Mi</dc:creator>
  <cp:lastModifiedBy>mizhang, Mi</cp:lastModifiedBy>
  <cp:revision>19</cp:revision>
  <dcterms:created xsi:type="dcterms:W3CDTF">2020-01-29T15:42:28Z</dcterms:created>
  <dcterms:modified xsi:type="dcterms:W3CDTF">2023-03-06T13:56:51Z</dcterms:modified>
</cp:coreProperties>
</file>