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6E56-E5E8-6244-B6A6-7C9643F4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278D-7286-A146-89A2-B0C17BE1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F151-8DCC-384F-A7EF-9947359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3E4B-EED9-F243-AFCA-E5BEF07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955B-BD5C-AC49-9DED-2A904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672C-B9A4-E54E-83E6-AC190B73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A34A6-A406-E24F-85BF-F23A56E1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531C-6C3A-D640-AEDA-430F6158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71E3-0F4A-974B-AA92-4ADEA40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579-79E1-8B44-AD8B-9FBE5AAF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F687-84B1-874A-A674-2C18CDBF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A97D9-B3AB-CF41-AA87-8B6132FE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5BA7-0C18-5746-B061-D305EAE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05D6-2C1A-964C-8C1A-843CF1CA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928E-1CF1-F049-9E25-AAFBAE8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E35C-D85C-7340-8571-83190D99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D7B9-1E0D-EB49-85B2-5F42E705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7C02-5565-8947-980E-977D640C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DAD5-B450-C64A-94A1-760D39F4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5DDA-477D-FD44-B869-6C39C4B7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DDE1-37E8-A548-9A40-FC521BA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240D-9EE0-F143-8B0B-08FA1368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17A-5BDE-1F48-A2E2-1409CD7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EC09-224D-DC43-9210-B60CF52E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31BF-0A5B-DF44-896C-E02EB57B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2C6-05E7-B24C-B757-7E6347C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DDFD-4B7A-2847-9C7B-42B14BB6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FFCC-3245-414D-A999-CAAC9706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CB60-F981-6647-A368-A77DB789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F5F6-7C37-994D-A0B3-E36BD33D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1332-FB39-4044-8334-531F444B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A348-2BE8-7C4E-872F-3B2469D3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630E-6246-4742-A18F-E73A968C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7C39-C8E8-B34B-8080-CD95CFD75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B376D-EB24-984E-83C0-31F5890C7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372EF-2CB1-B349-90D0-08BF4AD9F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3380-63D9-AF49-AD40-4D34C0C0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EF4A6-1A60-AA4B-89B2-EEAC80D5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863E-9198-1641-8C81-1FEB0C9F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F585-1818-4040-B090-15202CC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16EB5-56D4-CC45-921D-2D25AB34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F11C5-2A4C-F441-AE2F-32EC4497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EE20-69EB-BA46-A04C-1851B8D7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9CFD3-0DEC-2941-8721-B0A54ABF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7DB36-D9AF-7E43-AD33-F2A0F6BD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DCEEA-DC3E-BD4F-AB7A-5006162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BEBD-05C5-1A48-96A2-F3862D77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028-B1E1-0A46-8CBE-F6A918EB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7C5-F0A8-E240-9DC8-F554E314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9881-D460-CB40-9AE1-B6148437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41B0-848C-224A-902F-7ED51E4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C010-7E82-044D-808E-C9C2EEC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9341-1817-4D4B-8BAA-FC3CDAC6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B076-09D5-0B4E-B9B6-917450207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D084-5310-2A42-8B6C-078B0171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C0C9E-63C3-BB47-B99B-B2812A2B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790B-DAE7-FF4B-BD5C-B2C8A2F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DB69-7D46-B44B-BAAE-E41A826E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CB2D-72B7-B84E-AE88-16C5027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AAC1-7584-C640-99AF-B7032E5E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A470-499F-DE43-A923-96262EE2A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554B-B9F5-F54C-9585-F8785B6DBCA8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34F3-1E59-8E46-981B-20A41E5FA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932D-E568-004F-BAF7-01EFA8A3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1A3D8-A20B-8B47-86D6-328E583F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01" y="1666795"/>
            <a:ext cx="2097599" cy="1101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C8E2A-1122-0545-BC58-2E863E64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94" y="1267067"/>
            <a:ext cx="3523288" cy="1849726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967" y="1862700"/>
            <a:ext cx="2097599" cy="5797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912" y="676660"/>
            <a:ext cx="3150055" cy="75001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109" y="451794"/>
            <a:ext cx="2363511" cy="1240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F46D73-792F-504D-A826-817BFC4260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566" y="497098"/>
            <a:ext cx="1085398" cy="1085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BFFB8-9024-0F4C-B160-12A9652EEC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396" y="1688915"/>
            <a:ext cx="2514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767" y="1978370"/>
            <a:ext cx="2097599" cy="5797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035" y="636172"/>
            <a:ext cx="2917917" cy="69474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79F4B-A851-7747-858C-773DF6B8E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51" y="1883428"/>
            <a:ext cx="1755138" cy="719449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9F7CD0D-B977-5D4D-8E2B-F1A4D2CF2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842" y="1740593"/>
            <a:ext cx="1514062" cy="105525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578" y="388995"/>
            <a:ext cx="2363511" cy="12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Mi</dc:creator>
  <cp:lastModifiedBy>Microsoft Office User</cp:lastModifiedBy>
  <cp:revision>17</cp:revision>
  <dcterms:created xsi:type="dcterms:W3CDTF">2020-01-29T15:42:28Z</dcterms:created>
  <dcterms:modified xsi:type="dcterms:W3CDTF">2022-01-23T03:02:52Z</dcterms:modified>
</cp:coreProperties>
</file>