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14.jp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F80F9B-9886-F787-7113-367F51A6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884" y="4367394"/>
            <a:ext cx="1699025" cy="1240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9E849C-28A0-5C92-6F0B-7EDBED30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3" y="4367394"/>
            <a:ext cx="2308123" cy="12259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CBA83B-D018-2E2F-7269-8F1CD6CFD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007" y="4903486"/>
            <a:ext cx="5700713" cy="72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D1A496-D6EF-25B1-E2D2-87F9BAC85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69" y="1556692"/>
            <a:ext cx="5505450" cy="1219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DE0824-2C43-69FB-9F78-353DCFA31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0909" y="2620334"/>
            <a:ext cx="5159297" cy="7548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45CEE7-3561-2CF4-0F49-9A8FEB68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7582" y="1825803"/>
            <a:ext cx="4339276" cy="7576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C1CBE8-045E-AB07-56E3-2FECBDFA10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1423" y="2775892"/>
            <a:ext cx="2602880" cy="1347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4CAA3-FDE2-197B-73B0-EEE24DDC4F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7787" y="3241394"/>
            <a:ext cx="1515711" cy="168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B3877B-A5C8-B48A-9EE7-E980111190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932" y="2740580"/>
            <a:ext cx="1244591" cy="15915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55C09E-068B-C05A-E7EC-4BED7CE90D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6982" y="3348094"/>
            <a:ext cx="3629078" cy="8206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EF271B7-BD1A-63A7-D9D7-9BEEEFC807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83690" y="2642228"/>
            <a:ext cx="1623448" cy="11983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2F23E1-97E1-8C75-774F-C75C274754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16100" y="3967354"/>
            <a:ext cx="1440935" cy="9342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83342D8-6F19-1216-63F1-9820ECADA0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46982" y="4262622"/>
            <a:ext cx="3508790" cy="5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8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74AEE-89BA-E301-BF28-56CF48862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logo with a triangle and text&#10;&#10;Description automatically generated">
            <a:extLst>
              <a:ext uri="{FF2B5EF4-FFF2-40B4-BE49-F238E27FC236}">
                <a16:creationId xmlns:a16="http://schemas.microsoft.com/office/drawing/2014/main" id="{9BD6130F-19EC-5AF5-F9D4-BC9E649F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806" y="2166928"/>
            <a:ext cx="2171194" cy="16296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386245-43AD-3AB5-DB90-B982E6647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7" y="1602447"/>
            <a:ext cx="1848591" cy="9818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F55578-1377-0B5D-BD47-56E90B9F3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6" y="2711479"/>
            <a:ext cx="5159297" cy="7548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AC131A-D1AD-C9E5-5AE9-D15BB45FF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864" y="1641553"/>
            <a:ext cx="4170484" cy="7281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05ECB4A-73E9-B967-A60E-AC9E3B0F7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417" y="2622107"/>
            <a:ext cx="1631189" cy="8442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355724D-9DEC-308E-FA35-5A137ACE22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370" y="3555386"/>
            <a:ext cx="1265621" cy="93420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D2E16CA-EB11-8003-BB6C-957D3E29C9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4225" y="3622235"/>
            <a:ext cx="1440935" cy="9342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F78D4D7-BD41-3A05-E62A-ECFFCE13B3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9502" y="2668892"/>
            <a:ext cx="3953425" cy="625723"/>
          </a:xfrm>
          <a:prstGeom prst="rect">
            <a:avLst/>
          </a:prstGeom>
        </p:spPr>
      </p:pic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5D7DE18-D66B-A34B-530F-48C0DA1843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104" y="3512639"/>
            <a:ext cx="1183968" cy="1183968"/>
          </a:xfrm>
          <a:prstGeom prst="rect">
            <a:avLst/>
          </a:prstGeom>
        </p:spPr>
      </p:pic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52264CE-EA96-5DB7-68DC-DEBAD8718D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39" y="3598780"/>
            <a:ext cx="3125042" cy="648002"/>
          </a:xfrm>
          <a:prstGeom prst="rect">
            <a:avLst/>
          </a:prstGeom>
        </p:spPr>
      </p:pic>
      <p:pic>
        <p:nvPicPr>
          <p:cNvPr id="14" name="Picture 13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B2B15594-F877-5632-CC28-6EDF890A57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24" y="1734427"/>
            <a:ext cx="2318267" cy="719025"/>
          </a:xfrm>
          <a:prstGeom prst="rect">
            <a:avLst/>
          </a:prstGeom>
        </p:spPr>
      </p:pic>
      <p:pic>
        <p:nvPicPr>
          <p:cNvPr id="17" name="Picture 16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2041F2AA-EDAE-3C5A-2DBA-1C396E416A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11" y="3922781"/>
            <a:ext cx="1980089" cy="646623"/>
          </a:xfrm>
          <a:prstGeom prst="rect">
            <a:avLst/>
          </a:prstGeom>
        </p:spPr>
      </p:pic>
      <p:pic>
        <p:nvPicPr>
          <p:cNvPr id="20" name="Picture 19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3800D97E-2FB8-4B2F-9660-91638935A3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21" y="1641553"/>
            <a:ext cx="2900198" cy="57772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E138DA4-A9A5-CE00-5056-A60C848297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67537" y="3544782"/>
            <a:ext cx="2101965" cy="9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9338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WPS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Marcus Shen</dc:creator>
  <cp:lastModifiedBy>Zhang, Mi</cp:lastModifiedBy>
  <cp:revision>8</cp:revision>
  <dcterms:created xsi:type="dcterms:W3CDTF">2023-08-09T12:44:55Z</dcterms:created>
  <dcterms:modified xsi:type="dcterms:W3CDTF">2025-01-08T23:26:00Z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