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9" r:id="rId6"/>
    <p:sldId id="270" r:id="rId7"/>
    <p:sldId id="271" r:id="rId8"/>
    <p:sldId id="272" r:id="rId9"/>
    <p:sldId id="262" r:id="rId10"/>
    <p:sldId id="259" r:id="rId11"/>
    <p:sldId id="260" r:id="rId12"/>
    <p:sldId id="261" r:id="rId13"/>
    <p:sldId id="263" r:id="rId14"/>
    <p:sldId id="268" r:id="rId15"/>
    <p:sldId id="267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9D3D-BDAA-4A09-8B42-50D038B4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01C3-AF90-4EA9-81D8-852F709E4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634E-F9DB-4EE4-8637-5DEA3A0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D9B8-CC7E-4DDD-8CAD-79491E3B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BA52-4E9F-458C-BA48-F040FBF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9DD7-EB71-4124-A8D1-8EEFD22F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611F-750F-4F3A-8B1C-028E38396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0A3D-974F-4BDA-829D-63F96B62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F053-2708-40B1-B591-207A9A7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1C5C-8B63-42E9-A208-B73B64A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EDCC9-8B1B-4DE4-AF15-30B873FAB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45A62-6AE7-4ED9-AB8F-64EEE8C04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5108-2B32-4D76-9314-D960A307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50F4-6080-44A7-8CA9-99854EE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4070-CCF5-4F4B-8306-801CECA5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84AC-308D-44C6-9975-B0429C90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83AC-7238-40DF-958B-3C60A862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092E-F600-446F-AC24-EC662DA3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F708-8157-4122-A31A-B7A994B4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06F9-DC1D-4390-9E7D-2915A424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3CA7-CD12-4C84-B421-4EB78F5E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4A6F-A545-45FB-BC4D-52C60B01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D344-DD08-45A8-9366-4FF42F3B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EFE5-D095-424A-BFEB-8630075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D02B4-9D96-450F-A172-F55AC28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94F8-236E-49F7-BE08-3835C2DE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5B6D-09E6-4054-833B-F3D1DACA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B2C4C-58F2-4167-81AB-58ABF09B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9E60D-9133-4E9C-AD12-12E37FD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9624-C0F0-484B-B3DC-215AD8E8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EE281-6DD3-4555-8481-AEAD8C4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83A-A51B-4D65-8F62-3DB68C98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A480-6BBC-46F8-AE14-18E1ECBD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AE38-B2D9-4322-8CC1-61AB5332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C7852-2F6D-421F-970B-D0ED0102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7BFC9-B445-4553-99F3-D789D5767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85212-38B6-451E-B8FC-B641834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3FF10-6181-4C12-8504-A16CE080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95172-2EE8-4542-A5AF-387722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E76D-4BF8-4EB5-8486-E652C110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38B6-E07B-4707-A401-7003C942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C609A-E568-42F7-B0B5-775123E9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66F2-E357-46CC-AB57-E5723AE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E3F51-1608-4A2F-95A4-33946025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594F-0E11-48D6-9322-22BF09CF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CEC9-5A96-4AAE-93B5-976DAC97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6A78-662B-4C4E-BFF0-AF1040EA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CF62-CF99-4416-89BB-4E308811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DE6B-D656-46B9-BBE9-1060621C5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1030-5EF6-48DC-9A17-6CFCF30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3AD41-37F3-497D-8BA2-3F9F0EEE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27E9-8550-4C62-B61A-EF52AE41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7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79F4-2460-43D8-A02D-41776336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CD049-1007-45A0-8EAB-671106D2A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8E31-594F-4A5C-A858-C94E6841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B294-62CE-43F8-AC4D-57DEF457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4FE4-3430-45BC-8AEB-06C923BA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D2B14-B188-49B2-88F1-65705CB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0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B75E-9DB3-4CF4-AD09-4B9BCF79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24FA-21A5-499D-B905-07CD8F91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7586-01AF-4892-AD85-51DBDE690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5BD7-A3F8-4B61-A34D-FF8DAF3D431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4D6B-F975-406D-B25E-ED15DE6D4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BCC7-9A3F-41D9-8E19-897D382AF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1C1C-05D8-4F5D-AC7E-F8470A521F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4A03-BC62-4BF9-B5B5-983C5F455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D30F-F3C2-462D-9F89-D9F72A7B3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Даниловский Иван</a:t>
            </a:r>
            <a:br>
              <a:rPr lang="ru-RU" dirty="0"/>
            </a:br>
            <a:r>
              <a:rPr lang="ru-RU" dirty="0"/>
              <a:t>Курнышев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27762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C5EB-B341-4715-B491-FE5E569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1С Конфигурация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5DEFF-1CC4-484C-85F8-646A648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1364"/>
            <a:ext cx="10515600" cy="3039859"/>
          </a:xfrm>
        </p:spPr>
      </p:pic>
    </p:spTree>
    <p:extLst>
      <p:ext uri="{BB962C8B-B14F-4D97-AF65-F5344CB8AC3E}">
        <p14:creationId xmlns:p14="http://schemas.microsoft.com/office/powerpoint/2010/main" val="290928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13D7-6562-4142-850C-6FC0567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платежам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946CA-C717-4ECC-8E77-3E3DE7A10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4052"/>
            <a:ext cx="10515600" cy="3214484"/>
          </a:xfrm>
        </p:spPr>
      </p:pic>
    </p:spTree>
    <p:extLst>
      <p:ext uri="{BB962C8B-B14F-4D97-AF65-F5344CB8AC3E}">
        <p14:creationId xmlns:p14="http://schemas.microsoft.com/office/powerpoint/2010/main" val="34215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96E-066F-466E-A848-5A5EBD28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продажам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28FBC-778E-49B0-9493-2D61D7F2C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8734"/>
            <a:ext cx="10515600" cy="3345120"/>
          </a:xfrm>
        </p:spPr>
      </p:pic>
    </p:spTree>
    <p:extLst>
      <p:ext uri="{BB962C8B-B14F-4D97-AF65-F5344CB8AC3E}">
        <p14:creationId xmlns:p14="http://schemas.microsoft.com/office/powerpoint/2010/main" val="279936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F33F-E299-4876-87EB-46D8BA10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по складу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192310-A09D-4714-B7A2-4F3D4F5F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5416"/>
            <a:ext cx="10515600" cy="2911756"/>
          </a:xfrm>
        </p:spPr>
      </p:pic>
    </p:spTree>
    <p:extLst>
      <p:ext uri="{BB962C8B-B14F-4D97-AF65-F5344CB8AC3E}">
        <p14:creationId xmlns:p14="http://schemas.microsoft.com/office/powerpoint/2010/main" val="387577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2C4C-37B6-420A-9BD6-C9712772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A4BD0-0B91-46EA-80AF-7D69D001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414" y="1825625"/>
            <a:ext cx="8387171" cy="4351338"/>
          </a:xfrm>
        </p:spPr>
      </p:pic>
    </p:spTree>
    <p:extLst>
      <p:ext uri="{BB962C8B-B14F-4D97-AF65-F5344CB8AC3E}">
        <p14:creationId xmlns:p14="http://schemas.microsoft.com/office/powerpoint/2010/main" val="33790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199C-DFC7-4C6D-9D56-45B146CD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5052B-2678-4B06-8480-6FA8E1C565F5}"/>
              </a:ext>
            </a:extLst>
          </p:cNvPr>
          <p:cNvSpPr txBox="1"/>
          <p:nvPr/>
        </p:nvSpPr>
        <p:spPr>
          <a:xfrm>
            <a:off x="1196024" y="5261310"/>
            <a:ext cx="466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Перейти в 1С Конфигурацию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599008-D495-4E8F-912D-7FECE1715031}"/>
              </a:ext>
            </a:extLst>
          </p:cNvPr>
          <p:cNvSpPr txBox="1"/>
          <p:nvPr/>
        </p:nvSpPr>
        <p:spPr>
          <a:xfrm>
            <a:off x="7005713" y="5246619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Перейти на сайт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36A608-B977-449B-9FE6-667FC388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63" y="2156160"/>
            <a:ext cx="2933700" cy="2933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3D2C94-42DD-41DB-963B-11E3BB3B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69" y="1873794"/>
            <a:ext cx="3257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49D6-B038-4B44-BF7D-B4340CE9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5896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B3EE-C2F0-46FD-BD2E-8EBD5A0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Организация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97D0-347F-40F6-89CD-2E39DE72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Компания «АлгорИТм» более 10-ти лет успешно помогает индивидуальным предпринимателям и крупным предприятиям автоматизировать рабочие процессы. Команда «АлгорИТм» имеет опыт решения сложных и нестандартных задач по программным продуктам «1С».</a:t>
            </a:r>
          </a:p>
        </p:txBody>
      </p:sp>
      <p:pic>
        <p:nvPicPr>
          <p:cNvPr id="1028" name="Picture 4" descr="АлгорИТм, программное обеспечение, Костромская ул., 7, Вологда — Яндекс  Карты">
            <a:extLst>
              <a:ext uri="{FF2B5EF4-FFF2-40B4-BE49-F238E27FC236}">
                <a16:creationId xmlns:a16="http://schemas.microsoft.com/office/drawing/2014/main" id="{530CA456-D688-48E1-B62A-8AE0FAFD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66" y="3555025"/>
            <a:ext cx="3917133" cy="29378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684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544D-0F6C-4AFC-856E-AD2A076F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Техника безопасности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4ED7F59C-DC79-4159-BA8C-B2991D4C3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20" y="1834678"/>
            <a:ext cx="6008760" cy="4351338"/>
          </a:xfrm>
        </p:spPr>
      </p:pic>
    </p:spTree>
    <p:extLst>
      <p:ext uri="{BB962C8B-B14F-4D97-AF65-F5344CB8AC3E}">
        <p14:creationId xmlns:p14="http://schemas.microsoft.com/office/powerpoint/2010/main" val="7748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B812-41B4-46F1-BE91-14B3DFAA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было сделано</a:t>
            </a:r>
            <a:r>
              <a:rPr lang="en-US" b="1" dirty="0"/>
              <a:t>?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80A-CC96-4457-B692-1A97AB2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Разработаны конфигурации 1С </a:t>
            </a:r>
          </a:p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Разработан сайт</a:t>
            </a:r>
          </a:p>
          <a:p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Выполнены все индивидуальные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31993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C4E-CB8C-4A7D-BBED-5453750F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b="1" dirty="0"/>
              <a:t>#1</a:t>
            </a:r>
            <a:endParaRPr lang="ru-RU" b="1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5F92486-3D51-4DA2-A847-F693CEDD8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904" y="1588168"/>
            <a:ext cx="7276191" cy="4612858"/>
          </a:xfrm>
        </p:spPr>
      </p:pic>
    </p:spTree>
    <p:extLst>
      <p:ext uri="{BB962C8B-B14F-4D97-AF65-F5344CB8AC3E}">
        <p14:creationId xmlns:p14="http://schemas.microsoft.com/office/powerpoint/2010/main" val="4275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7EAB-E806-49F5-8C0A-45796334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</a:t>
            </a:r>
            <a:r>
              <a:rPr lang="en-US" b="1" dirty="0"/>
              <a:t>#1</a:t>
            </a:r>
            <a:endParaRPr lang="ru-RU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325802-6AF2-4D94-828B-AF192F8C3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826" y="1690688"/>
            <a:ext cx="6708347" cy="4612858"/>
          </a:xfrm>
        </p:spPr>
      </p:pic>
    </p:spTree>
    <p:extLst>
      <p:ext uri="{BB962C8B-B14F-4D97-AF65-F5344CB8AC3E}">
        <p14:creationId xmlns:p14="http://schemas.microsoft.com/office/powerpoint/2010/main" val="26267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56F8-0049-482B-B8E9-8B9E343E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b="1" dirty="0"/>
              <a:t>#1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7B25D-8D12-487A-A3B1-85CBF0A3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103" y="1566862"/>
            <a:ext cx="6713793" cy="4926013"/>
          </a:xfrm>
        </p:spPr>
      </p:pic>
    </p:spTree>
    <p:extLst>
      <p:ext uri="{BB962C8B-B14F-4D97-AF65-F5344CB8AC3E}">
        <p14:creationId xmlns:p14="http://schemas.microsoft.com/office/powerpoint/2010/main" val="8242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4111-AC84-4D5D-B658-6E637844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</a:t>
            </a:r>
            <a:r>
              <a:rPr lang="en-US" b="1" dirty="0"/>
              <a:t>#1</a:t>
            </a:r>
            <a:endParaRPr lang="ru-RU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50B52-E479-4621-9E68-217E72CB6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664" y="2023274"/>
            <a:ext cx="6446671" cy="3901564"/>
          </a:xfrm>
        </p:spPr>
      </p:pic>
    </p:spTree>
    <p:extLst>
      <p:ext uri="{BB962C8B-B14F-4D97-AF65-F5344CB8AC3E}">
        <p14:creationId xmlns:p14="http://schemas.microsoft.com/office/powerpoint/2010/main" val="366755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955-BEE4-40B5-BC6B-9DB34D15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</a:t>
            </a:r>
            <a:r>
              <a:rPr lang="en-US" b="1" dirty="0"/>
              <a:t>#2</a:t>
            </a:r>
            <a:endParaRPr lang="ru-RU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C583A5-8A57-44F6-B044-38650A52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968" y="2052635"/>
            <a:ext cx="4006516" cy="27527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547CD-B732-4618-954A-D1913AF2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16" y="1900234"/>
            <a:ext cx="410276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103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Практика</vt:lpstr>
      <vt:lpstr>Организация</vt:lpstr>
      <vt:lpstr>Техника безопасности</vt:lpstr>
      <vt:lpstr>Что было сделано?</vt:lpstr>
      <vt:lpstr>Конфигурация #1</vt:lpstr>
      <vt:lpstr>Конфигурация #1</vt:lpstr>
      <vt:lpstr>Конфигурация #1</vt:lpstr>
      <vt:lpstr>Конфигурация #1</vt:lpstr>
      <vt:lpstr>Конфигурация #2</vt:lpstr>
      <vt:lpstr>1С Конфигурация</vt:lpstr>
      <vt:lpstr>Отчет по платежам</vt:lpstr>
      <vt:lpstr>Отчет по продажам</vt:lpstr>
      <vt:lpstr>Отчет по складу</vt:lpstr>
      <vt:lpstr>Сайт</vt:lpstr>
      <vt:lpstr>QR-Коды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</dc:title>
  <dc:creator>Admin</dc:creator>
  <cp:lastModifiedBy>Admin</cp:lastModifiedBy>
  <cp:revision>22</cp:revision>
  <dcterms:created xsi:type="dcterms:W3CDTF">2024-11-24T16:32:22Z</dcterms:created>
  <dcterms:modified xsi:type="dcterms:W3CDTF">2024-11-24T17:57:12Z</dcterms:modified>
</cp:coreProperties>
</file>