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F567A-1041-4E9B-A35B-DB0A0E7BAD7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2C69C-8C6E-4916-B5E8-D5F671F3D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1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안녕하세요 발표자 권지훈입니다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애니타임</a:t>
            </a:r>
            <a:r>
              <a:rPr lang="ko-KR" altLang="en-US" baseline="0" dirty="0"/>
              <a:t> 비대면 유기동물 입양 플랫폼 발표를 시작하겠습니다</a:t>
            </a:r>
            <a:r>
              <a:rPr lang="en-US" altLang="ko-KR" baseline="0" dirty="0"/>
              <a:t>.</a:t>
            </a:r>
          </a:p>
          <a:p>
            <a:br>
              <a:rPr lang="en-US" altLang="ko-KR" baseline="0" dirty="0"/>
            </a:br>
            <a:r>
              <a:rPr lang="ko-KR" altLang="en-US" baseline="0" dirty="0"/>
              <a:t>저희 </a:t>
            </a:r>
            <a:endParaRPr lang="en-US" altLang="ko-KR" dirty="0"/>
          </a:p>
          <a:p>
            <a:r>
              <a:rPr lang="en-US" altLang="ko-KR" dirty="0"/>
              <a:t>1:40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B5AAC-674B-45A2-B55E-622070C721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2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www.youtube.com/watch?v=eMULvYNzrww" TargetMode="External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3" Type="http://schemas.openxmlformats.org/officeDocument/2006/relationships/image" Target="../media/image36.png"/><Relationship Id="rId21" Type="http://schemas.openxmlformats.org/officeDocument/2006/relationships/image" Target="../media/image62.png"/><Relationship Id="rId7" Type="http://schemas.openxmlformats.org/officeDocument/2006/relationships/image" Target="../media/image30.png"/><Relationship Id="rId12" Type="http://schemas.openxmlformats.org/officeDocument/2006/relationships/image" Target="../media/image54.png"/><Relationship Id="rId17" Type="http://schemas.openxmlformats.org/officeDocument/2006/relationships/image" Target="../media/image58.png"/><Relationship Id="rId2" Type="http://schemas.openxmlformats.org/officeDocument/2006/relationships/image" Target="../media/image1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5" Type="http://schemas.openxmlformats.org/officeDocument/2006/relationships/image" Target="../media/image56.png"/><Relationship Id="rId10" Type="http://schemas.openxmlformats.org/officeDocument/2006/relationships/image" Target="../media/image42.png"/><Relationship Id="rId19" Type="http://schemas.openxmlformats.org/officeDocument/2006/relationships/image" Target="../media/image60.png"/><Relationship Id="rId4" Type="http://schemas.openxmlformats.org/officeDocument/2006/relationships/image" Target="../media/image2.png"/><Relationship Id="rId9" Type="http://schemas.openxmlformats.org/officeDocument/2006/relationships/image" Target="../media/image52.png"/><Relationship Id="rId14" Type="http://schemas.openxmlformats.org/officeDocument/2006/relationships/image" Target="../media/image44.png"/><Relationship Id="rId22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32.png"/><Relationship Id="rId5" Type="http://schemas.openxmlformats.org/officeDocument/2006/relationships/hyperlink" Target="https://i9a208.p.ssafy.io/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64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26" Type="http://schemas.openxmlformats.org/officeDocument/2006/relationships/image" Target="../media/image90.png"/><Relationship Id="rId39" Type="http://schemas.openxmlformats.org/officeDocument/2006/relationships/image" Target="../media/image103.png"/><Relationship Id="rId21" Type="http://schemas.openxmlformats.org/officeDocument/2006/relationships/image" Target="../media/image85.png"/><Relationship Id="rId34" Type="http://schemas.openxmlformats.org/officeDocument/2006/relationships/image" Target="../media/image98.png"/><Relationship Id="rId42" Type="http://schemas.openxmlformats.org/officeDocument/2006/relationships/image" Target="../media/image106.png"/><Relationship Id="rId47" Type="http://schemas.openxmlformats.org/officeDocument/2006/relationships/image" Target="../media/image111.png"/><Relationship Id="rId50" Type="http://schemas.openxmlformats.org/officeDocument/2006/relationships/image" Target="../media/image32.png"/><Relationship Id="rId7" Type="http://schemas.openxmlformats.org/officeDocument/2006/relationships/image" Target="../media/image71.png"/><Relationship Id="rId2" Type="http://schemas.openxmlformats.org/officeDocument/2006/relationships/image" Target="../media/image1.png"/><Relationship Id="rId16" Type="http://schemas.openxmlformats.org/officeDocument/2006/relationships/image" Target="../media/image80.png"/><Relationship Id="rId29" Type="http://schemas.openxmlformats.org/officeDocument/2006/relationships/image" Target="../media/image93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32" Type="http://schemas.openxmlformats.org/officeDocument/2006/relationships/image" Target="../media/image96.png"/><Relationship Id="rId37" Type="http://schemas.openxmlformats.org/officeDocument/2006/relationships/image" Target="../media/image101.png"/><Relationship Id="rId40" Type="http://schemas.openxmlformats.org/officeDocument/2006/relationships/image" Target="../media/image104.png"/><Relationship Id="rId45" Type="http://schemas.openxmlformats.org/officeDocument/2006/relationships/image" Target="../media/image109.png"/><Relationship Id="rId5" Type="http://schemas.openxmlformats.org/officeDocument/2006/relationships/image" Target="../media/image2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36" Type="http://schemas.openxmlformats.org/officeDocument/2006/relationships/image" Target="../media/image100.png"/><Relationship Id="rId49" Type="http://schemas.openxmlformats.org/officeDocument/2006/relationships/image" Target="../media/image31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31" Type="http://schemas.openxmlformats.org/officeDocument/2006/relationships/image" Target="../media/image95.png"/><Relationship Id="rId44" Type="http://schemas.openxmlformats.org/officeDocument/2006/relationships/image" Target="../media/image108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Relationship Id="rId30" Type="http://schemas.openxmlformats.org/officeDocument/2006/relationships/image" Target="../media/image94.png"/><Relationship Id="rId35" Type="http://schemas.openxmlformats.org/officeDocument/2006/relationships/image" Target="../media/image99.png"/><Relationship Id="rId43" Type="http://schemas.openxmlformats.org/officeDocument/2006/relationships/image" Target="../media/image107.png"/><Relationship Id="rId48" Type="http://schemas.openxmlformats.org/officeDocument/2006/relationships/image" Target="../media/image30.png"/><Relationship Id="rId8" Type="http://schemas.openxmlformats.org/officeDocument/2006/relationships/image" Target="../media/image72.png"/><Relationship Id="rId3" Type="http://schemas.openxmlformats.org/officeDocument/2006/relationships/image" Target="../media/image68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33" Type="http://schemas.openxmlformats.org/officeDocument/2006/relationships/image" Target="../media/image97.png"/><Relationship Id="rId38" Type="http://schemas.openxmlformats.org/officeDocument/2006/relationships/image" Target="../media/image102.png"/><Relationship Id="rId46" Type="http://schemas.openxmlformats.org/officeDocument/2006/relationships/image" Target="../media/image110.png"/><Relationship Id="rId20" Type="http://schemas.openxmlformats.org/officeDocument/2006/relationships/image" Target="../media/image84.png"/><Relationship Id="rId41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" Type="http://schemas.openxmlformats.org/officeDocument/2006/relationships/image" Target="../media/image69.png"/><Relationship Id="rId21" Type="http://schemas.openxmlformats.org/officeDocument/2006/relationships/image" Target="../media/image128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2" Type="http://schemas.openxmlformats.org/officeDocument/2006/relationships/image" Target="../media/image1.png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28" Type="http://schemas.openxmlformats.org/officeDocument/2006/relationships/image" Target="../media/image31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2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2.png"/><Relationship Id="rId7" Type="http://schemas.openxmlformats.org/officeDocument/2006/relationships/image" Target="../media/image1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238" y="95238"/>
            <a:ext cx="18095238" cy="10095238"/>
            <a:chOff x="95238" y="95238"/>
            <a:chExt cx="18095238" cy="100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38" y="95238"/>
              <a:ext cx="18095238" cy="100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77528" y="945473"/>
            <a:ext cx="15178170" cy="837263"/>
            <a:chOff x="1977528" y="945473"/>
            <a:chExt cx="15178170" cy="83726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977528" y="945473"/>
              <a:ext cx="15178170" cy="837263"/>
              <a:chOff x="1977528" y="945473"/>
              <a:chExt cx="15178170" cy="83726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77528" y="945473"/>
                <a:ext cx="15178170" cy="837263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5688" y="1023404"/>
              <a:ext cx="3922409" cy="8871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16558" y="7143490"/>
            <a:ext cx="1638095" cy="1595553"/>
            <a:chOff x="3916558" y="7143490"/>
            <a:chExt cx="1638095" cy="15955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23547" y="6371750"/>
              <a:ext cx="3276190" cy="319110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6558" y="7143490"/>
              <a:ext cx="1638095" cy="15955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44514" y="7143490"/>
            <a:ext cx="1638095" cy="1595553"/>
            <a:chOff x="9444514" y="7143490"/>
            <a:chExt cx="1638095" cy="15955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1502" y="6371750"/>
              <a:ext cx="3276190" cy="319110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44514" y="7143490"/>
              <a:ext cx="1638095" cy="15955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65052" y="6373490"/>
            <a:ext cx="3268801" cy="3183909"/>
            <a:chOff x="365052" y="6373490"/>
            <a:chExt cx="3268801" cy="318390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5052" y="6373490"/>
              <a:ext cx="3268801" cy="3183909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6275" y="7143490"/>
              <a:ext cx="1634400" cy="159195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978953" y="1522688"/>
            <a:ext cx="18200153" cy="482242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854928" y="5281653"/>
            <a:ext cx="8575858" cy="874212"/>
            <a:chOff x="4854928" y="5281653"/>
            <a:chExt cx="8575858" cy="87421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54928" y="5281653"/>
              <a:ext cx="8575858" cy="87421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414146" y="5235193"/>
            <a:ext cx="9046741" cy="114975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9645" y="8811405"/>
            <a:ext cx="3256286" cy="63721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746500" y="8801881"/>
            <a:ext cx="3296991" cy="65626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507557" y="8811405"/>
            <a:ext cx="3294381" cy="6372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270919" y="8801881"/>
            <a:ext cx="3294381" cy="65626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996091" y="7143490"/>
            <a:ext cx="1638095" cy="1595553"/>
            <a:chOff x="14996091" y="7143490"/>
            <a:chExt cx="1638095" cy="159555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203080" y="6371750"/>
              <a:ext cx="3276190" cy="3191107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996091" y="7143490"/>
              <a:ext cx="1638095" cy="1595553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070986" y="8801881"/>
            <a:ext cx="3253905" cy="65626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834319" y="8811405"/>
            <a:ext cx="3253905" cy="637219"/>
          </a:xfrm>
          <a:prstGeom prst="rect">
            <a:avLst/>
          </a:prstGeom>
        </p:spPr>
      </p:pic>
      <p:grpSp>
        <p:nvGrpSpPr>
          <p:cNvPr id="39" name="그룹 1006"/>
          <p:cNvGrpSpPr/>
          <p:nvPr/>
        </p:nvGrpSpPr>
        <p:grpSpPr>
          <a:xfrm>
            <a:off x="11465079" y="6371750"/>
            <a:ext cx="3276190" cy="3191107"/>
            <a:chOff x="5887524" y="6371750"/>
            <a:chExt cx="3276190" cy="3191107"/>
          </a:xfrm>
        </p:grpSpPr>
        <p:pic>
          <p:nvPicPr>
            <p:cNvPr id="40" name="Object 1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887524" y="6371750"/>
              <a:ext cx="3276190" cy="3191107"/>
            </a:xfrm>
            <a:prstGeom prst="rect">
              <a:avLst/>
            </a:prstGeom>
          </p:spPr>
        </p:pic>
        <p:pic>
          <p:nvPicPr>
            <p:cNvPr id="43" name="Object 2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80536" y="7143490"/>
              <a:ext cx="1638095" cy="1595553"/>
            </a:xfrm>
            <a:prstGeom prst="rect">
              <a:avLst/>
            </a:prstGeom>
          </p:spPr>
        </p:pic>
      </p:grpSp>
      <p:grpSp>
        <p:nvGrpSpPr>
          <p:cNvPr id="47" name="그룹 1010"/>
          <p:cNvGrpSpPr/>
          <p:nvPr/>
        </p:nvGrpSpPr>
        <p:grpSpPr>
          <a:xfrm>
            <a:off x="6668725" y="7124700"/>
            <a:ext cx="1638095" cy="1595553"/>
            <a:chOff x="12257365" y="7143490"/>
            <a:chExt cx="1638095" cy="1595553"/>
          </a:xfrm>
        </p:grpSpPr>
        <p:pic>
          <p:nvPicPr>
            <p:cNvPr id="48" name="Object 4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464353" y="6371750"/>
              <a:ext cx="3276190" cy="3191107"/>
            </a:xfrm>
            <a:prstGeom prst="rect">
              <a:avLst/>
            </a:prstGeom>
          </p:spPr>
        </p:pic>
        <p:pic>
          <p:nvPicPr>
            <p:cNvPr id="49" name="Object 4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257365" y="7143490"/>
              <a:ext cx="1638095" cy="1595553"/>
            </a:xfrm>
            <a:prstGeom prst="rect">
              <a:avLst/>
            </a:prstGeom>
          </p:spPr>
        </p:pic>
      </p:grpSp>
      <p:pic>
        <p:nvPicPr>
          <p:cNvPr id="4" name="Object 45">
            <a:extLst>
              <a:ext uri="{FF2B5EF4-FFF2-40B4-BE49-F238E27FC236}">
                <a16:creationId xmlns:a16="http://schemas.microsoft.com/office/drawing/2014/main" id="{4584B0FB-16CE-B45D-AD04-5DBEC4AA73F4}"/>
              </a:ext>
            </a:extLst>
      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-5239481" y="-251509"/>
            <a:ext cx="27953614" cy="14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3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238" y="95238"/>
            <a:ext cx="18095238" cy="10095238"/>
            <a:chOff x="95238" y="95238"/>
            <a:chExt cx="18095238" cy="100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38" y="95238"/>
              <a:ext cx="18095238" cy="100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1911" y="3633083"/>
            <a:ext cx="8355415" cy="5840059"/>
            <a:chOff x="381911" y="3633083"/>
            <a:chExt cx="8355415" cy="58400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911" y="3633083"/>
              <a:ext cx="8355415" cy="584005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239481" y="-251509"/>
            <a:ext cx="27953614" cy="146318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142857" y="3633083"/>
            <a:ext cx="8355415" cy="5840059"/>
            <a:chOff x="9142857" y="3633083"/>
            <a:chExt cx="8355415" cy="58400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857" y="3633083"/>
              <a:ext cx="8355415" cy="58400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12589" y="4369062"/>
            <a:ext cx="7748841" cy="4160506"/>
            <a:chOff x="9412589" y="4369062"/>
            <a:chExt cx="7748841" cy="416050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12589" y="4369062"/>
              <a:ext cx="7748841" cy="416050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55578" y="1717931"/>
            <a:ext cx="2117706" cy="213110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87442" y="2201237"/>
            <a:ext cx="1016383" cy="960872"/>
            <a:chOff x="787442" y="2201237"/>
            <a:chExt cx="1016383" cy="96087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87442" y="2201237"/>
              <a:ext cx="1016383" cy="960872"/>
              <a:chOff x="787442" y="2201237"/>
              <a:chExt cx="1016383" cy="960872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68" y="1783518"/>
                <a:ext cx="2032766" cy="192174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7442" y="2201237"/>
                <a:ext cx="1016383" cy="960872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7992" y="1749593"/>
              <a:ext cx="2254038" cy="23103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78582" y="4098178"/>
            <a:ext cx="7665833" cy="4702274"/>
            <a:chOff x="678582" y="4098178"/>
            <a:chExt cx="7665833" cy="470227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8582" y="4098178"/>
              <a:ext cx="7665833" cy="4702274"/>
            </a:xfrm>
            <a:prstGeom prst="rect">
              <a:avLst/>
            </a:prstGeom>
          </p:spPr>
        </p:pic>
      </p:grpSp>
      <p:grpSp>
        <p:nvGrpSpPr>
          <p:cNvPr id="2" name="그룹 1003">
            <a:extLst>
              <a:ext uri="{FF2B5EF4-FFF2-40B4-BE49-F238E27FC236}">
                <a16:creationId xmlns:a16="http://schemas.microsoft.com/office/drawing/2014/main" id="{40E7D3E4-320A-BBDC-B5AA-64A995F605D9}"/>
              </a:ext>
            </a:extLst>
          </p:cNvPr>
          <p:cNvGrpSpPr/>
          <p:nvPr/>
        </p:nvGrpSpPr>
        <p:grpSpPr>
          <a:xfrm>
            <a:off x="1977528" y="945473"/>
            <a:ext cx="15178170" cy="837263"/>
            <a:chOff x="1977528" y="945473"/>
            <a:chExt cx="15178170" cy="837263"/>
          </a:xfrm>
        </p:grpSpPr>
        <p:grpSp>
          <p:nvGrpSpPr>
            <p:cNvPr id="4" name="그룹 1004">
              <a:extLst>
                <a:ext uri="{FF2B5EF4-FFF2-40B4-BE49-F238E27FC236}">
                  <a16:creationId xmlns:a16="http://schemas.microsoft.com/office/drawing/2014/main" id="{84DA85DD-D928-9430-16AD-993BC8F5DF20}"/>
                </a:ext>
              </a:extLst>
            </p:cNvPr>
            <p:cNvGrpSpPr/>
            <p:nvPr/>
          </p:nvGrpSpPr>
          <p:grpSpPr>
            <a:xfrm>
              <a:off x="1977528" y="945473"/>
              <a:ext cx="15178170" cy="837263"/>
              <a:chOff x="1977528" y="945473"/>
              <a:chExt cx="15178170" cy="837263"/>
            </a:xfrm>
          </p:grpSpPr>
          <p:pic>
            <p:nvPicPr>
              <p:cNvPr id="7" name="Object 10">
                <a:extLst>
                  <a:ext uri="{FF2B5EF4-FFF2-40B4-BE49-F238E27FC236}">
                    <a16:creationId xmlns:a16="http://schemas.microsoft.com/office/drawing/2014/main" id="{EAF75F29-6C88-89D8-76A4-BAF90926C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977528" y="945473"/>
                <a:ext cx="15178170" cy="837263"/>
              </a:xfrm>
              <a:prstGeom prst="rect">
                <a:avLst/>
              </a:prstGeom>
            </p:spPr>
          </p:pic>
        </p:grpSp>
        <p:pic>
          <p:nvPicPr>
            <p:cNvPr id="5" name="Object 12">
              <a:extLst>
                <a:ext uri="{FF2B5EF4-FFF2-40B4-BE49-F238E27FC236}">
                  <a16:creationId xmlns:a16="http://schemas.microsoft.com/office/drawing/2014/main" id="{69C14341-BE31-A3BA-2D19-A49BFE485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6165" y="901241"/>
              <a:ext cx="6609750" cy="10664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238" y="95238"/>
            <a:ext cx="18095238" cy="10095238"/>
            <a:chOff x="95238" y="95238"/>
            <a:chExt cx="18095238" cy="100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38" y="95238"/>
              <a:ext cx="18095238" cy="100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64662" y="3125754"/>
            <a:ext cx="11260150" cy="6351899"/>
            <a:chOff x="3464662" y="3125754"/>
            <a:chExt cx="11260150" cy="6351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4662" y="3125754"/>
              <a:ext cx="11260150" cy="63518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239481" y="-251509"/>
            <a:ext cx="27953614" cy="1463180"/>
          </a:xfrm>
          <a:prstGeom prst="rect">
            <a:avLst/>
          </a:prstGeom>
        </p:spPr>
      </p:pic>
      <p:pic>
        <p:nvPicPr>
          <p:cNvPr id="16" name="Object 15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51612" y="3097183"/>
            <a:ext cx="6171429" cy="617142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65102" y="1717931"/>
            <a:ext cx="2292744" cy="213110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87442" y="2201237"/>
            <a:ext cx="1016383" cy="960872"/>
            <a:chOff x="787442" y="2201237"/>
            <a:chExt cx="1016383" cy="96087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87442" y="2201237"/>
              <a:ext cx="1016383" cy="960872"/>
              <a:chOff x="787442" y="2201237"/>
              <a:chExt cx="1016383" cy="96087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1968" y="1783518"/>
                <a:ext cx="2032766" cy="1921744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7442" y="2201237"/>
                <a:ext cx="1016383" cy="960872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7992" y="1749593"/>
              <a:ext cx="2254038" cy="23103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238" y="95238"/>
            <a:ext cx="18095238" cy="10095238"/>
            <a:chOff x="95238" y="95238"/>
            <a:chExt cx="18095238" cy="100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38" y="95238"/>
              <a:ext cx="18095238" cy="100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239481" y="-251509"/>
            <a:ext cx="27953614" cy="14631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7528" y="945473"/>
            <a:ext cx="15178170" cy="837263"/>
            <a:chOff x="1977528" y="945473"/>
            <a:chExt cx="15178170" cy="83726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977528" y="945473"/>
              <a:ext cx="15178170" cy="837263"/>
              <a:chOff x="1977528" y="945473"/>
              <a:chExt cx="15178170" cy="83726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77528" y="945473"/>
                <a:ext cx="15178170" cy="837263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46165" y="897469"/>
              <a:ext cx="6266989" cy="107496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65102" y="1839436"/>
            <a:ext cx="3411725" cy="20033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7442" y="2201237"/>
            <a:ext cx="1016383" cy="960872"/>
            <a:chOff x="787442" y="2201237"/>
            <a:chExt cx="1016383" cy="96087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87442" y="2201237"/>
              <a:ext cx="1016383" cy="960872"/>
              <a:chOff x="787442" y="2201237"/>
              <a:chExt cx="1016383" cy="96087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68" y="1783518"/>
                <a:ext cx="2032766" cy="1921744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7442" y="2201237"/>
                <a:ext cx="1016383" cy="960872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2535" y="1749595"/>
              <a:ext cx="2296124" cy="23103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6804" y="3745252"/>
            <a:ext cx="4942857" cy="4940462"/>
            <a:chOff x="936804" y="3745252"/>
            <a:chExt cx="4942857" cy="494046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6804" y="3745252"/>
              <a:ext cx="4942857" cy="494046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40862" y="7078234"/>
            <a:ext cx="1482500" cy="14596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452328" y="3745252"/>
            <a:ext cx="4942857" cy="4942857"/>
            <a:chOff x="6452328" y="3745252"/>
            <a:chExt cx="4942857" cy="49428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52328" y="3745252"/>
              <a:ext cx="4942857" cy="494285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43240" y="7234615"/>
            <a:ext cx="1422139" cy="131259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967852" y="3745252"/>
            <a:ext cx="4942857" cy="4942857"/>
            <a:chOff x="11967852" y="3745252"/>
            <a:chExt cx="4942857" cy="494285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67852" y="3745252"/>
              <a:ext cx="4942857" cy="494285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876076" y="7234615"/>
            <a:ext cx="1422139" cy="131259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448263" y="4741200"/>
            <a:ext cx="1982035" cy="1982035"/>
            <a:chOff x="13448263" y="4741200"/>
            <a:chExt cx="1982035" cy="198203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448263" y="4741200"/>
              <a:ext cx="1982035" cy="198203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974528" y="4741200"/>
            <a:ext cx="1898459" cy="1898459"/>
            <a:chOff x="7974528" y="4741200"/>
            <a:chExt cx="1898459" cy="189845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74528" y="4741200"/>
              <a:ext cx="1898459" cy="189845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00793" y="4549656"/>
            <a:ext cx="2414881" cy="2414881"/>
            <a:chOff x="2200793" y="4549656"/>
            <a:chExt cx="2414881" cy="241488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00793" y="4549656"/>
              <a:ext cx="2414881" cy="24148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238" y="95238"/>
            <a:ext cx="18095238" cy="10095238"/>
            <a:chOff x="95238" y="95238"/>
            <a:chExt cx="18095238" cy="100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38" y="95238"/>
              <a:ext cx="18095238" cy="100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239481" y="-251509"/>
            <a:ext cx="27953614" cy="14631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7528" y="945473"/>
            <a:ext cx="15178170" cy="837263"/>
            <a:chOff x="1977528" y="945473"/>
            <a:chExt cx="15178170" cy="83726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977528" y="945473"/>
              <a:ext cx="15178170" cy="837263"/>
              <a:chOff x="1977528" y="945473"/>
              <a:chExt cx="15178170" cy="83726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77528" y="945473"/>
                <a:ext cx="15178170" cy="837263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46165" y="897469"/>
              <a:ext cx="5581465" cy="107496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65102" y="1847454"/>
            <a:ext cx="5334726" cy="19825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7442" y="2201237"/>
            <a:ext cx="1016383" cy="960872"/>
            <a:chOff x="787442" y="2201237"/>
            <a:chExt cx="1016383" cy="96087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87442" y="2201237"/>
              <a:ext cx="1016383" cy="960872"/>
              <a:chOff x="787442" y="2201237"/>
              <a:chExt cx="1016383" cy="96087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1968" y="1783518"/>
                <a:ext cx="2032766" cy="1921744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7442" y="2201237"/>
                <a:ext cx="1016383" cy="960872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4259" y="1749593"/>
              <a:ext cx="2280000" cy="23103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6804" y="3745252"/>
            <a:ext cx="4942857" cy="4940462"/>
            <a:chOff x="936804" y="3745252"/>
            <a:chExt cx="4942857" cy="494046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6804" y="3745252"/>
              <a:ext cx="4942857" cy="494046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7362" y="7428381"/>
            <a:ext cx="4520779" cy="93310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36099" y="5949070"/>
            <a:ext cx="1541175" cy="122918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4527" y="6581401"/>
            <a:ext cx="3188677" cy="88981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452328" y="3745252"/>
            <a:ext cx="4942857" cy="4942857"/>
            <a:chOff x="6452328" y="3745252"/>
            <a:chExt cx="4942857" cy="494285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52328" y="3745252"/>
              <a:ext cx="4942857" cy="494285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74261" y="5949070"/>
            <a:ext cx="1503556" cy="122918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31402" y="6678364"/>
            <a:ext cx="2294668" cy="72283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967852" y="3745252"/>
            <a:ext cx="4942857" cy="4942857"/>
            <a:chOff x="11967852" y="3745252"/>
            <a:chExt cx="4942857" cy="494285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967852" y="3745252"/>
              <a:ext cx="4942857" cy="494285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351430" y="7416659"/>
            <a:ext cx="4145460" cy="95711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288575" y="5949070"/>
            <a:ext cx="1278080" cy="122918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336193" y="6609164"/>
            <a:ext cx="1990315" cy="79044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853301" y="4468856"/>
            <a:ext cx="1265996" cy="1196821"/>
            <a:chOff x="6853301" y="4468856"/>
            <a:chExt cx="1265996" cy="119682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53301" y="4468856"/>
              <a:ext cx="1265996" cy="119682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77049" y="4468856"/>
            <a:ext cx="1265996" cy="1196821"/>
            <a:chOff x="1277049" y="4468856"/>
            <a:chExt cx="1265996" cy="119682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77049" y="4468856"/>
              <a:ext cx="1265996" cy="119682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429552" y="4468856"/>
            <a:ext cx="1265996" cy="1196821"/>
            <a:chOff x="12429552" y="4468856"/>
            <a:chExt cx="1265996" cy="119682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429552" y="4468856"/>
              <a:ext cx="1265996" cy="11968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238" y="95238"/>
            <a:ext cx="18095238" cy="10095238"/>
            <a:chOff x="95238" y="95238"/>
            <a:chExt cx="18095238" cy="100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38" y="95238"/>
              <a:ext cx="18095238" cy="100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77528" y="945473"/>
            <a:ext cx="15178170" cy="837263"/>
            <a:chOff x="1977528" y="945473"/>
            <a:chExt cx="15178170" cy="83726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977528" y="945473"/>
              <a:ext cx="15178170" cy="837263"/>
              <a:chOff x="1977528" y="945473"/>
              <a:chExt cx="15178170" cy="83726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77528" y="945473"/>
                <a:ext cx="15178170" cy="837263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6165" y="899584"/>
              <a:ext cx="5581465" cy="1063189"/>
            </a:xfrm>
            <a:prstGeom prst="rect">
              <a:avLst/>
            </a:prstGeom>
          </p:spPr>
        </p:pic>
      </p:grpSp>
      <p:pic>
        <p:nvPicPr>
          <p:cNvPr id="12" name="Object 11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4371" y="3193611"/>
            <a:ext cx="13631358" cy="580438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5239481" y="-251509"/>
            <a:ext cx="27953614" cy="146318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74626" y="1951178"/>
            <a:ext cx="2051010" cy="191570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87442" y="2201237"/>
            <a:ext cx="1016383" cy="960872"/>
            <a:chOff x="787442" y="2201237"/>
            <a:chExt cx="1016383" cy="96087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87442" y="2201237"/>
              <a:ext cx="1016383" cy="960872"/>
              <a:chOff x="787442" y="2201237"/>
              <a:chExt cx="1016383" cy="96087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41968" y="1783518"/>
                <a:ext cx="2032766" cy="192174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87442" y="2201237"/>
                <a:ext cx="1016383" cy="960872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7992" y="1749593"/>
              <a:ext cx="2254038" cy="23103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238" y="95238"/>
            <a:ext cx="18095238" cy="10095238"/>
            <a:chOff x="95238" y="95238"/>
            <a:chExt cx="18095238" cy="100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38" y="95238"/>
              <a:ext cx="18095238" cy="100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1911" y="1900350"/>
            <a:ext cx="5555888" cy="19825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239481" y="-251509"/>
            <a:ext cx="27953614" cy="14631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7528" y="945473"/>
            <a:ext cx="15178170" cy="837263"/>
            <a:chOff x="1977528" y="945473"/>
            <a:chExt cx="15178170" cy="83726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977528" y="945473"/>
              <a:ext cx="15178170" cy="837263"/>
              <a:chOff x="1977528" y="945473"/>
              <a:chExt cx="15178170" cy="83726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977528" y="945473"/>
                <a:ext cx="15178170" cy="837263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6164" y="901241"/>
              <a:ext cx="8152181" cy="10664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46627" y="2969528"/>
            <a:ext cx="12846709" cy="6398352"/>
            <a:chOff x="2746627" y="2969528"/>
            <a:chExt cx="12846709" cy="639835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765079" y="3412053"/>
              <a:ext cx="8755556" cy="5955827"/>
              <a:chOff x="4765079" y="3412053"/>
              <a:chExt cx="8755556" cy="5955827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765079" y="3412053"/>
                <a:ext cx="8755556" cy="595582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746627" y="6109003"/>
              <a:ext cx="1044116" cy="925062"/>
              <a:chOff x="2746627" y="6109003"/>
              <a:chExt cx="1044116" cy="92506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746627" y="6109003"/>
                <a:ext cx="1044116" cy="92506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850320" y="4247300"/>
              <a:ext cx="836730" cy="895557"/>
              <a:chOff x="2850320" y="4247300"/>
              <a:chExt cx="836730" cy="8955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850320" y="4247300"/>
                <a:ext cx="836730" cy="8955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4650479" y="7995620"/>
              <a:ext cx="835537" cy="738249"/>
              <a:chOff x="14650479" y="7995620"/>
              <a:chExt cx="835537" cy="73824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650479" y="7995620"/>
                <a:ext cx="835537" cy="73824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4650479" y="4216467"/>
              <a:ext cx="936572" cy="763455"/>
              <a:chOff x="14650479" y="4216467"/>
              <a:chExt cx="936572" cy="763455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650479" y="4216467"/>
                <a:ext cx="936572" cy="76345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856836" y="2969528"/>
              <a:ext cx="2312635" cy="1329100"/>
              <a:chOff x="3856836" y="2969528"/>
              <a:chExt cx="2312635" cy="132910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856836" y="2969528"/>
                <a:ext cx="2312635" cy="132910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413383" y="4403700"/>
              <a:ext cx="582758" cy="582758"/>
              <a:chOff x="4413383" y="4403700"/>
              <a:chExt cx="582758" cy="582758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413383" y="4403700"/>
                <a:ext cx="582758" cy="582758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3790743" y="3999064"/>
              <a:ext cx="564025" cy="599130"/>
              <a:chOff x="3790743" y="3999064"/>
              <a:chExt cx="564025" cy="599130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790743" y="3999064"/>
                <a:ext cx="564025" cy="59913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4260897" y="4335386"/>
              <a:ext cx="876039" cy="826607"/>
              <a:chOff x="4260897" y="4335386"/>
              <a:chExt cx="876039" cy="826607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260897" y="4335386"/>
                <a:ext cx="876039" cy="82660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3687050" y="4641507"/>
              <a:ext cx="726333" cy="107143"/>
              <a:chOff x="3687050" y="4641507"/>
              <a:chExt cx="726333" cy="107143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687050" y="4641507"/>
                <a:ext cx="726333" cy="10714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9374562" y="5763185"/>
              <a:ext cx="1255752" cy="1270880"/>
              <a:chOff x="9374562" y="5763185"/>
              <a:chExt cx="1255752" cy="1270880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9374562" y="6042358"/>
                <a:ext cx="1255752" cy="991707"/>
                <a:chOff x="9374562" y="6042358"/>
                <a:chExt cx="1255752" cy="991707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9374562" y="6042358"/>
                  <a:ext cx="1255752" cy="991707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그룹 1017"/>
              <p:cNvGrpSpPr/>
              <p:nvPr/>
            </p:nvGrpSpPr>
            <p:grpSpPr>
              <a:xfrm>
                <a:off x="9383346" y="5763185"/>
                <a:ext cx="1161905" cy="1182039"/>
                <a:chOff x="9383346" y="5763185"/>
                <a:chExt cx="1161905" cy="1182039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9568893" y="5763185"/>
                  <a:ext cx="869222" cy="506423"/>
                  <a:chOff x="9568893" y="5763185"/>
                  <a:chExt cx="869222" cy="506423"/>
                </a:xfrm>
              </p:grpSpPr>
              <p:pic>
                <p:nvPicPr>
                  <p:cNvPr id="50" name="Object 49"/>
                  <p:cNvPicPr>
                    <a:picLocks noChangeAspect="1"/>
                  </p:cNvPicPr>
                  <p:nvPr/>
                </p:nvPicPr>
                <p:blipFill>
                  <a:blip r:embed="rId18" cstate="print"/>
                  <a:stretch>
                    <a:fillRect/>
                  </a:stretch>
                </p:blipFill>
                <p:spPr>
                  <a:xfrm>
                    <a:off x="9568893" y="5763185"/>
                    <a:ext cx="869222" cy="506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9383346" y="6288081"/>
                  <a:ext cx="1159450" cy="652190"/>
                  <a:chOff x="9383346" y="6288081"/>
                  <a:chExt cx="1159450" cy="652190"/>
                </a:xfrm>
              </p:grpSpPr>
              <p:pic>
                <p:nvPicPr>
                  <p:cNvPr id="53" name="Object 52"/>
                  <p:cNvPicPr>
                    <a:picLocks noChangeAspect="1"/>
                  </p:cNvPicPr>
                  <p:nvPr/>
                </p:nvPicPr>
                <p:blipFill>
                  <a:blip r:embed="rId19" cstate="print"/>
                  <a:stretch>
                    <a:fillRect/>
                  </a:stretch>
                </p:blipFill>
                <p:spPr>
                  <a:xfrm>
                    <a:off x="9383346" y="6288081"/>
                    <a:ext cx="1159450" cy="65219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9142857" y="3805603"/>
              <a:ext cx="3356971" cy="1585182"/>
              <a:chOff x="9142857" y="3805603"/>
              <a:chExt cx="3356971" cy="158518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9142857" y="4155404"/>
                <a:ext cx="3356971" cy="1235381"/>
                <a:chOff x="9142857" y="4155404"/>
                <a:chExt cx="3356971" cy="1235381"/>
              </a:xfrm>
            </p:grpSpPr>
            <p:pic>
              <p:nvPicPr>
                <p:cNvPr id="59" name="Object 58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9142857" y="4155404"/>
                  <a:ext cx="3356971" cy="1235381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9338069" y="4492657"/>
                <a:ext cx="701339" cy="680721"/>
                <a:chOff x="9338069" y="4492657"/>
                <a:chExt cx="701339" cy="680721"/>
              </a:xfrm>
            </p:grpSpPr>
            <p:pic>
              <p:nvPicPr>
                <p:cNvPr id="62" name="Object 61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9338069" y="4492657"/>
                  <a:ext cx="701339" cy="680721"/>
                </a:xfrm>
                <a:prstGeom prst="rect">
                  <a:avLst/>
                </a:prstGeom>
              </p:spPr>
            </p:pic>
          </p:grpSp>
          <p:grpSp>
            <p:nvGrpSpPr>
              <p:cNvPr id="1023" name="그룹 1023"/>
              <p:cNvGrpSpPr/>
              <p:nvPr/>
            </p:nvGrpSpPr>
            <p:grpSpPr>
              <a:xfrm>
                <a:off x="9374308" y="3805603"/>
                <a:ext cx="1082801" cy="630857"/>
                <a:chOff x="9374308" y="3805603"/>
                <a:chExt cx="1082801" cy="630857"/>
              </a:xfrm>
            </p:grpSpPr>
            <p:pic>
              <p:nvPicPr>
                <p:cNvPr id="65" name="Object 64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9374308" y="3805603"/>
                  <a:ext cx="1082801" cy="630857"/>
                </a:xfrm>
                <a:prstGeom prst="rect">
                  <a:avLst/>
                </a:prstGeom>
              </p:spPr>
            </p:pic>
          </p:grpSp>
          <p:grpSp>
            <p:nvGrpSpPr>
              <p:cNvPr id="1024" name="그룹 1024"/>
              <p:cNvGrpSpPr/>
              <p:nvPr/>
            </p:nvGrpSpPr>
            <p:grpSpPr>
              <a:xfrm>
                <a:off x="10130526" y="4492657"/>
                <a:ext cx="638671" cy="712313"/>
                <a:chOff x="10130526" y="4492657"/>
                <a:chExt cx="638671" cy="712313"/>
              </a:xfrm>
            </p:grpSpPr>
            <p:pic>
              <p:nvPicPr>
                <p:cNvPr id="68" name="Object 67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0130526" y="4492657"/>
                  <a:ext cx="638671" cy="712313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10664256" y="4307446"/>
                <a:ext cx="1003774" cy="1003774"/>
                <a:chOff x="10664256" y="4307446"/>
                <a:chExt cx="1003774" cy="1003774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10664256" y="4307446"/>
                  <a:ext cx="1003774" cy="1003774"/>
                </a:xfrm>
                <a:prstGeom prst="rect">
                  <a:avLst/>
                </a:prstGeom>
              </p:spPr>
            </p:pic>
          </p:grpSp>
          <p:grpSp>
            <p:nvGrpSpPr>
              <p:cNvPr id="1026" name="그룹 1026"/>
              <p:cNvGrpSpPr/>
              <p:nvPr/>
            </p:nvGrpSpPr>
            <p:grpSpPr>
              <a:xfrm>
                <a:off x="11581545" y="4420962"/>
                <a:ext cx="704264" cy="704264"/>
                <a:chOff x="11581545" y="4420962"/>
                <a:chExt cx="704264" cy="704264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11581545" y="4420962"/>
                  <a:ext cx="704264" cy="7042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7" name="그룹 1027"/>
            <p:cNvGrpSpPr/>
            <p:nvPr/>
          </p:nvGrpSpPr>
          <p:grpSpPr>
            <a:xfrm>
              <a:off x="9785109" y="7481866"/>
              <a:ext cx="2301039" cy="1567243"/>
              <a:chOff x="9785109" y="7481866"/>
              <a:chExt cx="2301039" cy="1567243"/>
            </a:xfrm>
          </p:grpSpPr>
          <p:grpSp>
            <p:nvGrpSpPr>
              <p:cNvPr id="1028" name="그룹 1028"/>
              <p:cNvGrpSpPr/>
              <p:nvPr/>
            </p:nvGrpSpPr>
            <p:grpSpPr>
              <a:xfrm>
                <a:off x="9785109" y="7824735"/>
                <a:ext cx="2301039" cy="1217972"/>
                <a:chOff x="9785109" y="7824735"/>
                <a:chExt cx="2301039" cy="1217972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9785109" y="7824735"/>
                  <a:ext cx="2301039" cy="1217972"/>
                </a:xfrm>
                <a:prstGeom prst="rect">
                  <a:avLst/>
                </a:prstGeom>
              </p:spPr>
            </p:pic>
          </p:grpSp>
          <p:grpSp>
            <p:nvGrpSpPr>
              <p:cNvPr id="1029" name="그룹 1029"/>
              <p:cNvGrpSpPr/>
              <p:nvPr/>
            </p:nvGrpSpPr>
            <p:grpSpPr>
              <a:xfrm>
                <a:off x="9940412" y="8096728"/>
                <a:ext cx="945269" cy="945979"/>
                <a:chOff x="9940412" y="8096728"/>
                <a:chExt cx="945269" cy="945979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9940412" y="8096728"/>
                  <a:ext cx="945269" cy="945979"/>
                </a:xfrm>
                <a:prstGeom prst="rect">
                  <a:avLst/>
                </a:prstGeom>
              </p:spPr>
            </p:pic>
          </p:grpSp>
          <p:grpSp>
            <p:nvGrpSpPr>
              <p:cNvPr id="1030" name="그룹 1030"/>
              <p:cNvGrpSpPr/>
              <p:nvPr/>
            </p:nvGrpSpPr>
            <p:grpSpPr>
              <a:xfrm>
                <a:off x="10885681" y="8077533"/>
                <a:ext cx="923875" cy="965174"/>
                <a:chOff x="10885681" y="8077533"/>
                <a:chExt cx="923875" cy="965174"/>
              </a:xfrm>
            </p:grpSpPr>
            <p:pic>
              <p:nvPicPr>
                <p:cNvPr id="85" name="Object 84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10885681" y="8077533"/>
                  <a:ext cx="923875" cy="965174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10023778" y="7481866"/>
                <a:ext cx="1067542" cy="621967"/>
                <a:chOff x="10023778" y="7481866"/>
                <a:chExt cx="1067542" cy="621967"/>
              </a:xfrm>
            </p:grpSpPr>
            <p:pic>
              <p:nvPicPr>
                <p:cNvPr id="88" name="Object 87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10023778" y="7481866"/>
                  <a:ext cx="1067542" cy="62196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11175257" y="5775883"/>
              <a:ext cx="1255752" cy="1270880"/>
              <a:chOff x="11175257" y="5775883"/>
              <a:chExt cx="1255752" cy="1270880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11175257" y="6055056"/>
                <a:ext cx="1255752" cy="991707"/>
                <a:chOff x="11175257" y="6055056"/>
                <a:chExt cx="1255752" cy="991707"/>
              </a:xfrm>
            </p:grpSpPr>
            <p:pic>
              <p:nvPicPr>
                <p:cNvPr id="93" name="Object 92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1175257" y="6055056"/>
                  <a:ext cx="1255752" cy="991707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11368620" y="6294681"/>
                <a:ext cx="785015" cy="596479"/>
                <a:chOff x="11368620" y="6294681"/>
                <a:chExt cx="785015" cy="596479"/>
              </a:xfrm>
            </p:grpSpPr>
            <p:pic>
              <p:nvPicPr>
                <p:cNvPr id="96" name="Object 95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11368620" y="6294681"/>
                  <a:ext cx="785015" cy="596479"/>
                </a:xfrm>
                <a:prstGeom prst="rect">
                  <a:avLst/>
                </a:prstGeom>
              </p:spPr>
            </p:pic>
          </p:grpSp>
          <p:grpSp>
            <p:nvGrpSpPr>
              <p:cNvPr id="1035" name="그룹 1035"/>
              <p:cNvGrpSpPr/>
              <p:nvPr/>
            </p:nvGrpSpPr>
            <p:grpSpPr>
              <a:xfrm>
                <a:off x="11369589" y="5775883"/>
                <a:ext cx="869222" cy="506423"/>
                <a:chOff x="11369589" y="5775883"/>
                <a:chExt cx="869222" cy="506423"/>
              </a:xfrm>
            </p:grpSpPr>
            <p:pic>
              <p:nvPicPr>
                <p:cNvPr id="99" name="Object 98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1369589" y="5775883"/>
                  <a:ext cx="869222" cy="5064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6" name="그룹 1036"/>
            <p:cNvGrpSpPr/>
            <p:nvPr/>
          </p:nvGrpSpPr>
          <p:grpSpPr>
            <a:xfrm>
              <a:off x="5821024" y="7741960"/>
              <a:ext cx="1115203" cy="1154822"/>
              <a:chOff x="5821024" y="7741960"/>
              <a:chExt cx="1115203" cy="1154822"/>
            </a:xfrm>
          </p:grpSpPr>
          <p:pic>
            <p:nvPicPr>
              <p:cNvPr id="103" name="Object 102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5821024" y="7741960"/>
                <a:ext cx="1115203" cy="1154822"/>
              </a:xfrm>
              <a:prstGeom prst="rect">
                <a:avLst/>
              </a:prstGeom>
            </p:spPr>
          </p:pic>
        </p:grpSp>
        <p:grpSp>
          <p:nvGrpSpPr>
            <p:cNvPr id="1037" name="그룹 1037"/>
            <p:cNvGrpSpPr/>
            <p:nvPr/>
          </p:nvGrpSpPr>
          <p:grpSpPr>
            <a:xfrm>
              <a:off x="2898196" y="7921768"/>
              <a:ext cx="835318" cy="835318"/>
              <a:chOff x="2898196" y="7921768"/>
              <a:chExt cx="835318" cy="835318"/>
            </a:xfrm>
          </p:grpSpPr>
          <p:pic>
            <p:nvPicPr>
              <p:cNvPr id="106" name="Object 105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2898196" y="7921768"/>
                <a:ext cx="835318" cy="835318"/>
              </a:xfrm>
              <a:prstGeom prst="rect">
                <a:avLst/>
              </a:prstGeom>
            </p:spPr>
          </p:pic>
        </p:grpSp>
        <p:grpSp>
          <p:nvGrpSpPr>
            <p:cNvPr id="1038" name="그룹 1038"/>
            <p:cNvGrpSpPr/>
            <p:nvPr/>
          </p:nvGrpSpPr>
          <p:grpSpPr>
            <a:xfrm>
              <a:off x="2793797" y="7824326"/>
              <a:ext cx="1044116" cy="990092"/>
              <a:chOff x="2793797" y="7824326"/>
              <a:chExt cx="1044116" cy="990092"/>
            </a:xfrm>
          </p:grpSpPr>
          <p:pic>
            <p:nvPicPr>
              <p:cNvPr id="109" name="Object 108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2793797" y="7824326"/>
                <a:ext cx="1044116" cy="990092"/>
              </a:xfrm>
              <a:prstGeom prst="rect">
                <a:avLst/>
              </a:prstGeom>
            </p:spPr>
          </p:pic>
        </p:grpSp>
        <p:grpSp>
          <p:nvGrpSpPr>
            <p:cNvPr id="1039" name="그룹 1039"/>
            <p:cNvGrpSpPr/>
            <p:nvPr/>
          </p:nvGrpSpPr>
          <p:grpSpPr>
            <a:xfrm>
              <a:off x="12496278" y="4632073"/>
              <a:ext cx="2157751" cy="107143"/>
              <a:chOff x="12496278" y="4632073"/>
              <a:chExt cx="2157751" cy="107143"/>
            </a:xfrm>
          </p:grpSpPr>
          <p:pic>
            <p:nvPicPr>
              <p:cNvPr id="112" name="Object 111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12496278" y="4632073"/>
                <a:ext cx="2157751" cy="107143"/>
              </a:xfrm>
              <a:prstGeom prst="rect">
                <a:avLst/>
              </a:prstGeom>
            </p:spPr>
          </p:pic>
        </p:grpSp>
        <p:grpSp>
          <p:nvGrpSpPr>
            <p:cNvPr id="1040" name="그룹 1040"/>
            <p:cNvGrpSpPr/>
            <p:nvPr/>
          </p:nvGrpSpPr>
          <p:grpSpPr>
            <a:xfrm>
              <a:off x="5085714" y="4587936"/>
              <a:ext cx="4019048" cy="107143"/>
              <a:chOff x="5085714" y="4587936"/>
              <a:chExt cx="4019048" cy="107143"/>
            </a:xfrm>
          </p:grpSpPr>
          <p:pic>
            <p:nvPicPr>
              <p:cNvPr id="115" name="Object 114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5085714" y="4587936"/>
                <a:ext cx="4019048" cy="107143"/>
              </a:xfrm>
              <a:prstGeom prst="rect">
                <a:avLst/>
              </a:prstGeom>
            </p:spPr>
          </p:pic>
        </p:grpSp>
        <p:grpSp>
          <p:nvGrpSpPr>
            <p:cNvPr id="1041" name="그룹 1041"/>
            <p:cNvGrpSpPr/>
            <p:nvPr/>
          </p:nvGrpSpPr>
          <p:grpSpPr>
            <a:xfrm>
              <a:off x="3810421" y="8265800"/>
              <a:ext cx="2190476" cy="107143"/>
              <a:chOff x="3810421" y="8265800"/>
              <a:chExt cx="2190476" cy="107143"/>
            </a:xfrm>
          </p:grpSpPr>
          <p:pic>
            <p:nvPicPr>
              <p:cNvPr id="118" name="Object 117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3810421" y="8265800"/>
                <a:ext cx="2190476" cy="107143"/>
              </a:xfrm>
              <a:prstGeom prst="rect">
                <a:avLst/>
              </a:prstGeom>
            </p:spPr>
          </p:pic>
        </p:grpSp>
        <p:grpSp>
          <p:nvGrpSpPr>
            <p:cNvPr id="1042" name="그룹 1042"/>
            <p:cNvGrpSpPr/>
            <p:nvPr/>
          </p:nvGrpSpPr>
          <p:grpSpPr>
            <a:xfrm>
              <a:off x="6800151" y="8418161"/>
              <a:ext cx="2985442" cy="107143"/>
              <a:chOff x="6800151" y="8418161"/>
              <a:chExt cx="2985442" cy="107143"/>
            </a:xfrm>
          </p:grpSpPr>
          <p:pic>
            <p:nvPicPr>
              <p:cNvPr id="121" name="Object 120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6800151" y="8418161"/>
                <a:ext cx="2985442" cy="107143"/>
              </a:xfrm>
              <a:prstGeom prst="rect">
                <a:avLst/>
              </a:prstGeom>
            </p:spPr>
          </p:pic>
        </p:grpSp>
        <p:grpSp>
          <p:nvGrpSpPr>
            <p:cNvPr id="1043" name="그룹 1043"/>
            <p:cNvGrpSpPr/>
            <p:nvPr/>
          </p:nvGrpSpPr>
          <p:grpSpPr>
            <a:xfrm>
              <a:off x="2875193" y="7424345"/>
              <a:ext cx="887726" cy="107143"/>
              <a:chOff x="2875193" y="7424345"/>
              <a:chExt cx="887726" cy="107143"/>
            </a:xfrm>
          </p:grpSpPr>
          <p:pic>
            <p:nvPicPr>
              <p:cNvPr id="124" name="Object 123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 rot="5400000">
                <a:off x="2875193" y="7424345"/>
                <a:ext cx="887726" cy="107143"/>
              </a:xfrm>
              <a:prstGeom prst="rect">
                <a:avLst/>
              </a:prstGeom>
            </p:spPr>
          </p:pic>
        </p:grpSp>
        <p:grpSp>
          <p:nvGrpSpPr>
            <p:cNvPr id="1044" name="그룹 1044"/>
            <p:cNvGrpSpPr/>
            <p:nvPr/>
          </p:nvGrpSpPr>
          <p:grpSpPr>
            <a:xfrm>
              <a:off x="8367499" y="4872778"/>
              <a:ext cx="771429" cy="107143"/>
              <a:chOff x="8367499" y="4872778"/>
              <a:chExt cx="771429" cy="107143"/>
            </a:xfrm>
          </p:grpSpPr>
          <p:pic>
            <p:nvPicPr>
              <p:cNvPr id="127" name="Object 126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8367499" y="4872778"/>
                <a:ext cx="771429" cy="107143"/>
              </a:xfrm>
              <a:prstGeom prst="rect">
                <a:avLst/>
              </a:prstGeom>
            </p:spPr>
          </p:pic>
        </p:grpSp>
        <p:grpSp>
          <p:nvGrpSpPr>
            <p:cNvPr id="1045" name="그룹 1045"/>
            <p:cNvGrpSpPr/>
            <p:nvPr/>
          </p:nvGrpSpPr>
          <p:grpSpPr>
            <a:xfrm>
              <a:off x="6600640" y="6672931"/>
              <a:ext cx="3564433" cy="35714"/>
              <a:chOff x="6600640" y="6672931"/>
              <a:chExt cx="3564433" cy="35714"/>
            </a:xfrm>
          </p:grpSpPr>
          <p:pic>
            <p:nvPicPr>
              <p:cNvPr id="130" name="Object 129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 rot="-5400000">
                <a:off x="6600640" y="6672931"/>
                <a:ext cx="3564433" cy="35714"/>
              </a:xfrm>
              <a:prstGeom prst="rect">
                <a:avLst/>
              </a:prstGeom>
            </p:spPr>
          </p:pic>
        </p:grpSp>
        <p:grpSp>
          <p:nvGrpSpPr>
            <p:cNvPr id="1046" name="그룹 1046"/>
            <p:cNvGrpSpPr/>
            <p:nvPr/>
          </p:nvGrpSpPr>
          <p:grpSpPr>
            <a:xfrm>
              <a:off x="5748824" y="6412265"/>
              <a:ext cx="3600000" cy="35714"/>
              <a:chOff x="5748824" y="6412265"/>
              <a:chExt cx="3600000" cy="35714"/>
            </a:xfrm>
          </p:grpSpPr>
          <p:pic>
            <p:nvPicPr>
              <p:cNvPr id="133" name="Object 132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 rot="-5400000">
                <a:off x="5748824" y="6412265"/>
                <a:ext cx="3600000" cy="35714"/>
              </a:xfrm>
              <a:prstGeom prst="rect">
                <a:avLst/>
              </a:prstGeom>
            </p:spPr>
          </p:pic>
        </p:grpSp>
        <p:grpSp>
          <p:nvGrpSpPr>
            <p:cNvPr id="1047" name="그룹 1047"/>
            <p:cNvGrpSpPr/>
            <p:nvPr/>
          </p:nvGrpSpPr>
          <p:grpSpPr>
            <a:xfrm>
              <a:off x="7533689" y="8158345"/>
              <a:ext cx="2257143" cy="107143"/>
              <a:chOff x="7533689" y="8158345"/>
              <a:chExt cx="2257143" cy="107143"/>
            </a:xfrm>
          </p:grpSpPr>
          <p:pic>
            <p:nvPicPr>
              <p:cNvPr id="136" name="Object 135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7533689" y="8158345"/>
                <a:ext cx="2257143" cy="107143"/>
              </a:xfrm>
              <a:prstGeom prst="rect">
                <a:avLst/>
              </a:prstGeom>
            </p:spPr>
          </p:pic>
        </p:grpSp>
        <p:grpSp>
          <p:nvGrpSpPr>
            <p:cNvPr id="1048" name="그룹 1048"/>
            <p:cNvGrpSpPr/>
            <p:nvPr/>
          </p:nvGrpSpPr>
          <p:grpSpPr>
            <a:xfrm>
              <a:off x="9770732" y="5515348"/>
              <a:ext cx="356269" cy="107143"/>
              <a:chOff x="9770732" y="5515348"/>
              <a:chExt cx="356269" cy="107143"/>
            </a:xfrm>
          </p:grpSpPr>
          <p:pic>
            <p:nvPicPr>
              <p:cNvPr id="139" name="Object 138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 rot="5400000">
                <a:off x="9770732" y="5515348"/>
                <a:ext cx="356269" cy="107143"/>
              </a:xfrm>
              <a:prstGeom prst="rect">
                <a:avLst/>
              </a:prstGeom>
            </p:spPr>
          </p:pic>
        </p:grpSp>
        <p:grpSp>
          <p:nvGrpSpPr>
            <p:cNvPr id="1049" name="그룹 1049"/>
            <p:cNvGrpSpPr/>
            <p:nvPr/>
          </p:nvGrpSpPr>
          <p:grpSpPr>
            <a:xfrm>
              <a:off x="11571428" y="5531479"/>
              <a:ext cx="356269" cy="107143"/>
              <a:chOff x="11571428" y="5531479"/>
              <a:chExt cx="356269" cy="107143"/>
            </a:xfrm>
          </p:grpSpPr>
          <p:pic>
            <p:nvPicPr>
              <p:cNvPr id="142" name="Object 141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 rot="5400000">
                <a:off x="11571428" y="5531479"/>
                <a:ext cx="356269" cy="107143"/>
              </a:xfrm>
              <a:prstGeom prst="rect">
                <a:avLst/>
              </a:prstGeom>
            </p:spPr>
          </p:pic>
        </p:grpSp>
        <p:grpSp>
          <p:nvGrpSpPr>
            <p:cNvPr id="1050" name="그룹 1050"/>
            <p:cNvGrpSpPr/>
            <p:nvPr/>
          </p:nvGrpSpPr>
          <p:grpSpPr>
            <a:xfrm>
              <a:off x="9719813" y="7345002"/>
              <a:ext cx="729017" cy="107143"/>
              <a:chOff x="9719813" y="7345002"/>
              <a:chExt cx="729017" cy="107143"/>
            </a:xfrm>
          </p:grpSpPr>
          <p:pic>
            <p:nvPicPr>
              <p:cNvPr id="145" name="Object 144"/>
              <p:cNvPicPr>
                <a:picLocks noChangeAspect="1"/>
              </p:cNvPicPr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 rot="5400000">
                <a:off x="9719813" y="7345002"/>
                <a:ext cx="729017" cy="107143"/>
              </a:xfrm>
              <a:prstGeom prst="rect">
                <a:avLst/>
              </a:prstGeom>
            </p:spPr>
          </p:pic>
        </p:grpSp>
        <p:grpSp>
          <p:nvGrpSpPr>
            <p:cNvPr id="1051" name="그룹 1051"/>
            <p:cNvGrpSpPr/>
            <p:nvPr/>
          </p:nvGrpSpPr>
          <p:grpSpPr>
            <a:xfrm>
              <a:off x="11324376" y="7371047"/>
              <a:ext cx="781107" cy="107143"/>
              <a:chOff x="11324376" y="7371047"/>
              <a:chExt cx="781107" cy="107143"/>
            </a:xfrm>
          </p:grpSpPr>
          <p:pic>
            <p:nvPicPr>
              <p:cNvPr id="148" name="Object 147"/>
              <p:cNvPicPr>
                <a:picLocks noChangeAspect="1"/>
              </p:cNvPicPr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 rot="5400000">
                <a:off x="11324376" y="7371047"/>
                <a:ext cx="781107" cy="107143"/>
              </a:xfrm>
              <a:prstGeom prst="rect">
                <a:avLst/>
              </a:prstGeom>
            </p:spPr>
          </p:pic>
        </p:grpSp>
        <p:grpSp>
          <p:nvGrpSpPr>
            <p:cNvPr id="1052" name="그룹 1052"/>
            <p:cNvGrpSpPr/>
            <p:nvPr/>
          </p:nvGrpSpPr>
          <p:grpSpPr>
            <a:xfrm>
              <a:off x="11026239" y="6477222"/>
              <a:ext cx="3600000" cy="35714"/>
              <a:chOff x="11026239" y="6477222"/>
              <a:chExt cx="3600000" cy="35714"/>
            </a:xfrm>
          </p:grpSpPr>
          <p:pic>
            <p:nvPicPr>
              <p:cNvPr id="151" name="Object 150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 rot="-5400000">
                <a:off x="11026239" y="6477222"/>
                <a:ext cx="3600000" cy="35714"/>
              </a:xfrm>
              <a:prstGeom prst="rect">
                <a:avLst/>
              </a:prstGeom>
            </p:spPr>
          </p:pic>
        </p:grpSp>
        <p:grpSp>
          <p:nvGrpSpPr>
            <p:cNvPr id="1053" name="그룹 1053"/>
            <p:cNvGrpSpPr/>
            <p:nvPr/>
          </p:nvGrpSpPr>
          <p:grpSpPr>
            <a:xfrm>
              <a:off x="12811100" y="8225991"/>
              <a:ext cx="1786307" cy="107143"/>
              <a:chOff x="12811100" y="8225991"/>
              <a:chExt cx="1786307" cy="107143"/>
            </a:xfrm>
          </p:grpSpPr>
          <p:pic>
            <p:nvPicPr>
              <p:cNvPr id="154" name="Object 153"/>
              <p:cNvPicPr>
                <a:picLocks noChangeAspect="1"/>
              </p:cNvPicPr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>
                <a:off x="12811100" y="8225991"/>
                <a:ext cx="1786307" cy="107143"/>
              </a:xfrm>
              <a:prstGeom prst="rect">
                <a:avLst/>
              </a:prstGeom>
            </p:spPr>
          </p:pic>
        </p:grpSp>
        <p:grpSp>
          <p:nvGrpSpPr>
            <p:cNvPr id="1054" name="그룹 1054"/>
            <p:cNvGrpSpPr/>
            <p:nvPr/>
          </p:nvGrpSpPr>
          <p:grpSpPr>
            <a:xfrm>
              <a:off x="12084037" y="8483079"/>
              <a:ext cx="2510808" cy="107143"/>
              <a:chOff x="12084037" y="8483079"/>
              <a:chExt cx="2510808" cy="107143"/>
            </a:xfrm>
          </p:grpSpPr>
          <p:pic>
            <p:nvPicPr>
              <p:cNvPr id="157" name="Object 156"/>
              <p:cNvPicPr>
                <a:picLocks noChangeAspect="1"/>
              </p:cNvPicPr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 rot="-10800000">
                <a:off x="12084037" y="8483079"/>
                <a:ext cx="2510808" cy="107143"/>
              </a:xfrm>
              <a:prstGeom prst="rect">
                <a:avLst/>
              </a:prstGeom>
            </p:spPr>
          </p:pic>
        </p:grpSp>
      </p:grpSp>
      <p:grpSp>
        <p:nvGrpSpPr>
          <p:cNvPr id="1055" name="그룹 1055"/>
          <p:cNvGrpSpPr/>
          <p:nvPr/>
        </p:nvGrpSpPr>
        <p:grpSpPr>
          <a:xfrm>
            <a:off x="787442" y="2201237"/>
            <a:ext cx="1016383" cy="960872"/>
            <a:chOff x="787442" y="2201237"/>
            <a:chExt cx="1016383" cy="960872"/>
          </a:xfrm>
        </p:grpSpPr>
        <p:grpSp>
          <p:nvGrpSpPr>
            <p:cNvPr id="1056" name="그룹 1056"/>
            <p:cNvGrpSpPr/>
            <p:nvPr/>
          </p:nvGrpSpPr>
          <p:grpSpPr>
            <a:xfrm>
              <a:off x="787442" y="2201237"/>
              <a:ext cx="1016383" cy="960872"/>
              <a:chOff x="787442" y="2201237"/>
              <a:chExt cx="1016383" cy="960872"/>
            </a:xfrm>
          </p:grpSpPr>
          <p:pic>
            <p:nvPicPr>
              <p:cNvPr id="162" name="Object 161"/>
              <p:cNvPicPr>
                <a:picLocks noChangeAspect="1"/>
              </p:cNvPicPr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341968" y="1783518"/>
                <a:ext cx="2032766" cy="1921744"/>
              </a:xfrm>
              <a:prstGeom prst="rect">
                <a:avLst/>
              </a:prstGeom>
            </p:spPr>
          </p:pic>
          <p:pic>
            <p:nvPicPr>
              <p:cNvPr id="163" name="Object 162"/>
              <p:cNvPicPr>
                <a:picLocks noChangeAspect="1"/>
              </p:cNvPicPr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787442" y="2201237"/>
                <a:ext cx="1016383" cy="960872"/>
              </a:xfrm>
              <a:prstGeom prst="rect">
                <a:avLst/>
              </a:prstGeom>
            </p:spPr>
          </p:pic>
        </p:grpSp>
        <p:pic>
          <p:nvPicPr>
            <p:cNvPr id="165" name="Object 164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67992" y="1749593"/>
              <a:ext cx="2254038" cy="23103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238" y="95238"/>
            <a:ext cx="18095238" cy="10095238"/>
            <a:chOff x="95238" y="95238"/>
            <a:chExt cx="18095238" cy="100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38" y="95238"/>
              <a:ext cx="18095238" cy="100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239481" y="-251509"/>
            <a:ext cx="27953614" cy="14631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7528" y="945473"/>
            <a:ext cx="15178170" cy="837263"/>
            <a:chOff x="1977528" y="945473"/>
            <a:chExt cx="15178170" cy="83726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977528" y="945473"/>
              <a:ext cx="15178170" cy="837263"/>
              <a:chOff x="1977528" y="945473"/>
              <a:chExt cx="15178170" cy="83726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77528" y="945473"/>
                <a:ext cx="15178170" cy="837263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46165" y="899593"/>
              <a:ext cx="6438370" cy="106318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2388" y="1807416"/>
            <a:ext cx="2150678" cy="204990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64000" y="6764857"/>
            <a:ext cx="3499964" cy="720506"/>
            <a:chOff x="11364000" y="6764857"/>
            <a:chExt cx="3499964" cy="72050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94145" y="6634707"/>
              <a:ext cx="5220869" cy="71425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37326" y="7093945"/>
              <a:ext cx="3667469" cy="6085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73559" y="3888662"/>
            <a:ext cx="2480785" cy="2508390"/>
            <a:chOff x="11873559" y="3888662"/>
            <a:chExt cx="2480785" cy="25083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73647" y="2674948"/>
              <a:ext cx="4961571" cy="5016780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73559" y="3888662"/>
              <a:ext cx="2480785" cy="25083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544821" y="6745805"/>
            <a:ext cx="2480785" cy="2508390"/>
            <a:chOff x="14544821" y="6745805"/>
            <a:chExt cx="2480785" cy="250839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44909" y="5532091"/>
              <a:ext cx="4961571" cy="5016780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44821" y="6745805"/>
              <a:ext cx="2480785" cy="25083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824015" y="7134627"/>
            <a:ext cx="1928815" cy="1730673"/>
            <a:chOff x="14824015" y="7134627"/>
            <a:chExt cx="1928815" cy="173067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824015" y="7134627"/>
              <a:ext cx="1928815" cy="173067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02297" y="6745805"/>
            <a:ext cx="2480785" cy="2508390"/>
            <a:chOff x="9202297" y="6745805"/>
            <a:chExt cx="2480785" cy="250839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2386" y="5532091"/>
              <a:ext cx="4961571" cy="5016780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02297" y="6745805"/>
              <a:ext cx="2480785" cy="25083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252367" y="4338025"/>
            <a:ext cx="1723169" cy="1609664"/>
            <a:chOff x="12252367" y="4338025"/>
            <a:chExt cx="1723169" cy="160966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52367" y="4338025"/>
              <a:ext cx="1723169" cy="160966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859774" y="6764853"/>
            <a:ext cx="2480785" cy="2508390"/>
            <a:chOff x="3859774" y="6764853"/>
            <a:chExt cx="2480785" cy="250839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3859774" y="6764853"/>
              <a:ext cx="2480785" cy="2508390"/>
              <a:chOff x="3859774" y="6764853"/>
              <a:chExt cx="2480785" cy="250839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659863" y="5551139"/>
                <a:ext cx="4961571" cy="5016780"/>
              </a:xfrm>
              <a:prstGeom prst="rect">
                <a:avLst/>
              </a:prstGeom>
            </p:spPr>
          </p:pic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859774" y="6764853"/>
                <a:ext cx="2480785" cy="250839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4121694" y="7179082"/>
              <a:ext cx="2033137" cy="1671793"/>
              <a:chOff x="4121694" y="7179082"/>
              <a:chExt cx="2033137" cy="1671793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121694" y="7179082"/>
                <a:ext cx="2033137" cy="1671793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164870" y="3888662"/>
            <a:ext cx="2480785" cy="2508390"/>
            <a:chOff x="1164870" y="3888662"/>
            <a:chExt cx="2480785" cy="2508390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164870" y="3888662"/>
              <a:ext cx="2480785" cy="2508390"/>
              <a:chOff x="1164870" y="3888662"/>
              <a:chExt cx="2480785" cy="2508390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35042" y="2674948"/>
                <a:ext cx="4961571" cy="5016780"/>
              </a:xfrm>
              <a:prstGeom prst="rect">
                <a:avLst/>
              </a:prstGeom>
            </p:spPr>
          </p:pic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64870" y="3888662"/>
                <a:ext cx="2480785" cy="2508390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512322" y="4226163"/>
              <a:ext cx="1815171" cy="1833388"/>
              <a:chOff x="1512322" y="4226163"/>
              <a:chExt cx="1815171" cy="183338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512322" y="4226163"/>
                <a:ext cx="1815171" cy="183338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4035238" y="5779410"/>
            <a:ext cx="3499964" cy="720506"/>
            <a:chOff x="14035238" y="5779410"/>
            <a:chExt cx="3499964" cy="72050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565383" y="5658783"/>
              <a:ext cx="5220869" cy="695211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47106" y="6108497"/>
              <a:ext cx="3816612" cy="60855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381915" y="7125104"/>
            <a:ext cx="2121550" cy="1727616"/>
            <a:chOff x="9381915" y="7125104"/>
            <a:chExt cx="2121550" cy="172761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381915" y="7125104"/>
              <a:ext cx="2121550" cy="172761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550083" y="3888662"/>
            <a:ext cx="2480785" cy="2508390"/>
            <a:chOff x="6550083" y="3888662"/>
            <a:chExt cx="2480785" cy="2508390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6550083" y="3888662"/>
              <a:ext cx="2480785" cy="2508390"/>
              <a:chOff x="6550083" y="3888662"/>
              <a:chExt cx="2480785" cy="2508390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350172" y="2674948"/>
                <a:ext cx="4961571" cy="5016780"/>
              </a:xfrm>
              <a:prstGeom prst="rect">
                <a:avLst/>
              </a:prstGeom>
            </p:spPr>
          </p:pic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550083" y="3888662"/>
                <a:ext cx="2480785" cy="2508390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6856798" y="4236688"/>
              <a:ext cx="1829261" cy="1717101"/>
              <a:chOff x="6856798" y="4236688"/>
              <a:chExt cx="1829261" cy="1717101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856798" y="4236688"/>
                <a:ext cx="1829261" cy="1717101"/>
              </a:xfrm>
              <a:prstGeom prst="rect">
                <a:avLst/>
              </a:prstGeom>
            </p:spPr>
          </p:pic>
        </p:grpSp>
      </p:grpSp>
      <p:grpSp>
        <p:nvGrpSpPr>
          <p:cNvPr id="1021" name="그룹 1021"/>
          <p:cNvGrpSpPr/>
          <p:nvPr/>
        </p:nvGrpSpPr>
        <p:grpSpPr>
          <a:xfrm>
            <a:off x="6040495" y="6629600"/>
            <a:ext cx="3499964" cy="720497"/>
            <a:chOff x="6040495" y="6629600"/>
            <a:chExt cx="3499964" cy="720497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70640" y="6508973"/>
              <a:ext cx="5211345" cy="695211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56630" y="6958678"/>
              <a:ext cx="3623069" cy="60855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3350185" y="5749007"/>
            <a:ext cx="3499964" cy="720497"/>
            <a:chOff x="3350185" y="5749007"/>
            <a:chExt cx="3499964" cy="720497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80330" y="5618856"/>
              <a:ext cx="5211345" cy="704735"/>
            </a:xfrm>
            <a:prstGeom prst="rect">
              <a:avLst/>
            </a:prstGeom>
          </p:spPr>
        </p:pic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72120" y="6078085"/>
              <a:ext cx="3609050" cy="608555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55281" y="6723810"/>
            <a:ext cx="3499964" cy="720497"/>
            <a:chOff x="655281" y="6723810"/>
            <a:chExt cx="3499964" cy="720497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814575" y="6603183"/>
              <a:ext cx="5220869" cy="685688"/>
            </a:xfrm>
            <a:prstGeom prst="rect">
              <a:avLst/>
            </a:prstGeom>
          </p:spPr>
        </p:pic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9611" y="7052887"/>
              <a:ext cx="3346507" cy="608555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8795562" y="5779410"/>
            <a:ext cx="3499964" cy="720506"/>
            <a:chOff x="8795562" y="5779410"/>
            <a:chExt cx="3499964" cy="720506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25707" y="5649259"/>
              <a:ext cx="5211345" cy="714259"/>
            </a:xfrm>
            <a:prstGeom prst="rect">
              <a:avLst/>
            </a:prstGeom>
          </p:spPr>
        </p:pic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14173" y="6108497"/>
              <a:ext cx="4012698" cy="608555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787442" y="2201237"/>
            <a:ext cx="1016383" cy="960872"/>
            <a:chOff x="787442" y="2201237"/>
            <a:chExt cx="1016383" cy="960872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787442" y="2201237"/>
              <a:ext cx="1016383" cy="960872"/>
              <a:chOff x="787442" y="2201237"/>
              <a:chExt cx="1016383" cy="960872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341968" y="1783518"/>
                <a:ext cx="2032766" cy="1921744"/>
              </a:xfrm>
              <a:prstGeom prst="rect">
                <a:avLst/>
              </a:prstGeom>
            </p:spPr>
          </p:pic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787442" y="2201237"/>
                <a:ext cx="1016383" cy="960872"/>
              </a:xfrm>
              <a:prstGeom prst="rect">
                <a:avLst/>
              </a:prstGeom>
            </p:spPr>
          </p:pic>
        </p:grpSp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82535" y="1749593"/>
              <a:ext cx="2296124" cy="23103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238" y="95238"/>
            <a:ext cx="18095238" cy="10095238"/>
            <a:chOff x="95238" y="95238"/>
            <a:chExt cx="18095238" cy="100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38" y="95238"/>
              <a:ext cx="18095238" cy="100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77528" y="945473"/>
            <a:ext cx="15178170" cy="837263"/>
            <a:chOff x="1977528" y="945473"/>
            <a:chExt cx="15178170" cy="83726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977528" y="945473"/>
              <a:ext cx="15178170" cy="837263"/>
              <a:chOff x="1977528" y="945473"/>
              <a:chExt cx="15178170" cy="83726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77528" y="945473"/>
                <a:ext cx="15178170" cy="837263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6165" y="899603"/>
              <a:ext cx="5924227" cy="106318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17" y="2576399"/>
            <a:ext cx="16964465" cy="45783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854928" y="6257576"/>
            <a:ext cx="8575858" cy="874212"/>
            <a:chOff x="4854928" y="6257576"/>
            <a:chExt cx="8575858" cy="8742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4928" y="6257576"/>
              <a:ext cx="8575858" cy="87421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49622" y="6211119"/>
            <a:ext cx="9041246" cy="114975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5239481" y="-251509"/>
            <a:ext cx="27953614" cy="1463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</Words>
  <Application>Microsoft Office PowerPoint</Application>
  <PresentationFormat>사용자 지정</PresentationFormat>
  <Paragraphs>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권지훈</cp:lastModifiedBy>
  <cp:revision>8</cp:revision>
  <dcterms:created xsi:type="dcterms:W3CDTF">2023-08-17T15:33:22Z</dcterms:created>
  <dcterms:modified xsi:type="dcterms:W3CDTF">2023-08-17T13:13:42Z</dcterms:modified>
</cp:coreProperties>
</file>