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BA45FC-E81B-4C46-AA6B-D896A4DA3C19}">
          <p14:sldIdLst/>
        </p14:section>
        <p14:section name="제목 없는 구역" id="{135EC361-B86D-4426-B878-C5A9902C89C1}">
          <p14:sldIdLst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324" autoAdjust="0"/>
  </p:normalViewPr>
  <p:slideViewPr>
    <p:cSldViewPr snapToGrid="0">
      <p:cViewPr>
        <p:scale>
          <a:sx n="109" d="100"/>
          <a:sy n="109" d="100"/>
        </p:scale>
        <p:origin x="-1368" y="-72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39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38D6FE3C-34D8-4B4B-9273-D907B0A3B964}" type="datetimeFigureOut">
              <a:rPr lang="en-US" altLang="ko-KR"/>
              <a:t>12/18/2019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E169A89D-734B-4FAD-B6E7-2B864E72E489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1920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0FF5F4-5691-49AF-9E16-FB22826F7264}" type="datetimeFigureOut">
              <a:rPr lang="en-US" altLang="ko-KR" smtClean="0"/>
              <a:pPr/>
              <a:t>12/18/2019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2A89D7-7603-4ECB-ADF6-F6CF2BE4F40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58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브로슈어를 변경하려면 예제 콘텐츠를 자신의 고유한 콘텐츠로 바꿉니다. 빈 슬라이드에서 시작하려면 [홈] 탭의 [새 슬라이드] 단추를 눌러 새 페이지를 삽입합니다. 빈 개체 틀에 텍스트 및 그림을 입력합니다. 로고를 변경하려면 “로고로 대체” 그림을 선택하고 [그림 도구] [서식] 탭에서 [그림 바꾸기]를 선택합니다.</a:t>
            </a:r>
          </a:p>
          <a:p>
            <a:endParaRPr lang="ko-KR" dirty="0"/>
          </a:p>
          <a:p>
            <a:r>
              <a:rPr lang="ko-KR" dirty="0"/>
              <a:t>접는선이 보이나요? 선은 흐리게 표시되지만 브로슈어에 표시되지 않게 하려면 인쇄하기 전에 삭제합니다.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952A89D7-7603-4ECB-ADF6-F6CF2BE4F401}" type="slidenum">
              <a:rPr lang="en-US" altLang="ko-KR" smtClean="0"/>
              <a:pPr latinLnBrk="1"/>
              <a:t>1</a:t>
            </a:fld>
            <a:endParaRPr lang="ko-KR"/>
          </a:p>
        </p:txBody>
      </p:sp>
      <p:sp>
        <p:nvSpPr>
          <p:cNvPr id="7" name="슬라이드 이미지 개체 틀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75084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깥쪽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442027" y="3040910"/>
            <a:ext cx="2424223" cy="996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텍스트 개체 틀 21"/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2282453" y="5905510"/>
            <a:ext cx="2471737" cy="347642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85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회사 이름</a:t>
            </a:r>
          </a:p>
        </p:txBody>
      </p:sp>
      <p:sp>
        <p:nvSpPr>
          <p:cNvPr id="24" name="텍스트 개체 틀 21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2662318" y="5875952"/>
            <a:ext cx="2471738" cy="406757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회사 주소</a:t>
            </a:r>
          </a:p>
        </p:txBody>
      </p:sp>
      <p:sp>
        <p:nvSpPr>
          <p:cNvPr id="28" name="텍스트 개체 틀 21"/>
          <p:cNvSpPr>
            <a:spLocks noGrp="1"/>
          </p:cNvSpPr>
          <p:nvPr>
            <p:ph type="body" sz="quarter" idx="19" hasCustomPrompt="1"/>
          </p:nvPr>
        </p:nvSpPr>
        <p:spPr>
          <a:xfrm>
            <a:off x="442027" y="5422604"/>
            <a:ext cx="2424223" cy="1892596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900"/>
              </a:spcBef>
              <a:buNone/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20" hasCustomPrompt="1"/>
          </p:nvPr>
        </p:nvSpPr>
        <p:spPr>
          <a:xfrm>
            <a:off x="442026" y="4146698"/>
            <a:ext cx="2424224" cy="1006274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제목 텍스트</a:t>
            </a:r>
          </a:p>
        </p:txBody>
      </p:sp>
      <p:sp>
        <p:nvSpPr>
          <p:cNvPr id="33" name="텍스트 개체 틀 21"/>
          <p:cNvSpPr>
            <a:spLocks noGrp="1"/>
          </p:cNvSpPr>
          <p:nvPr>
            <p:ph type="body" sz="quarter" idx="21" hasCustomPrompt="1"/>
          </p:nvPr>
        </p:nvSpPr>
        <p:spPr>
          <a:xfrm>
            <a:off x="7155180" y="1446028"/>
            <a:ext cx="2423160" cy="2308328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90000"/>
              </a:lnSpc>
              <a:spcBef>
                <a:spcPts val="0"/>
              </a:spcBef>
              <a:buNone/>
              <a:defRPr lang="ko-KR" sz="3800" b="1" baseline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제목 텍스트</a:t>
            </a:r>
          </a:p>
        </p:txBody>
      </p:sp>
      <p:sp>
        <p:nvSpPr>
          <p:cNvPr id="34" name="텍스트 개체 틀 21"/>
          <p:cNvSpPr>
            <a:spLocks noGrp="1"/>
          </p:cNvSpPr>
          <p:nvPr>
            <p:ph type="body" sz="quarter" idx="22" hasCustomPrompt="1"/>
          </p:nvPr>
        </p:nvSpPr>
        <p:spPr>
          <a:xfrm>
            <a:off x="7155180" y="3997842"/>
            <a:ext cx="2423160" cy="616688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00000"/>
              </a:lnSpc>
              <a:spcBef>
                <a:spcPts val="0"/>
              </a:spcBef>
              <a:buNone/>
              <a:defRPr 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0" name="텍스트 개체 틀 21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3081241" y="4061237"/>
            <a:ext cx="2381694" cy="341040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00000"/>
              </a:lnSpc>
              <a:spcBef>
                <a:spcPts val="0"/>
              </a:spcBef>
              <a:buNone/>
              <a:defRPr lang="ko-KR" sz="1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받는 사람 이름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442027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7154649" y="3867502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텍스트 개체 틀 21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567975" y="3923123"/>
            <a:ext cx="2381694" cy="617266"/>
          </a:xfrm>
        </p:spPr>
        <p:txBody>
          <a:bodyPr lIns="0" tIns="0" rIns="0" bIns="0" anchor="t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주소</a:t>
            </a:r>
            <a:r>
              <a:t/>
            </a:r>
            <a:br/>
            <a:r>
              <a:rPr lang="ko-KR"/>
              <a:t>상세 주소</a:t>
            </a:r>
          </a:p>
        </p:txBody>
      </p:sp>
      <p:sp>
        <p:nvSpPr>
          <p:cNvPr id="29" name="텍스트 개체 틀 21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194895" y="4208443"/>
            <a:ext cx="1785749" cy="6425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[웹 사이트]</a:t>
            </a:r>
            <a:r>
              <a:t/>
            </a:r>
            <a:br/>
            <a:r>
              <a:rPr lang="ko-KR"/>
              <a:t>[전자 메일]</a:t>
            </a:r>
          </a:p>
        </p:txBody>
      </p:sp>
      <p:sp>
        <p:nvSpPr>
          <p:cNvPr id="30" name="텍스트 개체 틀 21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5194895" y="6101041"/>
            <a:ext cx="1785749" cy="6425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9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전화 [전화 번호]</a:t>
            </a:r>
            <a:r>
              <a:t/>
            </a:r>
            <a:br/>
            <a:r>
              <a:rPr lang="ko-KR"/>
              <a:t>팩스 [팩스]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sz="quarter" idx="27"/>
          </p:nvPr>
        </p:nvSpPr>
        <p:spPr>
          <a:xfrm>
            <a:off x="442082" y="839788"/>
            <a:ext cx="2424113" cy="2084387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32" name="직사각형 31"/>
          <p:cNvSpPr/>
          <p:nvPr userDrawn="1"/>
        </p:nvSpPr>
        <p:spPr>
          <a:xfrm>
            <a:off x="6435513" y="2011680"/>
            <a:ext cx="54864" cy="5303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 userDrawn="1"/>
        </p:nvSpPr>
        <p:spPr>
          <a:xfrm>
            <a:off x="6435513" y="484844"/>
            <a:ext cx="54864" cy="128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8" hasCustomPrompt="1"/>
          </p:nvPr>
        </p:nvSpPr>
        <p:spPr>
          <a:xfrm>
            <a:off x="7155180" y="4658107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40" name="텍스트 개체 틀 12"/>
          <p:cNvSpPr>
            <a:spLocks noGrp="1"/>
          </p:cNvSpPr>
          <p:nvPr>
            <p:ph type="body" sz="quarter" idx="29" hasCustomPrompt="1"/>
          </p:nvPr>
        </p:nvSpPr>
        <p:spPr>
          <a:xfrm>
            <a:off x="442558" y="5260735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6319277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88" userDrawn="1">
          <p15:clr>
            <a:srgbClr val="FBAE40"/>
          </p15:clr>
        </p15:guide>
        <p15:guide id="2" orient="horz" pos="4608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pos="1800" userDrawn="1">
          <p15:clr>
            <a:srgbClr val="FBAE40"/>
          </p15:clr>
        </p15:guide>
        <p15:guide id="6" pos="6035" userDrawn="1">
          <p15:clr>
            <a:srgbClr val="FBAE40"/>
          </p15:clr>
        </p15:guide>
        <p15:guide id="7" pos="45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안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21"/>
          <p:cNvSpPr>
            <a:spLocks noGrp="1"/>
          </p:cNvSpPr>
          <p:nvPr>
            <p:ph type="body" sz="quarter" idx="20" hasCustomPrompt="1"/>
          </p:nvPr>
        </p:nvSpPr>
        <p:spPr>
          <a:xfrm>
            <a:off x="434340" y="569862"/>
            <a:ext cx="2423160" cy="1373367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43" name="텍스트 개체 틀 21"/>
          <p:cNvSpPr>
            <a:spLocks noGrp="1"/>
          </p:cNvSpPr>
          <p:nvPr>
            <p:ph type="body" sz="quarter" idx="31" hasCustomPrompt="1"/>
          </p:nvPr>
        </p:nvSpPr>
        <p:spPr>
          <a:xfrm>
            <a:off x="434340" y="2158410"/>
            <a:ext cx="2423160" cy="1456660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6" name="텍스트 개체 틀 21"/>
          <p:cNvSpPr>
            <a:spLocks noGrp="1"/>
          </p:cNvSpPr>
          <p:nvPr>
            <p:ph type="body" sz="quarter" idx="36" hasCustomPrompt="1"/>
          </p:nvPr>
        </p:nvSpPr>
        <p:spPr>
          <a:xfrm>
            <a:off x="434340" y="3625703"/>
            <a:ext cx="2423160" cy="409096"/>
          </a:xfrm>
        </p:spPr>
        <p:txBody>
          <a:bodyPr lIns="0" tIns="0" rIns="0" bIns="0" anchor="ctr">
            <a:noAutofit/>
          </a:bodyPr>
          <a:lstStyle>
            <a:lvl1pPr marL="0" indent="0" algn="l" latinLnBrk="1">
              <a:lnSpc>
                <a:spcPct val="114000"/>
              </a:lnSpc>
              <a:spcBef>
                <a:spcPts val="800"/>
              </a:spcBef>
              <a:buNone/>
              <a:defRPr 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37" hasCustomPrompt="1"/>
          </p:nvPr>
        </p:nvSpPr>
        <p:spPr>
          <a:xfrm>
            <a:off x="434340" y="4034799"/>
            <a:ext cx="2423160" cy="626510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cxnSp>
        <p:nvCxnSpPr>
          <p:cNvPr id="35" name="직선 연결선 34" hidden="1"/>
          <p:cNvCxnSpPr/>
          <p:nvPr userDrawn="1"/>
        </p:nvCxnSpPr>
        <p:spPr>
          <a:xfrm>
            <a:off x="3748088" y="919011"/>
            <a:ext cx="2652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21"/>
          <p:cNvSpPr>
            <a:spLocks noGrp="1"/>
          </p:cNvSpPr>
          <p:nvPr>
            <p:ph type="body" sz="quarter" idx="42" hasCustomPrompt="1"/>
          </p:nvPr>
        </p:nvSpPr>
        <p:spPr>
          <a:xfrm>
            <a:off x="7159752" y="1616150"/>
            <a:ext cx="2444114" cy="680483"/>
          </a:xfrm>
        </p:spPr>
        <p:txBody>
          <a:bodyPr lIns="0" tIns="0" rIns="0" bIns="0" anchor="t">
            <a:noAutofit/>
          </a:bodyPr>
          <a:lstStyle>
            <a:lvl1pPr marL="73152" indent="-73152" algn="l" latinLnBrk="1">
              <a:lnSpc>
                <a:spcPct val="120000"/>
              </a:lnSpc>
              <a:spcBef>
                <a:spcPts val="400"/>
              </a:spcBef>
              <a:buNone/>
              <a:defRPr lang="ko-KR" sz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문구를 입력하십시오.</a:t>
            </a:r>
          </a:p>
        </p:txBody>
      </p:sp>
      <p:sp>
        <p:nvSpPr>
          <p:cNvPr id="42" name="텍스트 개체 틀 21"/>
          <p:cNvSpPr>
            <a:spLocks noGrp="1"/>
          </p:cNvSpPr>
          <p:nvPr>
            <p:ph type="body" sz="quarter" idx="43" hasCustomPrompt="1"/>
          </p:nvPr>
        </p:nvSpPr>
        <p:spPr>
          <a:xfrm>
            <a:off x="3771900" y="4784651"/>
            <a:ext cx="2423160" cy="2530549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59" name="텍스트 개체 틀 21"/>
          <p:cNvSpPr>
            <a:spLocks noGrp="1"/>
          </p:cNvSpPr>
          <p:nvPr>
            <p:ph type="body" sz="quarter" idx="48" hasCustomPrompt="1"/>
          </p:nvPr>
        </p:nvSpPr>
        <p:spPr>
          <a:xfrm>
            <a:off x="7155180" y="4359349"/>
            <a:ext cx="2441448" cy="2955851"/>
          </a:xfrm>
        </p:spPr>
        <p:txBody>
          <a:bodyPr lIns="0" tIns="0" rIns="0" bIns="0" anchor="t">
            <a:noAutofit/>
          </a:bodyPr>
          <a:lstStyle>
            <a:lvl1pPr marL="112713" indent="-112713" algn="l" latinLnBrk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2pPr>
            <a:lvl3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3pPr>
            <a:lvl4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4pPr>
            <a:lvl5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/>
            </a:lvl5pPr>
            <a:lvl6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6pPr>
            <a:lvl7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7pPr>
            <a:lvl8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8pPr>
            <a:lvl9pPr marL="182880" indent="-182880" latinLnBrk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lang="ko-KR" sz="900"/>
            </a:lvl9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43380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21"/>
          <p:cNvSpPr>
            <a:spLocks noGrp="1"/>
          </p:cNvSpPr>
          <p:nvPr>
            <p:ph type="body" sz="quarter" idx="49" hasCustomPrompt="1"/>
          </p:nvPr>
        </p:nvSpPr>
        <p:spPr>
          <a:xfrm>
            <a:off x="3771900" y="3795822"/>
            <a:ext cx="2423160" cy="754911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44" name="그림 개체 틀 4"/>
          <p:cNvSpPr>
            <a:spLocks noGrp="1"/>
          </p:cNvSpPr>
          <p:nvPr>
            <p:ph type="pic" sz="quarter" idx="27"/>
          </p:nvPr>
        </p:nvSpPr>
        <p:spPr>
          <a:xfrm>
            <a:off x="5050465" y="850606"/>
            <a:ext cx="1144595" cy="2834640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46" name="그림 개체 틀 4"/>
          <p:cNvSpPr>
            <a:spLocks noGrp="1"/>
          </p:cNvSpPr>
          <p:nvPr>
            <p:ph type="pic" sz="quarter" idx="50"/>
          </p:nvPr>
        </p:nvSpPr>
        <p:spPr>
          <a:xfrm>
            <a:off x="434340" y="4688343"/>
            <a:ext cx="2423160" cy="1600200"/>
          </a:xfrm>
          <a:solidFill>
            <a:schemeClr val="bg1">
              <a:lumMod val="85000"/>
            </a:schemeClr>
          </a:solidFill>
        </p:spPr>
        <p:txBody>
          <a:bodyPr tIns="182880">
            <a:normAutofit/>
          </a:bodyPr>
          <a:lstStyle>
            <a:lvl1pPr marL="0" indent="0" algn="ctr" latinLnBrk="1">
              <a:buNone/>
              <a:defRPr lang="ko-KR"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/>
          </a:p>
        </p:txBody>
      </p:sp>
      <p:sp>
        <p:nvSpPr>
          <p:cNvPr id="47" name="직사각형 46"/>
          <p:cNvSpPr/>
          <p:nvPr userDrawn="1"/>
        </p:nvSpPr>
        <p:spPr>
          <a:xfrm>
            <a:off x="433809" y="6360183"/>
            <a:ext cx="2424223" cy="709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 userDrawn="1"/>
        </p:nvSpPr>
        <p:spPr>
          <a:xfrm>
            <a:off x="3771900" y="850606"/>
            <a:ext cx="1188299" cy="283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 userDrawn="1"/>
        </p:nvSpPr>
        <p:spPr>
          <a:xfrm>
            <a:off x="377136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 userDrawn="1"/>
        </p:nvSpPr>
        <p:spPr>
          <a:xfrm>
            <a:off x="7154649" y="465745"/>
            <a:ext cx="2424223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28600" rIns="182880" bIns="228600" rtlCol="0" anchor="t"/>
          <a:lstStyle/>
          <a:p>
            <a:pPr algn="ctr" latinLnBrk="1">
              <a:lnSpc>
                <a:spcPct val="130000"/>
              </a:lnSpc>
            </a:pPr>
            <a:endParaRPr 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텍스트 개체 틀 12"/>
          <p:cNvSpPr>
            <a:spLocks noGrp="1"/>
          </p:cNvSpPr>
          <p:nvPr>
            <p:ph type="body" sz="quarter" idx="29" hasCustomPrompt="1"/>
          </p:nvPr>
        </p:nvSpPr>
        <p:spPr>
          <a:xfrm>
            <a:off x="434340" y="2010962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55" name="텍스트 개체 틀 12"/>
          <p:cNvSpPr>
            <a:spLocks noGrp="1"/>
          </p:cNvSpPr>
          <p:nvPr>
            <p:ph type="body" sz="quarter" idx="51" hasCustomPrompt="1"/>
          </p:nvPr>
        </p:nvSpPr>
        <p:spPr>
          <a:xfrm>
            <a:off x="3771900" y="4624733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62" name="텍스트 개체 틀 21"/>
          <p:cNvSpPr>
            <a:spLocks noGrp="1"/>
          </p:cNvSpPr>
          <p:nvPr>
            <p:ph type="body" sz="quarter" idx="52" hasCustomPrompt="1"/>
          </p:nvPr>
        </p:nvSpPr>
        <p:spPr>
          <a:xfrm>
            <a:off x="7155180" y="569862"/>
            <a:ext cx="2441448" cy="812371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63" name="텍스트 개체 틀 12"/>
          <p:cNvSpPr>
            <a:spLocks noGrp="1"/>
          </p:cNvSpPr>
          <p:nvPr>
            <p:ph type="body" sz="quarter" idx="53" hasCustomPrompt="1"/>
          </p:nvPr>
        </p:nvSpPr>
        <p:spPr>
          <a:xfrm>
            <a:off x="7155180" y="1446367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  <p:sp>
        <p:nvSpPr>
          <p:cNvPr id="64" name="텍스트 개체 틀 21"/>
          <p:cNvSpPr>
            <a:spLocks noGrp="1"/>
          </p:cNvSpPr>
          <p:nvPr>
            <p:ph type="body" sz="quarter" idx="54" hasCustomPrompt="1"/>
          </p:nvPr>
        </p:nvSpPr>
        <p:spPr>
          <a:xfrm>
            <a:off x="7159752" y="2354879"/>
            <a:ext cx="2444114" cy="281997"/>
          </a:xfrm>
        </p:spPr>
        <p:txBody>
          <a:bodyPr lIns="0" tIns="0" rIns="0" bIns="0" anchor="t">
            <a:noAutofit/>
          </a:bodyPr>
          <a:lstStyle>
            <a:lvl1pPr marL="228600" indent="-137160" algn="l" latinLnBrk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—"/>
              <a:defRPr 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글쓴이를 입력하십시오.</a:t>
            </a:r>
          </a:p>
        </p:txBody>
      </p:sp>
      <p:sp>
        <p:nvSpPr>
          <p:cNvPr id="65" name="텍스트 개체 틀 21"/>
          <p:cNvSpPr>
            <a:spLocks noGrp="1"/>
          </p:cNvSpPr>
          <p:nvPr>
            <p:ph type="body" sz="quarter" idx="55" hasCustomPrompt="1"/>
          </p:nvPr>
        </p:nvSpPr>
        <p:spPr>
          <a:xfrm>
            <a:off x="7159752" y="2636876"/>
            <a:ext cx="2444114" cy="680483"/>
          </a:xfrm>
        </p:spPr>
        <p:txBody>
          <a:bodyPr lIns="0" tIns="0" rIns="0" bIns="0" anchor="t">
            <a:noAutofit/>
          </a:bodyPr>
          <a:lstStyle>
            <a:lvl1pPr marL="73152" indent="-73152" algn="l" latinLnBrk="1">
              <a:lnSpc>
                <a:spcPct val="120000"/>
              </a:lnSpc>
              <a:spcBef>
                <a:spcPts val="400"/>
              </a:spcBef>
              <a:buNone/>
              <a:defRPr lang="ko-KR" sz="12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문구를 입력하십시오.</a:t>
            </a:r>
          </a:p>
        </p:txBody>
      </p:sp>
      <p:sp>
        <p:nvSpPr>
          <p:cNvPr id="66" name="텍스트 개체 틀 21"/>
          <p:cNvSpPr>
            <a:spLocks noGrp="1"/>
          </p:cNvSpPr>
          <p:nvPr>
            <p:ph type="body" sz="quarter" idx="56" hasCustomPrompt="1"/>
          </p:nvPr>
        </p:nvSpPr>
        <p:spPr>
          <a:xfrm>
            <a:off x="7159752" y="3375605"/>
            <a:ext cx="2444114" cy="283464"/>
          </a:xfrm>
        </p:spPr>
        <p:txBody>
          <a:bodyPr lIns="0" tIns="0" rIns="0" bIns="0" anchor="t">
            <a:noAutofit/>
          </a:bodyPr>
          <a:lstStyle>
            <a:lvl1pPr marL="228600" indent="-137160" algn="l" latinLnBrk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—"/>
              <a:defRPr lang="ko-KR"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글쓴이를 입력하십시오.</a:t>
            </a:r>
          </a:p>
        </p:txBody>
      </p:sp>
      <p:sp>
        <p:nvSpPr>
          <p:cNvPr id="67" name="텍스트 개체 틀 21"/>
          <p:cNvSpPr>
            <a:spLocks noGrp="1"/>
          </p:cNvSpPr>
          <p:nvPr>
            <p:ph type="body" sz="quarter" idx="57" hasCustomPrompt="1"/>
          </p:nvPr>
        </p:nvSpPr>
        <p:spPr>
          <a:xfrm>
            <a:off x="7155180" y="3659069"/>
            <a:ext cx="2441448" cy="487629"/>
          </a:xfrm>
        </p:spPr>
        <p:txBody>
          <a:bodyPr lIns="0" tIns="0" rIns="0" bIns="0" anchor="b">
            <a:noAutofit/>
          </a:bodyPr>
          <a:lstStyle>
            <a:lvl1pPr marL="0" indent="0" algn="l" latinLnBrk="1">
              <a:lnSpc>
                <a:spcPct val="120000"/>
              </a:lnSpc>
              <a:spcBef>
                <a:spcPts val="0"/>
              </a:spcBef>
              <a:buNone/>
              <a:defRPr lang="ko-KR" sz="16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3600"/>
            </a:lvl2pPr>
            <a:lvl3pPr marL="0" indent="0" latinLnBrk="1">
              <a:spcBef>
                <a:spcPts val="0"/>
              </a:spcBef>
              <a:buNone/>
              <a:defRPr lang="ko-KR" sz="3600"/>
            </a:lvl3pPr>
            <a:lvl4pPr marL="0" indent="0" latinLnBrk="1">
              <a:spcBef>
                <a:spcPts val="0"/>
              </a:spcBef>
              <a:buNone/>
              <a:defRPr lang="ko-KR" sz="3600"/>
            </a:lvl4pPr>
            <a:lvl5pPr marL="0" indent="0" latinLnBrk="1">
              <a:spcBef>
                <a:spcPts val="0"/>
              </a:spcBef>
              <a:buNone/>
              <a:defRPr lang="ko-KR" sz="3600"/>
            </a:lvl5pPr>
          </a:lstStyle>
          <a:p>
            <a:pPr lvl="0" latinLnBrk="1"/>
            <a:r>
              <a:rPr lang="ko-KR"/>
              <a:t>텍스트를 입력하십시오.</a:t>
            </a:r>
          </a:p>
        </p:txBody>
      </p:sp>
      <p:sp>
        <p:nvSpPr>
          <p:cNvPr id="68" name="텍스트 개체 틀 12"/>
          <p:cNvSpPr>
            <a:spLocks noGrp="1"/>
          </p:cNvSpPr>
          <p:nvPr>
            <p:ph type="body" sz="quarter" idx="58" hasCustomPrompt="1"/>
          </p:nvPr>
        </p:nvSpPr>
        <p:spPr>
          <a:xfrm>
            <a:off x="7155180" y="4210833"/>
            <a:ext cx="2423160" cy="36576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latinLnBrk="1">
              <a:spcBef>
                <a:spcPts val="0"/>
              </a:spcBef>
              <a:buNone/>
              <a:defRPr lang="ko-KR" sz="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 latinLnBrk="1">
              <a:spcBef>
                <a:spcPts val="0"/>
              </a:spcBef>
              <a:buNone/>
              <a:defRPr lang="ko-KR" sz="500"/>
            </a:lvl2pPr>
            <a:lvl3pPr marL="0" indent="0" latinLnBrk="1">
              <a:spcBef>
                <a:spcPts val="0"/>
              </a:spcBef>
              <a:buNone/>
              <a:defRPr lang="ko-KR" sz="500"/>
            </a:lvl3pPr>
            <a:lvl4pPr marL="0" indent="0" latinLnBrk="1">
              <a:spcBef>
                <a:spcPts val="0"/>
              </a:spcBef>
              <a:buNone/>
              <a:defRPr lang="ko-KR" sz="500"/>
            </a:lvl4pPr>
            <a:lvl5pPr marL="0" indent="0" latinLnBrk="1">
              <a:spcBef>
                <a:spcPts val="0"/>
              </a:spcBef>
              <a:buNone/>
              <a:defRPr lang="ko-KR" sz="500"/>
            </a:lvl5pPr>
          </a:lstStyle>
          <a:p>
            <a:pPr lvl="0" latinLnBrk="1"/>
            <a:r>
              <a:rPr lang="ko-K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508751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pos="231" userDrawn="1">
          <p15:clr>
            <a:srgbClr val="FBAE40"/>
          </p15:clr>
        </p15:guide>
        <p15:guide id="2" pos="1902" userDrawn="1">
          <p15:clr>
            <a:srgbClr val="FBAE40"/>
          </p15:clr>
        </p15:guide>
        <p15:guide id="3" pos="2361" userDrawn="1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4494" userDrawn="1">
          <p15:clr>
            <a:srgbClr val="FBAE40"/>
          </p15:clr>
        </p15:guide>
        <p15:guide id="6" pos="6105" userDrawn="1">
          <p15:clr>
            <a:srgbClr val="FBAE40"/>
          </p15:clr>
        </p15:guide>
        <p15:guide id="7" orient="horz" pos="288" userDrawn="1">
          <p15:clr>
            <a:srgbClr val="FBAE40"/>
          </p15:clr>
        </p15:guide>
        <p15:guide id="8" orient="horz" pos="46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7BAE6A-DCF3-43E4-B2A0-33D0CF1225FC}" type="datetimeFigureOut">
              <a:rPr lang="en-US" altLang="ko-KR" smtClean="0"/>
              <a:pPr/>
              <a:t>12/18/2019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32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F6761A3-4CAC-4C5F-AC82-8DB08D526B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28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100584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51460" indent="-251460" algn="l" defTabSz="1005840" rtl="0" eaLnBrk="1" latinLnBrk="1" hangingPunct="1">
        <a:lnSpc>
          <a:spcPct val="90000"/>
        </a:lnSpc>
        <a:spcBef>
          <a:spcPts val="1100"/>
        </a:spcBef>
        <a:buClr>
          <a:schemeClr val="accent1"/>
        </a:buClr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5438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25730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76022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263140" indent="-251460" algn="l" defTabSz="1005840" rtl="0" eaLnBrk="1" latinLnBrk="1" hangingPunct="1">
        <a:lnSpc>
          <a:spcPct val="90000"/>
        </a:lnSpc>
        <a:spcBef>
          <a:spcPts val="550"/>
        </a:spcBef>
        <a:buClr>
          <a:schemeClr val="accent1"/>
        </a:buClr>
        <a:buFont typeface="Arial" panose="020B0604020202020204" pitchFamily="34" charset="0"/>
        <a:buChar char="•"/>
        <a:defRPr lang="ko-KR"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76606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1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1" hangingPunct="1">
        <a:defRPr lang="ko-KR"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0"/>
          </p:nvPr>
        </p:nvSpPr>
        <p:spPr>
          <a:xfrm>
            <a:off x="434340" y="569862"/>
            <a:ext cx="2423160" cy="839929"/>
          </a:xfrm>
        </p:spPr>
        <p:txBody>
          <a:bodyPr/>
          <a:lstStyle/>
          <a:p>
            <a:pPr algn="ctr"/>
            <a:r>
              <a:rPr lang="ko-KR" altLang="en-US" sz="3200" dirty="0" smtClean="0"/>
              <a:t>들어간 함수</a:t>
            </a:r>
            <a:endParaRPr lang="ko-KR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1"/>
          </p:nvPr>
        </p:nvSpPr>
        <p:spPr>
          <a:xfrm>
            <a:off x="434340" y="1868747"/>
            <a:ext cx="2423160" cy="1456660"/>
          </a:xfrm>
        </p:spPr>
        <p:txBody>
          <a:bodyPr/>
          <a:lstStyle/>
          <a:p>
            <a:pPr marL="0" indent="0" latinLnBrk="1">
              <a:buNone/>
            </a:pPr>
            <a:r>
              <a:rPr lang="en-US" altLang="ko-KR" sz="2000" dirty="0" err="1" smtClean="0"/>
              <a:t>OnTimer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사진과</a:t>
            </a:r>
            <a:endParaRPr lang="en-US" altLang="ko-KR" sz="2000" dirty="0" smtClean="0"/>
          </a:p>
          <a:p>
            <a:pPr marL="0" indent="0" latinLnBrk="1">
              <a:buNone/>
            </a:pPr>
            <a:r>
              <a:rPr lang="ko-KR" altLang="en-US" sz="2000" dirty="0" smtClean="0"/>
              <a:t>현재 날짜 및 시간을 구현하였습니다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3"/>
          </p:nvPr>
        </p:nvSpPr>
        <p:spPr>
          <a:xfrm>
            <a:off x="3728412" y="5626411"/>
            <a:ext cx="2423160" cy="1548963"/>
          </a:xfrm>
        </p:spPr>
        <p:txBody>
          <a:bodyPr/>
          <a:lstStyle/>
          <a:p>
            <a:pPr marL="0" indent="0" algn="ctr" latinLnBrk="1">
              <a:buNone/>
            </a:pPr>
            <a:r>
              <a:rPr lang="ko-KR" altLang="en-US" sz="1600" dirty="0" smtClean="0"/>
              <a:t>노래를 들을 수 있는</a:t>
            </a:r>
            <a:endParaRPr lang="en-US" altLang="ko-KR" sz="1600" dirty="0" smtClean="0"/>
          </a:p>
          <a:p>
            <a:pPr marL="0" indent="0" algn="ctr" latinLnBrk="1">
              <a:buNone/>
            </a:pPr>
            <a:r>
              <a:rPr lang="en-US" altLang="ko-KR" sz="1600" dirty="0" smtClean="0"/>
              <a:t>Mp3 Player </a:t>
            </a:r>
            <a:r>
              <a:rPr lang="ko-KR" altLang="en-US" sz="1600" dirty="0" smtClean="0"/>
              <a:t>에 </a:t>
            </a:r>
            <a:endParaRPr lang="en-US" altLang="ko-KR" sz="1600" dirty="0" smtClean="0"/>
          </a:p>
          <a:p>
            <a:pPr marL="0" indent="0" algn="ctr" latinLnBrk="1">
              <a:buNone/>
            </a:pPr>
            <a:r>
              <a:rPr lang="ko-KR" altLang="en-US" sz="1600" dirty="0" smtClean="0"/>
              <a:t>사진과 현재시간을</a:t>
            </a:r>
            <a:endParaRPr lang="en-US" altLang="ko-KR" sz="1600" dirty="0" smtClean="0"/>
          </a:p>
          <a:p>
            <a:pPr marL="0" indent="0" algn="ctr" latinLnBrk="1">
              <a:buNone/>
            </a:pPr>
            <a:r>
              <a:rPr lang="ko-KR" altLang="en-US" sz="1600" dirty="0" smtClean="0"/>
              <a:t>넣어서 구현하였습니다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9"/>
          </p:nvPr>
        </p:nvSpPr>
        <p:spPr>
          <a:xfrm>
            <a:off x="3771900" y="4209856"/>
            <a:ext cx="2423160" cy="754911"/>
          </a:xfrm>
        </p:spPr>
        <p:txBody>
          <a:bodyPr/>
          <a:lstStyle/>
          <a:p>
            <a:pPr algn="ctr"/>
            <a:r>
              <a:rPr lang="ko-KR" altLang="en-US" sz="2400" dirty="0"/>
              <a:t>작품설명</a:t>
            </a:r>
            <a:endParaRPr lang="ko-KR" sz="24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9"/>
          </p:nvPr>
        </p:nvSpPr>
        <p:spPr>
          <a:xfrm>
            <a:off x="388620" y="7499530"/>
            <a:ext cx="2423160" cy="36576"/>
          </a:xfrm>
        </p:spPr>
        <p:txBody>
          <a:bodyPr/>
          <a:lstStyle/>
          <a:p>
            <a:endParaRPr lang="ko-KR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51"/>
          </p:nvPr>
        </p:nvSpPr>
        <p:spPr>
          <a:xfrm>
            <a:off x="3771900" y="5120156"/>
            <a:ext cx="2423160" cy="36576"/>
          </a:xfrm>
        </p:spPr>
        <p:txBody>
          <a:bodyPr/>
          <a:lstStyle/>
          <a:p>
            <a:endParaRPr lang="ko-KR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58"/>
          </p:nvPr>
        </p:nvSpPr>
        <p:spPr>
          <a:xfrm>
            <a:off x="7155179" y="4670055"/>
            <a:ext cx="2423160" cy="36576"/>
          </a:xfrm>
        </p:spPr>
        <p:txBody>
          <a:bodyPr/>
          <a:lstStyle/>
          <a:p>
            <a:endParaRPr lang="ko-KR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6766560" y="0"/>
            <a:ext cx="0" cy="7772400"/>
          </a:xfrm>
          <a:prstGeom prst="line">
            <a:avLst/>
          </a:prstGeom>
          <a:ln>
            <a:solidFill>
              <a:srgbClr val="C8C8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"/>
          <p:cNvCxnSpPr/>
          <p:nvPr/>
        </p:nvCxnSpPr>
        <p:spPr>
          <a:xfrm>
            <a:off x="3383280" y="0"/>
            <a:ext cx="0" cy="7772400"/>
          </a:xfrm>
          <a:prstGeom prst="line">
            <a:avLst/>
          </a:prstGeom>
          <a:ln>
            <a:solidFill>
              <a:srgbClr val="C8C8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5">
            <a:extLst>
              <a:ext uri="{FF2B5EF4-FFF2-40B4-BE49-F238E27FC236}">
                <a16:creationId xmlns="" xmlns:a16="http://schemas.microsoft.com/office/drawing/2014/main" id="{99C29A9F-A902-4202-91FA-2A88DE595E37}"/>
              </a:ext>
            </a:extLst>
          </p:cNvPr>
          <p:cNvSpPr txBox="1">
            <a:spLocks/>
          </p:cNvSpPr>
          <p:nvPr/>
        </p:nvSpPr>
        <p:spPr>
          <a:xfrm>
            <a:off x="7158539" y="2010962"/>
            <a:ext cx="2423160" cy="2308328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1" hangingPunct="1">
              <a:lnSpc>
                <a:spcPct val="90000"/>
              </a:lnSpc>
              <a:spcBef>
                <a:spcPts val="11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543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7602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26314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76606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6</a:t>
            </a:r>
            <a:r>
              <a:rPr lang="ko-KR" altLang="en-US" dirty="0" smtClean="0"/>
              <a:t>팀 </a:t>
            </a:r>
            <a:r>
              <a:rPr lang="ko-KR" altLang="en-US" dirty="0"/>
              <a:t>프로젝트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 smtClean="0"/>
              <a:t>Mp3 Player</a:t>
            </a:r>
            <a:endParaRPr lang="en-US" altLang="ko-KR" sz="2800" dirty="0"/>
          </a:p>
          <a:p>
            <a:endParaRPr lang="ko-KR" altLang="en-US" sz="2800" dirty="0"/>
          </a:p>
        </p:txBody>
      </p:sp>
      <p:sp>
        <p:nvSpPr>
          <p:cNvPr id="38" name="텍스트 개체 틀 6">
            <a:extLst>
              <a:ext uri="{FF2B5EF4-FFF2-40B4-BE49-F238E27FC236}">
                <a16:creationId xmlns="" xmlns:a16="http://schemas.microsoft.com/office/drawing/2014/main" id="{D0B46CBD-41F8-414D-A9A2-834C8037948F}"/>
              </a:ext>
            </a:extLst>
          </p:cNvPr>
          <p:cNvSpPr txBox="1">
            <a:spLocks/>
          </p:cNvSpPr>
          <p:nvPr/>
        </p:nvSpPr>
        <p:spPr>
          <a:xfrm>
            <a:off x="7155179" y="5175249"/>
            <a:ext cx="2423160" cy="1155130"/>
          </a:xfrm>
          <a:prstGeom prst="rect">
            <a:avLst/>
          </a:prstGeom>
        </p:spPr>
        <p:txBody>
          <a:bodyPr/>
          <a:lstStyle>
            <a:lvl1pPr marL="251460" indent="-251460" algn="l" defTabSz="1005840" rtl="0" eaLnBrk="1" latinLnBrk="1" hangingPunct="1">
              <a:lnSpc>
                <a:spcPct val="90000"/>
              </a:lnSpc>
              <a:spcBef>
                <a:spcPts val="11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543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2573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7602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26314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ko-KR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76606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98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190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4820" indent="-251460" algn="l" defTabSz="1005840" rtl="0" eaLnBrk="1" latin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lang="ko-KR"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20150503 </a:t>
            </a:r>
            <a:r>
              <a:rPr lang="ko-KR" altLang="en-US" dirty="0"/>
              <a:t>박준호</a:t>
            </a:r>
          </a:p>
          <a:p>
            <a:r>
              <a:rPr lang="en-US" altLang="ko-KR" dirty="0" smtClean="0"/>
              <a:t>20151257</a:t>
            </a:r>
            <a:r>
              <a:rPr lang="ko-KR" altLang="en-US" dirty="0" smtClean="0"/>
              <a:t> 황지환</a:t>
            </a:r>
            <a:endParaRPr lang="ko-KR" altLang="en-US" dirty="0"/>
          </a:p>
          <a:p>
            <a:r>
              <a:rPr lang="en-US" altLang="ko-KR" dirty="0" smtClean="0"/>
              <a:t>20191252 </a:t>
            </a:r>
            <a:r>
              <a:rPr lang="ko-KR" altLang="en-US" dirty="0" smtClean="0"/>
              <a:t>조재호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288C20E-BF5D-4F23-B717-A739D274E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31" y="806595"/>
            <a:ext cx="1888858" cy="395947"/>
          </a:xfrm>
          <a:prstGeom prst="rect">
            <a:avLst/>
          </a:prstGeom>
        </p:spPr>
      </p:pic>
      <p:sp>
        <p:nvSpPr>
          <p:cNvPr id="48" name="텍스트 개체 틀 2">
            <a:extLst>
              <a:ext uri="{FF2B5EF4-FFF2-40B4-BE49-F238E27FC236}">
                <a16:creationId xmlns="" xmlns:a16="http://schemas.microsoft.com/office/drawing/2014/main" id="{215A9D3E-9B9E-4E7C-ABAE-EC78E746E2D1}"/>
              </a:ext>
            </a:extLst>
          </p:cNvPr>
          <p:cNvSpPr txBox="1">
            <a:spLocks/>
          </p:cNvSpPr>
          <p:nvPr/>
        </p:nvSpPr>
        <p:spPr>
          <a:xfrm>
            <a:off x="388620" y="3620698"/>
            <a:ext cx="2423160" cy="14566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12713" indent="-112713" algn="l" defTabSz="1005840" rtl="0" eaLnBrk="1" latinLnBrk="1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10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" indent="-182880" algn="l" defTabSz="100584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ko-K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D3515F4C-9AC8-4F24-A886-B2962D762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3846938"/>
            <a:ext cx="2420322" cy="3657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863FD93F-8290-42F9-8FB3-CF901C53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831" y="7511861"/>
            <a:ext cx="2420322" cy="3657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C3C44D9B-B3AF-4A1F-8F48-0B973A58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017" y="7318897"/>
            <a:ext cx="2420322" cy="365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="" xmlns:a16="http://schemas.microsoft.com/office/drawing/2014/main" id="{A1A85CCC-9A1F-4157-8EC8-A6C752F7F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1502568"/>
            <a:ext cx="2420322" cy="36579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5F1D08D3-EC00-4ABA-A2E1-25F139F6D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737" y="4360745"/>
            <a:ext cx="2420322" cy="3657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A62590F8-7F5E-4CDF-B914-487B476A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" y="4534415"/>
            <a:ext cx="2420322" cy="3657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38" y="844081"/>
            <a:ext cx="2420321" cy="32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9" y="4206240"/>
            <a:ext cx="2800561" cy="298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467603"/>
      </p:ext>
    </p:extLst>
  </p:cSld>
  <p:clrMapOvr>
    <a:masterClrMapping/>
  </p:clrMapOvr>
</p:sld>
</file>

<file path=ppt/theme/theme1.xml><?xml version="1.0" encoding="utf-8"?>
<a:theme xmlns:a="http://schemas.openxmlformats.org/drawingml/2006/main" name="검정 브로슈어 11 x 8.5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ackBrochure.potx" id="{E82E603B-C300-4B3A-8D8B-62F7AA018760}" vid="{6A0FD953-A5A3-4406-8679-4C255090AC8E}"/>
    </a:ext>
  </a:extLst>
</a:theme>
</file>

<file path=ppt/theme/theme2.xml><?xml version="1.0" encoding="utf-8"?>
<a:theme xmlns:a="http://schemas.openxmlformats.org/drawingml/2006/main" name="Office Theme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ack Brochur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F462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사용자 지정</PresentationFormat>
  <Paragraphs>18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검정 브로슈어 11 x 8.5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2014-01-15T04:41:55Z</dcterms:created>
  <dcterms:modified xsi:type="dcterms:W3CDTF">2019-12-18T10:34:00Z</dcterms:modified>
</cp:coreProperties>
</file>