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8" r:id="rId4"/>
    <p:sldId id="289" r:id="rId5"/>
    <p:sldId id="290" r:id="rId6"/>
    <p:sldId id="291" r:id="rId7"/>
  </p:sldIdLst>
  <p:sldSz cx="9144000" cy="6858000" type="screen4x3"/>
  <p:notesSz cx="6858000" cy="9144000"/>
  <p:embeddedFontLst>
    <p:embeddedFont>
      <p:font typeface="나눔손글씨 붓" panose="03060600000000000000" pitchFamily="66" charset="-127"/>
      <p:regular r:id="rId9"/>
    </p:embeddedFont>
    <p:embeddedFont>
      <p:font typeface="나눔손글씨 펜" panose="03040600000000000000" pitchFamily="66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19"/>
    <a:srgbClr val="F5F595"/>
    <a:srgbClr val="BDC3C7"/>
    <a:srgbClr val="95171C"/>
    <a:srgbClr val="C7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1" autoAdjust="0"/>
    <p:restoredTop sz="94660"/>
  </p:normalViewPr>
  <p:slideViewPr>
    <p:cSldViewPr>
      <p:cViewPr varScale="1">
        <p:scale>
          <a:sx n="114" d="100"/>
          <a:sy n="114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AA512E8-6750-417B-AAB9-350E103659E1}"/>
    <pc:docChg chg="addSld modSld">
      <pc:chgData name="Guest User" userId="" providerId="Windows Live" clId="Web-{DAA512E8-6750-417B-AAB9-350E103659E1}" dt="2018-05-04T04:02:33.331" v="39"/>
      <pc:docMkLst>
        <pc:docMk/>
      </pc:docMkLst>
      <pc:sldChg chg="modSp new">
        <pc:chgData name="Guest User" userId="" providerId="Windows Live" clId="Web-{DAA512E8-6750-417B-AAB9-350E103659E1}" dt="2018-05-04T04:02:33.331" v="39"/>
        <pc:sldMkLst>
          <pc:docMk/>
          <pc:sldMk cId="474324387" sldId="257"/>
        </pc:sldMkLst>
        <pc:spChg chg="mod">
          <ac:chgData name="Guest User" userId="" providerId="Windows Live" clId="Web-{DAA512E8-6750-417B-AAB9-350E103659E1}" dt="2018-05-04T03:58:46.699" v="3"/>
          <ac:spMkLst>
            <pc:docMk/>
            <pc:sldMk cId="474324387" sldId="257"/>
            <ac:spMk id="2" creationId="{FD316A60-F989-494A-8D23-9F283A0E5D40}"/>
          </ac:spMkLst>
        </pc:spChg>
        <pc:spChg chg="mod">
          <ac:chgData name="Guest User" userId="" providerId="Windows Live" clId="Web-{DAA512E8-6750-417B-AAB9-350E103659E1}" dt="2018-05-04T04:02:33.331" v="39"/>
          <ac:spMkLst>
            <pc:docMk/>
            <pc:sldMk cId="474324387" sldId="257"/>
            <ac:spMk id="3" creationId="{96796129-E39C-4146-92AE-4E0DA40C52D4}"/>
          </ac:spMkLst>
        </pc:spChg>
      </pc:sldChg>
      <pc:sldChg chg="modSp new">
        <pc:chgData name="Guest User" userId="" providerId="Windows Live" clId="Web-{DAA512E8-6750-417B-AAB9-350E103659E1}" dt="2018-05-04T04:01:48.923" v="15"/>
        <pc:sldMkLst>
          <pc:docMk/>
          <pc:sldMk cId="1452360084" sldId="258"/>
        </pc:sldMkLst>
        <pc:spChg chg="mod">
          <ac:chgData name="Guest User" userId="" providerId="Windows Live" clId="Web-{DAA512E8-6750-417B-AAB9-350E103659E1}" dt="2018-05-04T04:01:48.923" v="15"/>
          <ac:spMkLst>
            <pc:docMk/>
            <pc:sldMk cId="1452360084" sldId="258"/>
            <ac:spMk id="3" creationId="{C14F6E06-99FE-4E5C-960A-9D01873E328E}"/>
          </ac:spMkLst>
        </pc:spChg>
      </pc:sldChg>
      <pc:sldChg chg="modSp new">
        <pc:chgData name="Guest User" userId="" providerId="Windows Live" clId="Web-{DAA512E8-6750-417B-AAB9-350E103659E1}" dt="2018-05-04T04:01:55.627" v="18"/>
        <pc:sldMkLst>
          <pc:docMk/>
          <pc:sldMk cId="3917666435" sldId="259"/>
        </pc:sldMkLst>
        <pc:spChg chg="mod">
          <ac:chgData name="Guest User" userId="" providerId="Windows Live" clId="Web-{DAA512E8-6750-417B-AAB9-350E103659E1}" dt="2018-05-04T04:01:55.627" v="18"/>
          <ac:spMkLst>
            <pc:docMk/>
            <pc:sldMk cId="3917666435" sldId="259"/>
            <ac:spMk id="3" creationId="{E7EE6694-0BDE-442E-8181-69E75A2DC91E}"/>
          </ac:spMkLst>
        </pc:spChg>
      </pc:sldChg>
      <pc:sldChg chg="modSp new">
        <pc:chgData name="Guest User" userId="" providerId="Windows Live" clId="Web-{DAA512E8-6750-417B-AAB9-350E103659E1}" dt="2018-05-04T04:02:05.221" v="22"/>
        <pc:sldMkLst>
          <pc:docMk/>
          <pc:sldMk cId="1097883422" sldId="260"/>
        </pc:sldMkLst>
        <pc:spChg chg="mod">
          <ac:chgData name="Guest User" userId="" providerId="Windows Live" clId="Web-{DAA512E8-6750-417B-AAB9-350E103659E1}" dt="2018-05-04T04:02:05.221" v="22"/>
          <ac:spMkLst>
            <pc:docMk/>
            <pc:sldMk cId="1097883422" sldId="260"/>
            <ac:spMk id="3" creationId="{14AC4769-A580-4177-98BE-CBF8604F7A1F}"/>
          </ac:spMkLst>
        </pc:spChg>
      </pc:sldChg>
      <pc:sldChg chg="modSp new">
        <pc:chgData name="Guest User" userId="" providerId="Windows Live" clId="Web-{DAA512E8-6750-417B-AAB9-350E103659E1}" dt="2018-05-04T04:02:09.924" v="25"/>
        <pc:sldMkLst>
          <pc:docMk/>
          <pc:sldMk cId="888948410" sldId="261"/>
        </pc:sldMkLst>
        <pc:spChg chg="mod">
          <ac:chgData name="Guest User" userId="" providerId="Windows Live" clId="Web-{DAA512E8-6750-417B-AAB9-350E103659E1}" dt="2018-05-04T04:02:09.924" v="25"/>
          <ac:spMkLst>
            <pc:docMk/>
            <pc:sldMk cId="888948410" sldId="261"/>
            <ac:spMk id="3" creationId="{D0037C7C-E8B3-4E64-B924-FE84B4C547FF}"/>
          </ac:spMkLst>
        </pc:spChg>
      </pc:sldChg>
      <pc:sldChg chg="modSp new">
        <pc:chgData name="Guest User" userId="" providerId="Windows Live" clId="Web-{DAA512E8-6750-417B-AAB9-350E103659E1}" dt="2018-05-04T04:02:17.752" v="28"/>
        <pc:sldMkLst>
          <pc:docMk/>
          <pc:sldMk cId="2132582660" sldId="262"/>
        </pc:sldMkLst>
        <pc:spChg chg="mod">
          <ac:chgData name="Guest User" userId="" providerId="Windows Live" clId="Web-{DAA512E8-6750-417B-AAB9-350E103659E1}" dt="2018-05-04T04:02:17.752" v="28"/>
          <ac:spMkLst>
            <pc:docMk/>
            <pc:sldMk cId="2132582660" sldId="262"/>
            <ac:spMk id="3" creationId="{FE3E171D-D49B-417C-91BD-B5F6AA5B7C13}"/>
          </ac:spMkLst>
        </pc:spChg>
      </pc:sldChg>
      <pc:sldChg chg="modSp new">
        <pc:chgData name="Guest User" userId="" providerId="Windows Live" clId="Web-{DAA512E8-6750-417B-AAB9-350E103659E1}" dt="2018-05-04T04:02:21.456" v="32"/>
        <pc:sldMkLst>
          <pc:docMk/>
          <pc:sldMk cId="3944932175" sldId="263"/>
        </pc:sldMkLst>
        <pc:spChg chg="mod">
          <ac:chgData name="Guest User" userId="" providerId="Windows Live" clId="Web-{DAA512E8-6750-417B-AAB9-350E103659E1}" dt="2018-05-04T04:02:21.456" v="32"/>
          <ac:spMkLst>
            <pc:docMk/>
            <pc:sldMk cId="3944932175" sldId="263"/>
            <ac:spMk id="3" creationId="{E0B10CBE-E69F-4AB8-91AA-57A68E87CCD7}"/>
          </ac:spMkLst>
        </pc:spChg>
      </pc:sldChg>
    </pc:docChg>
  </pc:docChgLst>
  <pc:docChgLst>
    <pc:chgData name="private private" userId="c23e5fbca901c286" providerId="Windows Live" clId="Web-{B8C0B1DE-BA47-44DF-AAEC-2B9625E06805}"/>
    <pc:docChg chg="modSld">
      <pc:chgData name="private private" userId="c23e5fbca901c286" providerId="Windows Live" clId="Web-{B8C0B1DE-BA47-44DF-AAEC-2B9625E06805}" dt="2018-05-04T01:06:53.434" v="20"/>
      <pc:docMkLst>
        <pc:docMk/>
      </pc:docMkLst>
      <pc:sldChg chg="modSp">
        <pc:chgData name="private private" userId="c23e5fbca901c286" providerId="Windows Live" clId="Web-{B8C0B1DE-BA47-44DF-AAEC-2B9625E06805}" dt="2018-05-04T01:06:53.434" v="19"/>
        <pc:sldMkLst>
          <pc:docMk/>
          <pc:sldMk cId="3791603108" sldId="256"/>
        </pc:sldMkLst>
        <pc:spChg chg="mod">
          <ac:chgData name="private private" userId="c23e5fbca901c286" providerId="Windows Live" clId="Web-{B8C0B1DE-BA47-44DF-AAEC-2B9625E06805}" dt="2018-05-04T01:06:45.808" v="14"/>
          <ac:spMkLst>
            <pc:docMk/>
            <pc:sldMk cId="3791603108" sldId="256"/>
            <ac:spMk id="2" creationId="{00000000-0000-0000-0000-000000000000}"/>
          </ac:spMkLst>
        </pc:spChg>
        <pc:spChg chg="mod">
          <ac:chgData name="private private" userId="c23e5fbca901c286" providerId="Windows Live" clId="Web-{B8C0B1DE-BA47-44DF-AAEC-2B9625E06805}" dt="2018-05-04T01:06:53.434" v="19"/>
          <ac:spMkLst>
            <pc:docMk/>
            <pc:sldMk cId="3791603108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1FFD5-A453-4070-9EC9-AC32775AC93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51A4B-32FE-4AB2-8FB7-63C722CFD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588224" y="6137920"/>
            <a:ext cx="2555776" cy="720080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2535039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41369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4F3E-1EB6-4192-B181-2C66A2BDDE53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D9176-1FCA-4733-86D3-663D24F35026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7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AD3C99-28FA-49F2-8CC4-650BB9870A0B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7A2B-A947-4834-9BAE-713D183EEBCB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B908AB-3368-4214-9768-1BEC1F3A19AF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대각선 방향의 모서리가 둥근 사각형 8"/>
          <p:cNvSpPr/>
          <p:nvPr userDrawn="1"/>
        </p:nvSpPr>
        <p:spPr>
          <a:xfrm>
            <a:off x="2483768" y="1628800"/>
            <a:ext cx="6601923" cy="4248472"/>
          </a:xfrm>
          <a:prstGeom prst="round2DiagRect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483768" y="548680"/>
            <a:ext cx="6661216" cy="720080"/>
            <a:chOff x="1187624" y="188640"/>
            <a:chExt cx="7956376" cy="720080"/>
          </a:xfrm>
        </p:grpSpPr>
        <p:sp>
          <p:nvSpPr>
            <p:cNvPr id="14" name="대각선 방향의 모서리가 둥근 사각형 13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C:\Users\d410\Desktop\KT공모전 준비\network-3357617_192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2" r="55186"/>
          <a:stretch/>
        </p:blipFill>
        <p:spPr bwMode="auto">
          <a:xfrm>
            <a:off x="-108520" y="-99392"/>
            <a:ext cx="2411760" cy="6957392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597" y="332656"/>
            <a:ext cx="6573416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52D1-80A5-4355-9E7C-C1658F0F2EE8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520248" y="2420888"/>
            <a:ext cx="6624736" cy="2232248"/>
          </a:xfrm>
        </p:spPr>
        <p:txBody>
          <a:bodyPr anchor="ctr" anchorCtr="0">
            <a:noAutofit/>
          </a:bodyPr>
          <a:lstStyle>
            <a:lvl1pPr marL="514350" indent="-514350">
              <a:lnSpc>
                <a:spcPct val="150000"/>
              </a:lnSpc>
              <a:buClr>
                <a:srgbClr val="2195F2"/>
              </a:buClr>
              <a:buSzPct val="150000"/>
              <a:buFont typeface="+mj-lt"/>
              <a:buAutoNum type="arabicPeriod"/>
              <a:defRPr sz="4000"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71550" indent="-514350">
              <a:lnSpc>
                <a:spcPct val="150000"/>
              </a:lnSpc>
              <a:buClr>
                <a:srgbClr val="2195F2"/>
              </a:buClr>
              <a:buSzPct val="150000"/>
              <a:buFont typeface="+mj-lt"/>
              <a:buAutoNum type="arabicPeriod"/>
              <a:defRPr sz="4000"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371600" indent="-457200">
              <a:lnSpc>
                <a:spcPct val="150000"/>
              </a:lnSpc>
              <a:buClr>
                <a:srgbClr val="2195F2"/>
              </a:buClr>
              <a:buSzPct val="150000"/>
              <a:buFont typeface="+mj-lt"/>
              <a:buAutoNum type="arabicPeriod"/>
              <a:defRPr sz="4000"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828800" indent="-457200">
              <a:lnSpc>
                <a:spcPct val="150000"/>
              </a:lnSpc>
              <a:buClr>
                <a:srgbClr val="2195F2"/>
              </a:buClr>
              <a:buSzPct val="150000"/>
              <a:buFont typeface="+mj-lt"/>
              <a:buAutoNum type="arabicPeriod"/>
              <a:defRPr sz="4000"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286000" indent="-457200">
              <a:lnSpc>
                <a:spcPct val="150000"/>
              </a:lnSpc>
              <a:buClr>
                <a:srgbClr val="2195F2"/>
              </a:buClr>
              <a:buSzPct val="150000"/>
              <a:buFont typeface="+mj-lt"/>
              <a:buAutoNum type="arabicPeriod"/>
              <a:defRPr sz="4000"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A3771-1BB1-40A2-ABDD-40FDA5F48ABA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6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2915816" y="1845494"/>
            <a:ext cx="6048796" cy="2879650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251520" y="1844824"/>
            <a:ext cx="2449513" cy="28797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762DD-68EF-495C-B6A9-202C3045BDDD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4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611560" y="1916832"/>
            <a:ext cx="2592388" cy="2663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3352863" y="1916981"/>
            <a:ext cx="2592388" cy="2663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094167" y="1916981"/>
            <a:ext cx="2592388" cy="2663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684213" y="5013325"/>
            <a:ext cx="8064500" cy="792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55B041-7F39-4175-9BC2-F8ED6EAB03ED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39750" y="1700213"/>
            <a:ext cx="8280400" cy="16573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39552" y="3789040"/>
            <a:ext cx="8280400" cy="1657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1D24F4-D754-4269-B211-87ED221BF268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6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6011863" y="1916113"/>
            <a:ext cx="2881312" cy="36004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/>
          </p:nvPr>
        </p:nvSpPr>
        <p:spPr>
          <a:xfrm>
            <a:off x="755650" y="1844824"/>
            <a:ext cx="4895850" cy="3672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F52046-D8F3-4D96-9292-ED7BFC652503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79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그림 개체 틀 13"/>
          <p:cNvSpPr>
            <a:spLocks noGrp="1"/>
          </p:cNvSpPr>
          <p:nvPr>
            <p:ph type="pic" sz="quarter" idx="13"/>
          </p:nvPr>
        </p:nvSpPr>
        <p:spPr>
          <a:xfrm>
            <a:off x="972012" y="1340768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그림 개체 틀 13"/>
          <p:cNvSpPr>
            <a:spLocks noGrp="1"/>
          </p:cNvSpPr>
          <p:nvPr>
            <p:ph type="pic" sz="quarter" idx="14"/>
          </p:nvPr>
        </p:nvSpPr>
        <p:spPr>
          <a:xfrm>
            <a:off x="3492292" y="1340768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그림 개체 틀 13"/>
          <p:cNvSpPr>
            <a:spLocks noGrp="1"/>
          </p:cNvSpPr>
          <p:nvPr>
            <p:ph type="pic" sz="quarter" idx="15"/>
          </p:nvPr>
        </p:nvSpPr>
        <p:spPr>
          <a:xfrm>
            <a:off x="5992012" y="1340768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그림 개체 틀 13"/>
          <p:cNvSpPr>
            <a:spLocks noGrp="1"/>
          </p:cNvSpPr>
          <p:nvPr>
            <p:ph type="pic" sz="quarter" idx="16"/>
          </p:nvPr>
        </p:nvSpPr>
        <p:spPr>
          <a:xfrm>
            <a:off x="971600" y="3743786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그림 개체 틀 13"/>
          <p:cNvSpPr>
            <a:spLocks noGrp="1"/>
          </p:cNvSpPr>
          <p:nvPr>
            <p:ph type="pic" sz="quarter" idx="17"/>
          </p:nvPr>
        </p:nvSpPr>
        <p:spPr>
          <a:xfrm>
            <a:off x="5991598" y="3743786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" name="그림 개체 틀 13"/>
          <p:cNvSpPr>
            <a:spLocks noGrp="1"/>
          </p:cNvSpPr>
          <p:nvPr>
            <p:ph type="pic" sz="quarter" idx="18"/>
          </p:nvPr>
        </p:nvSpPr>
        <p:spPr>
          <a:xfrm>
            <a:off x="3491880" y="3743786"/>
            <a:ext cx="2108380" cy="19894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8120B1-37FE-46D1-9D86-5E9801A584C9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4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7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39750" y="1700212"/>
            <a:ext cx="8280400" cy="4177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37692C-3026-4143-B700-C073379408B7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0CC-90DD-4B49-BDE8-65FA573E0B6D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grpSp>
        <p:nvGrpSpPr>
          <p:cNvPr id="7" name="그룹 8"/>
          <p:cNvGrpSpPr/>
          <p:nvPr userDrawn="1"/>
        </p:nvGrpSpPr>
        <p:grpSpPr>
          <a:xfrm>
            <a:off x="1160990" y="26868"/>
            <a:ext cx="7956376" cy="720080"/>
            <a:chOff x="1187624" y="188640"/>
            <a:chExt cx="7956376" cy="720080"/>
          </a:xfrm>
        </p:grpSpPr>
        <p:sp>
          <p:nvSpPr>
            <p:cNvPr id="6" name="대각선 방향의 모서리가 둥근 사각형 5"/>
            <p:cNvSpPr/>
            <p:nvPr userDrawn="1"/>
          </p:nvSpPr>
          <p:spPr>
            <a:xfrm>
              <a:off x="1187624" y="188640"/>
              <a:ext cx="7956376" cy="720080"/>
            </a:xfrm>
            <a:prstGeom prst="round2DiagRect">
              <a:avLst/>
            </a:prstGeom>
            <a:solidFill>
              <a:srgbClr val="C71F2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1187624" y="863001"/>
              <a:ext cx="7885555" cy="45719"/>
            </a:xfrm>
            <a:prstGeom prst="rect">
              <a:avLst/>
            </a:prstGeom>
            <a:solidFill>
              <a:srgbClr val="95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504" y="116632"/>
            <a:ext cx="1053486" cy="576064"/>
          </a:xfrm>
        </p:spPr>
        <p:txBody>
          <a:bodyPr/>
          <a:lstStyle>
            <a:lvl1pPr algn="ctr">
              <a:defRPr sz="4800" b="1"/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20" y="17990"/>
            <a:ext cx="7797552" cy="729208"/>
          </a:xfrm>
        </p:spPr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10"/>
          <p:cNvSpPr>
            <a:spLocks noGrp="1"/>
          </p:cNvSpPr>
          <p:nvPr>
            <p:ph sz="quarter" idx="14"/>
          </p:nvPr>
        </p:nvSpPr>
        <p:spPr>
          <a:xfrm>
            <a:off x="539552" y="1700808"/>
            <a:ext cx="8280920" cy="417646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69BC9-E06E-4ACD-B737-98AFCA3448B6}"/>
              </a:ext>
            </a:extLst>
          </p:cNvPr>
          <p:cNvSpPr/>
          <p:nvPr userDrawn="1"/>
        </p:nvSpPr>
        <p:spPr>
          <a:xfrm>
            <a:off x="6516216" y="6021288"/>
            <a:ext cx="2627784" cy="801216"/>
          </a:xfrm>
          <a:prstGeom prst="rect">
            <a:avLst/>
          </a:prstGeom>
          <a:solidFill>
            <a:srgbClr val="231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6187A2B-A947-4834-9BAE-713D183EEBCB}" type="datetime1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8CB73D-7DC4-4CE1-9CA7-FCA2C95572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6732240" y="6174505"/>
            <a:ext cx="2370457" cy="672779"/>
            <a:chOff x="6732240" y="6174505"/>
            <a:chExt cx="2370457" cy="672779"/>
          </a:xfrm>
        </p:grpSpPr>
        <p:pic>
          <p:nvPicPr>
            <p:cNvPr id="8" name="Picture 3" descr="C:\Users\d410\Desktop\KT_CI.wmf"/>
            <p:cNvPicPr>
              <a:picLocks noChangeAspect="1" noChangeArrowheads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65" t="12227" r="15598" b="60199"/>
            <a:stretch/>
          </p:blipFill>
          <p:spPr bwMode="auto">
            <a:xfrm>
              <a:off x="6732240" y="6222778"/>
              <a:ext cx="648072" cy="62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d410\Desktop\KT공모전 준비\title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6174505"/>
              <a:ext cx="1578369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775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9" r:id="rId8"/>
    <p:sldLayoutId id="2147483661" r:id="rId9"/>
    <p:sldLayoutId id="2147483657" r:id="rId10"/>
    <p:sldLayoutId id="2147483660" r:id="rId11"/>
    <p:sldLayoutId id="214748365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704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비쥬얼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프로그래밍 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6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팀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~MP3 Player~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4293097"/>
            <a:ext cx="4456584" cy="216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20151251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조재호</a:t>
            </a:r>
            <a:endParaRPr lang="en-US" altLang="ko-KR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r"/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20150503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박준호</a:t>
            </a:r>
            <a:endParaRPr lang="en-US" altLang="ko-KR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r"/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20151257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황지환</a:t>
            </a:r>
            <a:endParaRPr lang="en-US" altLang="ko-KR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6147" name="Picture 3" descr="C:\Users\KP\Desktop\anatomy-295256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1575818" cy="1728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60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16A60-F989-494A-8D23-9F283A0E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96129-E39C-4146-92AE-4E0DA40C52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9792" y="1772816"/>
            <a:ext cx="6624736" cy="4104456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ko-KR" altLang="en-US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조원 소개 및 역할 분담</a:t>
            </a:r>
            <a:endParaRPr lang="en-US" altLang="ko-KR" sz="3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pPr>
              <a:lnSpc>
                <a:spcPts val="4000"/>
              </a:lnSpc>
            </a:pPr>
            <a:endParaRPr lang="en-US" altLang="ko-KR" sz="3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pPr>
              <a:lnSpc>
                <a:spcPts val="4000"/>
              </a:lnSpc>
            </a:pPr>
            <a:r>
              <a:rPr lang="ko-KR" altLang="en-US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프로젝트 </a:t>
            </a:r>
            <a:r>
              <a:rPr lang="en-US" altLang="ko-KR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– MP3 </a:t>
            </a:r>
            <a:r>
              <a:rPr lang="ko-KR" altLang="en-US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플레이어</a:t>
            </a:r>
            <a:endParaRPr lang="en-US" altLang="ko-KR" sz="3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pPr>
              <a:lnSpc>
                <a:spcPts val="4000"/>
              </a:lnSpc>
            </a:pPr>
            <a:endParaRPr lang="en-US" altLang="ko-KR" sz="3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pPr>
              <a:lnSpc>
                <a:spcPts val="4000"/>
              </a:lnSpc>
            </a:pPr>
            <a:r>
              <a:rPr lang="ko-KR" altLang="en-US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출처 및 </a:t>
            </a:r>
            <a:r>
              <a:rPr lang="en-US" altLang="ko-KR" sz="3000" dirty="0" err="1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Gibhub</a:t>
            </a:r>
            <a:r>
              <a:rPr lang="en-US" altLang="ko-KR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3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주소</a:t>
            </a:r>
            <a:endParaRPr lang="en-US" altLang="ko-KR" sz="3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3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92EC99-6EAF-4CDB-812E-CDF5DDE1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B73D-7DC4-4CE1-9CA7-FCA2C95572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2B69DB-96E0-4524-BD67-9991CC91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조원 소개 및 역할 분담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DA2E04-F848-40AB-8F14-4ED1F184F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2070904" cy="1996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DC2958-CB8F-4CD4-B16E-DDFAF37F4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48" y="2204864"/>
            <a:ext cx="2070904" cy="19965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C39B1C-E6DB-4692-9E09-037305BF0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88" y="2204864"/>
            <a:ext cx="2070904" cy="1996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78CCDA-A445-41BD-817E-419891A10B42}"/>
              </a:ext>
            </a:extLst>
          </p:cNvPr>
          <p:cNvSpPr txBox="1"/>
          <p:nvPr/>
        </p:nvSpPr>
        <p:spPr>
          <a:xfrm>
            <a:off x="1160990" y="4365104"/>
            <a:ext cx="17668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20151251 </a:t>
            </a:r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조재호</a:t>
            </a:r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발표 </a:t>
            </a:r>
            <a:r>
              <a:rPr lang="en-US" altLang="ko-KR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코딩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B7745-EF81-43C9-8315-0C558F33CFAC}"/>
              </a:ext>
            </a:extLst>
          </p:cNvPr>
          <p:cNvSpPr txBox="1"/>
          <p:nvPr/>
        </p:nvSpPr>
        <p:spPr>
          <a:xfrm>
            <a:off x="3392031" y="4365104"/>
            <a:ext cx="23599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20150503 </a:t>
            </a:r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박준호</a:t>
            </a:r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자료 조사 및 </a:t>
            </a:r>
            <a:r>
              <a:rPr lang="en-US" altLang="ko-KR" sz="28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Gibhub</a:t>
            </a:r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작성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E92AA-497F-4F98-8708-6CBBC7686A64}"/>
              </a:ext>
            </a:extLst>
          </p:cNvPr>
          <p:cNvSpPr txBox="1"/>
          <p:nvPr/>
        </p:nvSpPr>
        <p:spPr>
          <a:xfrm>
            <a:off x="6087750" y="4365104"/>
            <a:ext cx="19543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20151257 </a:t>
            </a:r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황지환</a:t>
            </a:r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주제 선정 및</a:t>
            </a:r>
            <a:endParaRPr lang="en-US" altLang="ko-KR" sz="28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자료 조사</a:t>
            </a:r>
          </a:p>
        </p:txBody>
      </p:sp>
    </p:spTree>
    <p:extLst>
      <p:ext uri="{BB962C8B-B14F-4D97-AF65-F5344CB8AC3E}">
        <p14:creationId xmlns:p14="http://schemas.microsoft.com/office/powerpoint/2010/main" val="3698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88E9F6-AA4C-4981-AFF2-CAC2B21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B73D-7DC4-4CE1-9CA7-FCA2C95572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6AE419-BDA1-4BE7-91D5-A80102B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MP3 </a:t>
            </a:r>
            <a:r>
              <a:rPr lang="ko-KR" altLang="en-US" dirty="0"/>
              <a:t>플레이어</a:t>
            </a:r>
          </a:p>
        </p:txBody>
      </p:sp>
      <p:pic>
        <p:nvPicPr>
          <p:cNvPr id="1026" name="Picture 2" descr="https://user-images.githubusercontent.com/54825917/69726315-9fe15280-1163-11ea-8b76-94b373b9143e.png">
            <a:extLst>
              <a:ext uri="{FF2B5EF4-FFF2-40B4-BE49-F238E27FC236}">
                <a16:creationId xmlns:a16="http://schemas.microsoft.com/office/drawing/2014/main" id="{48A69F4E-02A8-4DA0-A777-13C3A2C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196752"/>
            <a:ext cx="46101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A03C84-48EF-4E8D-BA56-F234E619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B73D-7DC4-4CE1-9CA7-FCA2C95572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A70349-E816-46C0-AF20-497092E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9B027-1787-4E42-B063-FAE5923D5D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https://sijoo.tistory.com/139 </a:t>
            </a:r>
          </a:p>
          <a:p>
            <a:pPr marL="0" indent="0">
              <a:buNone/>
            </a:pPr>
            <a:r>
              <a:rPr lang="en-US" altLang="ko-KR" b="1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Jooo's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life story</a:t>
            </a:r>
          </a:p>
          <a:p>
            <a:pPr marL="0" indent="0">
              <a:buNone/>
            </a:pP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https://github.com/mi3155/PlayMp3.git</a:t>
            </a:r>
          </a:p>
        </p:txBody>
      </p:sp>
    </p:spTree>
    <p:extLst>
      <p:ext uri="{BB962C8B-B14F-4D97-AF65-F5344CB8AC3E}">
        <p14:creationId xmlns:p14="http://schemas.microsoft.com/office/powerpoint/2010/main" val="369579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85C8-E642-42BD-9B40-B167DE60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10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감사합니다</a:t>
            </a:r>
            <a:r>
              <a:rPr lang="en-US" altLang="ko-KR" sz="10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!</a:t>
            </a:r>
            <a:endParaRPr lang="ko-KR" altLang="en-US" sz="10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FE019F-7BC4-4ABB-9D82-8148DCD9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B73D-7DC4-4CE1-9CA7-FCA2C95572C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68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나눔손글씨 붓</vt:lpstr>
      <vt:lpstr>나눔손글씨 펜</vt:lpstr>
      <vt:lpstr>맑은 고딕</vt:lpstr>
      <vt:lpstr>Arial</vt:lpstr>
      <vt:lpstr>Office 테마</vt:lpstr>
      <vt:lpstr>비쥬얼 프로그래밍 6팀 ~MP3 Player~</vt:lpstr>
      <vt:lpstr>목차</vt:lpstr>
      <vt:lpstr>조원 소개 및 역할 분담</vt:lpstr>
      <vt:lpstr>프로젝트 – MP3 플레이어</vt:lpstr>
      <vt:lpstr>출처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d410</dc:creator>
  <cp:lastModifiedBy>조 재호</cp:lastModifiedBy>
  <cp:revision>135</cp:revision>
  <dcterms:created xsi:type="dcterms:W3CDTF">2018-05-03T10:50:53Z</dcterms:created>
  <dcterms:modified xsi:type="dcterms:W3CDTF">2019-12-17T09:11:40Z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C:\Users\d410\Desktop\KT공모전 준비\프레젠테이션1.pptx</vt:lpwstr>
  </property>
</Properties>
</file>