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5" autoAdjust="0"/>
    <p:restoredTop sz="72135" autoAdjust="0"/>
  </p:normalViewPr>
  <p:slideViewPr>
    <p:cSldViewPr snapToGrid="0" showGuides="1">
      <p:cViewPr varScale="1">
        <p:scale>
          <a:sx n="111" d="100"/>
          <a:sy n="111" d="100"/>
        </p:scale>
        <p:origin x="3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27B76-6A26-4C62-A6FF-7F5772D22D9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C551D-C65B-4C6E-96C8-BEE561D0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just chat briefly about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of the sensor metrics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sort of data we might expect to see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If there’s interest, exploring suicide incidence in veterans and environmental conditions and suicide ideation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C551D-C65B-4C6E-96C8-BEE561D08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C551D-C65B-4C6E-96C8-BEE561D08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C551D-C65B-4C6E-96C8-BEE561D08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E4B5-09EA-39C3-05FD-7DDD43AB0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6C9F-7DCC-8822-FB11-117F27D2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4560-CBCA-497D-DCF6-A4E0F9C4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0731-D82B-B01A-819A-6E9FAD8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B284-421E-978E-830D-4FB35FE2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D680-125A-0576-A1E6-DA6B5380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5DB31-49CD-0C22-FE2B-69EDA7EA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07EF-3C18-B689-6FF8-6CCE604D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C03D-C0E9-E8CD-0FB7-FF1401DF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FDA3-E4F4-F3AE-BE6C-3EE427C5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5A55D-4E1B-40DD-9BD5-ACA056F58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3F7D8-1524-E2A1-61FA-A0E3488E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6948-5EB7-A807-8C9B-F639E8C2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A949-8447-538B-840D-9FD6932B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D8AA-40E9-233A-AF75-DB8A23E9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1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7641-4AC3-9653-B7C4-FB720177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E707-7F3B-F1B2-D0D8-6B394442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E98E-BB3B-36D3-E4D1-0DD7E0A7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8ED3-D89D-CD59-4992-42991072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CFA6-4FE5-2CB2-27C2-782CD84A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567F-EBBC-346B-B478-690ADB7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6077-BD7F-4EF2-952E-14F56991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2B1E-7378-CEDB-3EA7-DF6C867A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3C89-DAAD-D8DD-548F-5F51D7A3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9959-6561-AEA9-678D-1C4C15D1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3CFC-DBFC-218A-C694-9A691FE9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E4AD-6538-4883-1E7B-0D5F8EF70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3D8D6-0042-B973-0B70-4B259D4F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9E0E-5231-469A-096E-E750EF9C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90A1C-84E9-685D-2558-140184D4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625A3-0FCB-F3E6-93E2-B6435FD8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5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0011-7763-D9AB-A78F-E8825E6E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0DE34-BC4C-560A-7991-5CD25E346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C9A8-3F75-2628-16E2-5FB06938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42BCE-76DB-B5E7-F479-FA97589EC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242DA-4E06-0495-45B7-20B998A26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6F075-CDF1-DAA3-FBFE-F1E42A98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D8748-E033-CA05-F7B1-319CDF56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BB5F2-DE5E-676C-A0DC-000D938E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952E-D073-DA6A-869F-0D958B2F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21E21-938C-94A3-CE40-CCBEA6D5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9E919-846A-025A-69AB-78A3A454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60B0A-4AEB-E88C-0448-24F15284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9B760-EEF1-CE13-4474-88928D25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34C71-5437-48DD-8F84-D4CA8E30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A14B4-2E59-F780-B11E-87DB20A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48C8-DC18-6DBB-572F-1C87CAC7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FE68-8742-9EC3-A544-6608A159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13A3-9009-6A71-4B6C-BBC0E2D3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7B9FE-88C3-9BEC-B47C-DFE6331B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7047-D952-2983-6815-8A7E29BE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24A79-7CA3-A86D-00EA-5B3B7ED2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3C69-9732-E73D-1EB8-018BEFC2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FE059-D5DF-6BBC-14A0-F6C52739A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E0CF-C3D8-69D7-1D72-94F1732DD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C3839-F245-128E-D68D-2D7BD045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DA24-9BAB-6C49-7107-A3B4DE7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C6730-1B6F-DE2C-0139-A1EA1E78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116D1-88FD-A318-4FCA-ED9CD88A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0934-5EE1-A346-9DD8-8AA5B5C9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715C-E4C4-591A-C98F-D346DA47C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0896-265B-4182-883B-589AA77A3951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1C97-1EB1-9BF0-6E7D-4BA16F69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50E0-B3D3-7168-056C-ECA2D263E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C85D-F0D6-4725-A07F-71797FA7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2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9.jpeg"/><Relationship Id="rId4" Type="http://schemas.openxmlformats.org/officeDocument/2006/relationships/image" Target="../media/image5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9CF0-ACF2-F679-D6FD-377974ABC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 Meeting – June 20</a:t>
            </a:r>
            <a:r>
              <a:rPr lang="en-US" baseline="30000" dirty="0"/>
              <a:t>th</a:t>
            </a:r>
            <a:r>
              <a:rPr lang="en-US" dirty="0"/>
              <a:t>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FC240-728B-E935-318C-CC8CDBF94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MINTS-AI</a:t>
            </a:r>
          </a:p>
        </p:txBody>
      </p:sp>
      <p:pic>
        <p:nvPicPr>
          <p:cNvPr id="7" name="Picture 6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F81F3914-F1F4-343E-EA13-B478540CE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94" y="4874970"/>
            <a:ext cx="1799491" cy="1799491"/>
          </a:xfrm>
          <a:prstGeom prst="rect">
            <a:avLst/>
          </a:prstGeom>
        </p:spPr>
      </p:pic>
      <p:pic>
        <p:nvPicPr>
          <p:cNvPr id="9" name="Picture 8" descr="A picture containing logo, font, graphics, symbol&#10;&#10;Description automatically generated">
            <a:extLst>
              <a:ext uri="{FF2B5EF4-FFF2-40B4-BE49-F238E27FC236}">
                <a16:creationId xmlns:a16="http://schemas.microsoft.com/office/drawing/2014/main" id="{488A2B77-4513-A930-7040-4FE95DD0F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01" y="4874970"/>
            <a:ext cx="1979593" cy="1983030"/>
          </a:xfrm>
          <a:prstGeom prst="rect">
            <a:avLst/>
          </a:prstGeom>
        </p:spPr>
      </p:pic>
      <p:pic>
        <p:nvPicPr>
          <p:cNvPr id="11" name="Picture 10" descr="A picture containing text, symbol, emblem, logo&#10;&#10;Description automatically generated">
            <a:extLst>
              <a:ext uri="{FF2B5EF4-FFF2-40B4-BE49-F238E27FC236}">
                <a16:creationId xmlns:a16="http://schemas.microsoft.com/office/drawing/2014/main" id="{1CE269DD-17AF-1840-85AC-94378FAB9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10" y="5461305"/>
            <a:ext cx="454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8AD6-F756-BBBB-1BEB-7B5FDCA1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6" y="189279"/>
            <a:ext cx="5726724" cy="1325563"/>
          </a:xfrm>
        </p:spPr>
        <p:txBody>
          <a:bodyPr/>
          <a:lstStyle/>
          <a:p>
            <a:r>
              <a:rPr lang="en-US" dirty="0"/>
              <a:t>Sensing Suite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ED-3BE2-F2DE-18E9-EBD2E6B0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400818" cy="4764852"/>
          </a:xfrm>
        </p:spPr>
        <p:txBody>
          <a:bodyPr>
            <a:normAutofit/>
          </a:bodyPr>
          <a:lstStyle/>
          <a:p>
            <a:r>
              <a:rPr lang="en-US" dirty="0"/>
              <a:t>Wearable Unit</a:t>
            </a:r>
          </a:p>
          <a:p>
            <a:pPr lvl="1"/>
            <a:r>
              <a:rPr lang="en-US" baseline="30000" dirty="0"/>
              <a:t>IPS7100 </a:t>
            </a:r>
          </a:p>
          <a:p>
            <a:pPr lvl="1"/>
            <a:r>
              <a:rPr lang="en-US" baseline="30000" dirty="0"/>
              <a:t>BME680</a:t>
            </a:r>
          </a:p>
          <a:p>
            <a:pPr lvl="1"/>
            <a:r>
              <a:rPr lang="en-US" baseline="30000" dirty="0"/>
              <a:t>SCD30</a:t>
            </a:r>
          </a:p>
          <a:p>
            <a:pPr lvl="1"/>
            <a:r>
              <a:rPr lang="en-US" baseline="30000" dirty="0"/>
              <a:t>PA101D</a:t>
            </a:r>
          </a:p>
          <a:p>
            <a:pPr lvl="1"/>
            <a:r>
              <a:rPr lang="en-US" baseline="30000" dirty="0"/>
              <a:t>MBR001</a:t>
            </a:r>
          </a:p>
          <a:p>
            <a:pPr lvl="1"/>
            <a:endParaRPr lang="en-US" baseline="30000" dirty="0"/>
          </a:p>
          <a:p>
            <a:r>
              <a:rPr lang="en-US" dirty="0"/>
              <a:t>Wrist Band Unit</a:t>
            </a:r>
          </a:p>
          <a:p>
            <a:pPr lvl="1"/>
            <a:r>
              <a:rPr lang="en-US" sz="1600" dirty="0"/>
              <a:t>MCP9808</a:t>
            </a:r>
          </a:p>
          <a:p>
            <a:pPr lvl="1"/>
            <a:r>
              <a:rPr lang="en-US" sz="1600" dirty="0"/>
              <a:t>PSA109</a:t>
            </a:r>
          </a:p>
          <a:p>
            <a:pPr lvl="2"/>
            <a:r>
              <a:rPr lang="en-US" sz="105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700-MAXREFDES117#</a:t>
            </a:r>
          </a:p>
          <a:p>
            <a:pPr lvl="2"/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</a:rPr>
              <a:t>LM324</a:t>
            </a:r>
            <a:endParaRPr lang="en-US" sz="105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sz="105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sz="1050" dirty="0"/>
          </a:p>
          <a:p>
            <a:pPr marL="457200" lvl="1" indent="0">
              <a:buNone/>
            </a:pPr>
            <a:endParaRPr lang="en-US" baseline="30000" dirty="0"/>
          </a:p>
        </p:txBody>
      </p:sp>
      <p:pic>
        <p:nvPicPr>
          <p:cNvPr id="8" name="Picture 7" descr="A picture containing sketch, diagram, technical drawing, screenshot&#10;&#10;Description automatically generated">
            <a:extLst>
              <a:ext uri="{FF2B5EF4-FFF2-40B4-BE49-F238E27FC236}">
                <a16:creationId xmlns:a16="http://schemas.microsoft.com/office/drawing/2014/main" id="{3539969D-3236-CCF5-6270-6060BB6CB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57" y="3044143"/>
            <a:ext cx="5085144" cy="3813857"/>
          </a:xfrm>
          <a:prstGeom prst="rect">
            <a:avLst/>
          </a:prstGeom>
        </p:spPr>
      </p:pic>
      <p:pic>
        <p:nvPicPr>
          <p:cNvPr id="10" name="Picture 9" descr="A picture containing office supplies, computer, text, design&#10;&#10;Description automatically generated">
            <a:extLst>
              <a:ext uri="{FF2B5EF4-FFF2-40B4-BE49-F238E27FC236}">
                <a16:creationId xmlns:a16="http://schemas.microsoft.com/office/drawing/2014/main" id="{569055B4-5998-574F-A085-454E3FBBA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42" y="0"/>
            <a:ext cx="4006351" cy="5339155"/>
          </a:xfrm>
          <a:prstGeom prst="rect">
            <a:avLst/>
          </a:prstGeom>
        </p:spPr>
      </p:pic>
      <p:pic>
        <p:nvPicPr>
          <p:cNvPr id="11" name="Picture 2" descr="DEBO SENS TEMP: Developer Boards - Temperature Sensor, High Precision,  MCP9808 at reichelt elektronik">
            <a:extLst>
              <a:ext uri="{FF2B5EF4-FFF2-40B4-BE49-F238E27FC236}">
                <a16:creationId xmlns:a16="http://schemas.microsoft.com/office/drawing/2014/main" id="{E8F32BF2-CAFD-E2EF-1273-62518102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000" r="97000">
                        <a14:foregroundMark x1="2000" y1="54000" x2="2000" y2="54000"/>
                        <a14:foregroundMark x1="94667" y1="47667" x2="94667" y2="47667"/>
                        <a14:foregroundMark x1="97000" y1="42667" x2="97000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6" y="5577867"/>
            <a:ext cx="1090854" cy="10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ulsesensor Pulse Heartbeat Heart Rate Sensor bluetooth Compatible Module  Sale - Banggood USA sold out-arrival notice-arrival notice">
            <a:extLst>
              <a:ext uri="{FF2B5EF4-FFF2-40B4-BE49-F238E27FC236}">
                <a16:creationId xmlns:a16="http://schemas.microsoft.com/office/drawing/2014/main" id="{05CDDC47-B523-1363-B6A8-EEB41426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57800" y1="70000" x2="57800" y2="70000"/>
                        <a14:backgroundMark x1="58600" y1="67600" x2="42400" y2="67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0135" y="5390841"/>
            <a:ext cx="2008954" cy="200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alog Devices / Maxim Integrated MAXREFDES117# Enlarged Image">
            <a:extLst>
              <a:ext uri="{FF2B5EF4-FFF2-40B4-BE49-F238E27FC236}">
                <a16:creationId xmlns:a16="http://schemas.microsoft.com/office/drawing/2014/main" id="{D6EF34F2-AB49-24EA-71BA-B79AD38E8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624" y="5577867"/>
            <a:ext cx="1098175" cy="10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ove - GSR Interface - Solarbotics Ltd.">
            <a:extLst>
              <a:ext uri="{FF2B5EF4-FFF2-40B4-BE49-F238E27FC236}">
                <a16:creationId xmlns:a16="http://schemas.microsoft.com/office/drawing/2014/main" id="{A0AEDCE6-65A2-3C85-0E79-C0CF7896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947" y="5339155"/>
            <a:ext cx="2008954" cy="15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LUETOOTH LOW ENERGY (BLE) OVERVIEW - Global Tag Srl">
            <a:extLst>
              <a:ext uri="{FF2B5EF4-FFF2-40B4-BE49-F238E27FC236}">
                <a16:creationId xmlns:a16="http://schemas.microsoft.com/office/drawing/2014/main" id="{51F77E9C-8196-BBF4-6A92-0C2EFE04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1" y="1516278"/>
            <a:ext cx="3200050" cy="14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38AD6-F756-BBBB-1BEB-7B5FDCA1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6" y="221662"/>
            <a:ext cx="5726724" cy="1325563"/>
          </a:xfrm>
        </p:spPr>
        <p:txBody>
          <a:bodyPr/>
          <a:lstStyle/>
          <a:p>
            <a:r>
              <a:rPr lang="en-US" dirty="0"/>
              <a:t>MINTS WRIST BAND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ED-3BE2-F2DE-18E9-EBD2E6B0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400818" cy="476485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aseline="30000" dirty="0"/>
          </a:p>
          <a:p>
            <a:pPr marL="457200" lvl="1" indent="0">
              <a:buNone/>
            </a:pPr>
            <a:endParaRPr lang="en-US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2844F-144F-D690-EFFB-5124A47C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96" y="1203565"/>
            <a:ext cx="3539709" cy="235980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F043F9D-4801-B4A2-29A4-44DE96A7658F}"/>
              </a:ext>
            </a:extLst>
          </p:cNvPr>
          <p:cNvSpPr/>
          <p:nvPr/>
        </p:nvSpPr>
        <p:spPr>
          <a:xfrm rot="981835">
            <a:off x="2017423" y="3063769"/>
            <a:ext cx="2886668" cy="412858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D2243-775D-A194-B655-39D62E1101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07" r="5385"/>
          <a:stretch/>
        </p:blipFill>
        <p:spPr>
          <a:xfrm>
            <a:off x="5138245" y="1100577"/>
            <a:ext cx="6971813" cy="5345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547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65</Words>
  <Application>Microsoft Macintosh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VA Meeting – June 20th 2023</vt:lpstr>
      <vt:lpstr>Sensing Suite</vt:lpstr>
      <vt:lpstr>MINTS WRIST BAND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Update</dc:title>
  <dc:creator>Ashen Fernando</dc:creator>
  <cp:lastModifiedBy>Wijeratne, Lakitha Omal Harindha</cp:lastModifiedBy>
  <cp:revision>15</cp:revision>
  <dcterms:created xsi:type="dcterms:W3CDTF">2023-05-12T16:44:53Z</dcterms:created>
  <dcterms:modified xsi:type="dcterms:W3CDTF">2023-06-20T19:28:07Z</dcterms:modified>
</cp:coreProperties>
</file>