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EBF0-CA4C-43D8-8C9E-380F4D1A2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10B70-DEDB-44A6-A661-03AD83969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F5EFE-9D57-4CA7-B3A6-586C29C7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CC18-E901-4800-A517-C3DEB13412EE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D10FC-18E7-4BA6-8B95-02B8CDE70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6CD93-BF1A-496B-9969-70290D3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83595-A320-4B6A-B81D-A96BB8490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2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82E13-03C7-4C44-B9B3-C0B66993F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07709-F347-4B09-9206-226F01F9B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3043C-F17C-46F8-BC59-864B0D9C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CC18-E901-4800-A517-C3DEB13412EE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FFC64-8183-4BDF-ADAC-2DAD11B56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06E3C-8A7D-470F-B819-6E8C9620B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83595-A320-4B6A-B81D-A96BB8490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52B3BD-3520-4B28-AC85-CF038EB21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4451B-A4D9-4290-B576-D1EED2E1E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6B6FB-983D-4D0A-AAB5-8FC30084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CC18-E901-4800-A517-C3DEB13412EE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AC80A-51C1-4069-A87A-9AF75A19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91071-2140-4A0C-BE01-CE64C284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83595-A320-4B6A-B81D-A96BB8490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62D1-6048-4308-AC8A-D2961750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32506-3EBA-4A4B-8E31-99E08CD1A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FBAB0-B8A3-40B7-A76B-939DC0E37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CC18-E901-4800-A517-C3DEB13412EE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E480F-6AF4-4A45-8A2A-1FAF3EB5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C7BA6-7B64-452E-BE2D-817FA093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83595-A320-4B6A-B81D-A96BB8490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5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7B02-20D8-4744-A82B-42BC95799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C8335-34B3-45D4-9160-C68C52DB2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679B4-098D-4446-81DC-51A58C48B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CC18-E901-4800-A517-C3DEB13412EE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B2A03-AB6A-43F1-98BC-E3B7052D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648E2-766A-4D85-A020-5929BFDF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83595-A320-4B6A-B81D-A96BB8490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4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9903-27D6-438E-B4B8-6226E87C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2D953-A37C-47DF-98DD-34C3738E4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E6EFD-7564-4622-9D72-084A8B2DA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68A70-2B10-4003-BC79-9BD9A4F9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CC18-E901-4800-A517-C3DEB13412EE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D392B-7C56-438A-AA06-3804352F2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55D84-DEB3-4212-9338-442E827F9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83595-A320-4B6A-B81D-A96BB8490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5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3BBA-E893-4E3F-AB29-1A9B650C7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FC291-637C-44BB-98CD-0D7492805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F3D98-7FF2-4758-BBF5-305685BFF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ABBE62-CC38-497F-876F-6AA908B31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F2E168-B9D0-49CA-87CA-8B6D3020F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E4F53F-0862-4130-889E-B9B806D4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CC18-E901-4800-A517-C3DEB13412EE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8F959F-398C-45B2-864E-5322775C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A1BD91-ECC6-4D1D-8CB6-C0A5F6E5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83595-A320-4B6A-B81D-A96BB8490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5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8733-CA1B-4341-BA1A-55A08FB5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01EFA-01C5-4244-B2FE-9194D7BF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CC18-E901-4800-A517-C3DEB13412EE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939D3-4743-48FB-B199-F00723216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A86FE-82AC-4B9D-8B82-B70CA973D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83595-A320-4B6A-B81D-A96BB8490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1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FF58A4-5338-4991-9F73-6E97993A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CC18-E901-4800-A517-C3DEB13412EE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A9C78C-74DB-44FE-8806-84050EAC9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443C2-0558-447B-BE8C-1804E584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83595-A320-4B6A-B81D-A96BB8490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3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B903-6EEC-4602-B3AF-130E6E1C2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4892E-86AC-47BF-B74D-7D43E78E4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45F4B-81AF-4EE1-B494-4B736E9A9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DC25A-9A1F-43FA-844F-78975EB6E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CC18-E901-4800-A517-C3DEB13412EE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661F4-B4FA-4D7D-8E9A-9E9B0B09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F4257-1BE1-4BFA-BE03-53DA73FD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83595-A320-4B6A-B81D-A96BB8490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4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DB1B-A3CC-45D8-8CCF-D8799464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38F77-6FB3-421A-9485-74F4015D9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4FD87-A585-44A9-81DD-F5A7AEB25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9261C-A216-4BCD-B791-35644734F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CC18-E901-4800-A517-C3DEB13412EE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57ADA-12D4-44D6-9292-53BA16B0A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BCE30-0682-46B3-B8E8-7ECF77F1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83595-A320-4B6A-B81D-A96BB8490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5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8FA3EA-86BF-458A-A7F8-DDBD8D0B0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91E29-0DA2-4074-91A4-C080ECCFA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FFC9A-EE80-47CA-889B-4397A06B8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CCC18-E901-4800-A517-C3DEB13412EE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FB68-3CB7-4CB3-9DED-7AA51AAD5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B7C13-5E0B-4F93-B4E4-338DE5321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83595-A320-4B6A-B81D-A96BB8490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6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823DB-5609-4AA4-9A07-2DBD3042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E9838-D3FB-4F4B-8631-B4AAD03E9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Familiarize myself with Pandas, </a:t>
            </a:r>
            <a:r>
              <a:rPr lang="en-US" dirty="0" err="1"/>
              <a:t>Opencv</a:t>
            </a:r>
            <a:r>
              <a:rPr lang="en-US" dirty="0"/>
              <a:t>, </a:t>
            </a:r>
            <a:r>
              <a:rPr lang="en-US" dirty="0" err="1"/>
              <a:t>PyMuPDF</a:t>
            </a:r>
            <a:r>
              <a:rPr lang="en-US" dirty="0"/>
              <a:t>, and other related libraries</a:t>
            </a:r>
          </a:p>
          <a:p>
            <a:r>
              <a:rPr lang="en-US" dirty="0"/>
              <a:t>Set up above libraries so that I can use them later</a:t>
            </a:r>
          </a:p>
          <a:p>
            <a:r>
              <a:rPr lang="en-US" dirty="0"/>
              <a:t>Begin looking into biometric data and how it’s being stored, as well as what it can represent</a:t>
            </a:r>
          </a:p>
        </p:txBody>
      </p:sp>
    </p:spTree>
    <p:extLst>
      <p:ext uri="{BB962C8B-B14F-4D97-AF65-F5344CB8AC3E}">
        <p14:creationId xmlns:p14="http://schemas.microsoft.com/office/powerpoint/2010/main" val="267562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A327-C6E6-4749-997B-54821C66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7B132E-B7EF-412C-BB39-B29F7D0E0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96" y="1875453"/>
            <a:ext cx="6247400" cy="351875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4F8A21-4551-4B00-99AD-1ADF92FFD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80750" y="1690688"/>
            <a:ext cx="5962973" cy="4047639"/>
          </a:xfrm>
        </p:spPr>
      </p:pic>
    </p:spTree>
    <p:extLst>
      <p:ext uri="{BB962C8B-B14F-4D97-AF65-F5344CB8AC3E}">
        <p14:creationId xmlns:p14="http://schemas.microsoft.com/office/powerpoint/2010/main" val="421561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053C-D874-419A-AE7E-226BE766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A3D470-CBCB-454E-B01B-35035E685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144526"/>
            <a:ext cx="4763165" cy="15051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377002-E98F-452A-A583-397482E5D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40" y="1575798"/>
            <a:ext cx="7763958" cy="14670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7D0FEF-9F04-42F5-9D35-6091591BB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674" y="3429000"/>
            <a:ext cx="6811326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0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4C83-CFD5-4A8A-AFB7-DC11073C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C4A1D-7654-437B-B561-61E44C145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</a:t>
            </a:r>
            <a:r>
              <a:rPr lang="en-US" dirty="0" err="1"/>
              <a:t>PyMuPDF</a:t>
            </a:r>
            <a:r>
              <a:rPr lang="en-US" dirty="0"/>
              <a:t> being unhelpful in its documentation</a:t>
            </a:r>
          </a:p>
          <a:p>
            <a:pPr lvl="1"/>
            <a:r>
              <a:rPr lang="en-US" dirty="0"/>
              <a:t>Similar problems with OpenCV, but that one required less input to function</a:t>
            </a:r>
          </a:p>
          <a:p>
            <a:r>
              <a:rPr lang="en-US" dirty="0"/>
              <a:t>Difficulties converting images from one format/module to another</a:t>
            </a:r>
          </a:p>
          <a:p>
            <a:pPr lvl="1"/>
            <a:r>
              <a:rPr lang="en-US" dirty="0"/>
              <a:t>Currently just saving all images and loading them in again, but that’s extremely inefficient with larger sets </a:t>
            </a:r>
            <a:r>
              <a:rPr lang="en-US"/>
              <a:t>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1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96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Objectives</vt:lpstr>
      <vt:lpstr>Outcomes</vt:lpstr>
      <vt:lpstr>Outcomes</vt:lpstr>
      <vt:lpstr>Difficulties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Objectives</dc:title>
  <dc:creator>Jesse Ladyman</dc:creator>
  <cp:lastModifiedBy>Jesse Ladyman</cp:lastModifiedBy>
  <cp:revision>2</cp:revision>
  <dcterms:created xsi:type="dcterms:W3CDTF">2021-03-01T12:44:50Z</dcterms:created>
  <dcterms:modified xsi:type="dcterms:W3CDTF">2021-03-01T12:55:34Z</dcterms:modified>
</cp:coreProperties>
</file>