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EDA0-DF0F-8224-796C-762C7D8C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1B30C-8867-729B-061B-D74F47E1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71F5-2CAC-A530-7D8D-05933CED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C759-42D0-70F7-FBDF-72DC1AA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A9DE-17C4-3CC8-FBA2-23627A26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04FD-0146-F618-D8DF-51D7EBAD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61E21-DF14-68BD-3385-B61F98AE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549A-4FB6-16DC-B3EF-E5E97285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C3D8-F72C-DDBB-BC1C-FBF4C93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6F91-CCC4-20BF-A26D-C8B249D0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F2375-EE11-5CA5-5C97-D35258D5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05B91-535B-762D-5E1F-FBA97365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E6EB-B272-F305-C810-85D450A9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75F3-25EE-FD5C-9D42-36EAC298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7EE9-D1A7-52E8-9F3A-F5F7ACAC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1207-3CD7-7A1B-D8E2-E1C27DDF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284D-98DD-1325-5784-480E9F79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43F6-8603-7B34-B9B1-E6795380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149D-11F0-2E84-3F73-4AC2D40F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AA4A-FD3F-4EA6-63BC-603FFAD6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9906-E626-0399-6337-B29F2995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3657-F696-AF78-5D57-C36D89276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313E-B027-44D9-2BAE-8F1B6F0E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8A4B-DF0A-4E6B-0CD6-06FC14FB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1311-F088-0E5F-9922-7B998918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6B82-9BA5-BC19-FF84-51288266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44BF-D2FC-B2AC-6872-112B24F8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A9726-4DDA-3EB2-2022-9C44496D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A4E4-F729-A312-BA44-E5F0F30D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4468D-FFC0-CEF4-B0DE-58159BE9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50DC-0879-1417-A119-DDA3A57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125E-56CB-E6D8-23BF-52966624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56EA-1716-9CA7-4847-57E611DE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53DD7-34D8-6572-E684-9B2A4D0D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5CFB9-E49F-A221-E9BB-AA713673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DF59B-6E82-17E0-9CA6-89C7B88AB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1DADD-732E-2D88-419C-42589169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736F5-4994-428F-0766-C83A6816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E93BE-75AF-4236-0787-97433F64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A8C6-2BDC-46F7-0A4B-0FC0D53F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1190-59BC-9584-A938-3F3BB0B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10A9D-9AA7-505D-CE91-44513FD4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F7DE-0B71-87E4-2890-0C4A6CCE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8071F-AE10-A6F5-1871-E2F3C8B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B4D09-063C-F2C1-CFAE-FBF5BF4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FE28B-DCB5-7E7B-D0FA-D75831BB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E5FE-F2F5-4B9A-5531-26FEAE51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827F-B83A-15B7-480F-A5DDF20D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153F8-291B-2AE7-5E7F-2E0D1743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0A55-9BFC-F0C9-69DC-03B3FEDB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E2CF3-717D-4C80-2D62-180B71A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B98D-0FA4-29DA-5026-5D7BBBE3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B26A-7582-5FDD-3493-CF4BB5E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21A49-0BC9-C864-CA59-0E93D6CFA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0AFCF-AC4B-554F-CBB8-E4FD85F5F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0F890-5109-74E4-C561-93AB258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FB60-4628-A4F3-DB9E-BFA9B521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724B-089C-6B4C-4BCB-4FD2D678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B8683-058B-9A68-DEE3-A0252AEB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84ECC-F560-51E1-633A-B9DC0B54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CF71-1DB0-7E69-B97F-A03DAE12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0847-E31D-444E-B503-D471A9F9E2E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CA90-DC2B-2524-25BC-E1DCDD0C3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20FA-9966-3593-5331-5718C9883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6AA-5585-480F-89B1-38CD8D37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07F6-EF5D-D738-B6F3-F22E2EB4D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Palas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EEE52-0E34-219D-EC02-5B7606F31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Seth Lee</a:t>
            </a:r>
          </a:p>
        </p:txBody>
      </p:sp>
    </p:spTree>
    <p:extLst>
      <p:ext uri="{BB962C8B-B14F-4D97-AF65-F5344CB8AC3E}">
        <p14:creationId xmlns:p14="http://schemas.microsoft.com/office/powerpoint/2010/main" val="262222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D75F-2FFA-8CFA-082E-14F86BE5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Days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F1E9-93FE-2499-35E7-CB9067AD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(22 days) –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, 8</a:t>
            </a:r>
            <a:r>
              <a:rPr lang="en-US" baseline="30000" dirty="0"/>
              <a:t>th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11</a:t>
            </a:r>
            <a:r>
              <a:rPr lang="en-US" baseline="30000" dirty="0"/>
              <a:t>th</a:t>
            </a:r>
            <a:r>
              <a:rPr lang="en-US" dirty="0"/>
              <a:t>, 12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20</a:t>
            </a:r>
            <a:r>
              <a:rPr lang="en-US" baseline="30000" dirty="0"/>
              <a:t>th</a:t>
            </a:r>
            <a:r>
              <a:rPr lang="en-US" dirty="0"/>
              <a:t>, 21</a:t>
            </a:r>
            <a:r>
              <a:rPr lang="en-US" baseline="30000" dirty="0"/>
              <a:t>st</a:t>
            </a:r>
            <a:r>
              <a:rPr lang="en-US" dirty="0"/>
              <a:t>, 22</a:t>
            </a:r>
            <a:r>
              <a:rPr lang="en-US" baseline="30000" dirty="0"/>
              <a:t>nd</a:t>
            </a:r>
            <a:r>
              <a:rPr lang="en-US" dirty="0"/>
              <a:t>, 23</a:t>
            </a:r>
            <a:r>
              <a:rPr lang="en-US" baseline="30000" dirty="0"/>
              <a:t>rd</a:t>
            </a:r>
            <a:r>
              <a:rPr lang="en-US" dirty="0"/>
              <a:t>, 24</a:t>
            </a:r>
            <a:r>
              <a:rPr lang="en-US" baseline="30000" dirty="0"/>
              <a:t>th</a:t>
            </a:r>
            <a:r>
              <a:rPr lang="en-US" dirty="0"/>
              <a:t>, 25</a:t>
            </a:r>
            <a:r>
              <a:rPr lang="en-US" baseline="30000" dirty="0"/>
              <a:t>th</a:t>
            </a:r>
            <a:r>
              <a:rPr lang="en-US" dirty="0"/>
              <a:t>, 26</a:t>
            </a:r>
            <a:r>
              <a:rPr lang="en-US" baseline="30000" dirty="0"/>
              <a:t>th</a:t>
            </a:r>
            <a:r>
              <a:rPr lang="en-US" dirty="0"/>
              <a:t>, 27</a:t>
            </a:r>
            <a:r>
              <a:rPr lang="en-US" baseline="30000" dirty="0"/>
              <a:t>th</a:t>
            </a:r>
            <a:r>
              <a:rPr lang="en-US" dirty="0"/>
              <a:t>, 28</a:t>
            </a:r>
            <a:r>
              <a:rPr lang="en-US" baseline="30000" dirty="0"/>
              <a:t>th</a:t>
            </a:r>
            <a:r>
              <a:rPr lang="en-US" dirty="0"/>
              <a:t>, 29</a:t>
            </a:r>
            <a:r>
              <a:rPr lang="en-US" baseline="30000" dirty="0"/>
              <a:t>th</a:t>
            </a:r>
            <a:r>
              <a:rPr lang="en-US" dirty="0"/>
              <a:t>, 30</a:t>
            </a:r>
            <a:r>
              <a:rPr lang="en-US" baseline="30000" dirty="0"/>
              <a:t>th</a:t>
            </a:r>
            <a:r>
              <a:rPr lang="en-US" dirty="0"/>
              <a:t>,</a:t>
            </a:r>
          </a:p>
          <a:p>
            <a:r>
              <a:rPr lang="en-US" dirty="0"/>
              <a:t>May (10 days) –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24</a:t>
            </a:r>
            <a:r>
              <a:rPr lang="en-US" baseline="30000" dirty="0"/>
              <a:t>th</a:t>
            </a:r>
            <a:r>
              <a:rPr lang="en-US" dirty="0"/>
              <a:t>, 25</a:t>
            </a:r>
            <a:r>
              <a:rPr lang="en-US" baseline="30000" dirty="0"/>
              <a:t>th</a:t>
            </a:r>
            <a:r>
              <a:rPr lang="en-US" dirty="0"/>
              <a:t>, 26</a:t>
            </a:r>
            <a:r>
              <a:rPr lang="en-US" baseline="30000" dirty="0"/>
              <a:t>th</a:t>
            </a:r>
            <a:r>
              <a:rPr lang="en-US" dirty="0"/>
              <a:t>, 27</a:t>
            </a:r>
            <a:r>
              <a:rPr lang="en-US" baseline="30000" dirty="0"/>
              <a:t>th</a:t>
            </a:r>
            <a:r>
              <a:rPr lang="en-US" dirty="0"/>
              <a:t>, 28</a:t>
            </a:r>
            <a:r>
              <a:rPr lang="en-US" baseline="30000" dirty="0"/>
              <a:t>th</a:t>
            </a:r>
            <a:r>
              <a:rPr lang="en-US" dirty="0"/>
              <a:t>, 29</a:t>
            </a:r>
            <a:r>
              <a:rPr lang="en-US" baseline="30000" dirty="0"/>
              <a:t>th</a:t>
            </a:r>
            <a:r>
              <a:rPr lang="en-US" dirty="0"/>
              <a:t>, 30</a:t>
            </a:r>
            <a:r>
              <a:rPr lang="en-US" baseline="30000" dirty="0"/>
              <a:t>th</a:t>
            </a:r>
            <a:r>
              <a:rPr lang="en-US" dirty="0"/>
              <a:t>, 31</a:t>
            </a:r>
            <a:r>
              <a:rPr lang="en-US" baseline="30000" dirty="0"/>
              <a:t>st</a:t>
            </a:r>
            <a:r>
              <a:rPr lang="en-US" dirty="0"/>
              <a:t>,</a:t>
            </a:r>
          </a:p>
          <a:p>
            <a:r>
              <a:rPr lang="en-US" dirty="0"/>
              <a:t>June (4 days) –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</a:t>
            </a:r>
          </a:p>
          <a:p>
            <a:r>
              <a:rPr lang="en-US" dirty="0"/>
              <a:t>July (14 days) – 15</a:t>
            </a:r>
            <a:r>
              <a:rPr lang="en-US" baseline="30000" dirty="0"/>
              <a:t>th</a:t>
            </a:r>
            <a:r>
              <a:rPr lang="en-US" dirty="0"/>
              <a:t>, 16</a:t>
            </a:r>
            <a:r>
              <a:rPr lang="en-US" baseline="30000" dirty="0"/>
              <a:t>th</a:t>
            </a:r>
            <a:r>
              <a:rPr lang="en-US" dirty="0"/>
              <a:t>, 17</a:t>
            </a:r>
            <a:r>
              <a:rPr lang="en-US" baseline="30000" dirty="0"/>
              <a:t>th</a:t>
            </a:r>
            <a:r>
              <a:rPr lang="en-US" dirty="0"/>
              <a:t>, 18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20</a:t>
            </a:r>
            <a:r>
              <a:rPr lang="en-US" baseline="30000" dirty="0"/>
              <a:t>th</a:t>
            </a:r>
            <a:r>
              <a:rPr lang="en-US" dirty="0"/>
              <a:t>, 22</a:t>
            </a:r>
            <a:r>
              <a:rPr lang="en-US" baseline="30000" dirty="0"/>
              <a:t>nd</a:t>
            </a:r>
            <a:r>
              <a:rPr lang="en-US" dirty="0"/>
              <a:t>, 23</a:t>
            </a:r>
            <a:r>
              <a:rPr lang="en-US" baseline="30000" dirty="0"/>
              <a:t>rd</a:t>
            </a:r>
            <a:r>
              <a:rPr lang="en-US" dirty="0"/>
              <a:t>, 24</a:t>
            </a:r>
            <a:r>
              <a:rPr lang="en-US" baseline="30000" dirty="0"/>
              <a:t>th</a:t>
            </a:r>
            <a:r>
              <a:rPr lang="en-US" dirty="0"/>
              <a:t>, 27</a:t>
            </a:r>
            <a:r>
              <a:rPr lang="en-US" baseline="30000" dirty="0"/>
              <a:t>th</a:t>
            </a:r>
            <a:r>
              <a:rPr lang="en-US" dirty="0"/>
              <a:t>, 28</a:t>
            </a:r>
            <a:r>
              <a:rPr lang="en-US" baseline="30000" dirty="0"/>
              <a:t>th</a:t>
            </a:r>
            <a:r>
              <a:rPr lang="en-US" dirty="0"/>
              <a:t>, 29</a:t>
            </a:r>
            <a:r>
              <a:rPr lang="en-US" baseline="30000" dirty="0"/>
              <a:t>th</a:t>
            </a:r>
            <a:r>
              <a:rPr lang="en-US" dirty="0"/>
              <a:t>, 30</a:t>
            </a:r>
            <a:r>
              <a:rPr lang="en-US" baseline="30000" dirty="0"/>
              <a:t>th</a:t>
            </a:r>
            <a:r>
              <a:rPr lang="en-US" dirty="0"/>
              <a:t>, 31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August (9 days) –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, 8</a:t>
            </a:r>
            <a:r>
              <a:rPr lang="en-US" baseline="30000" dirty="0"/>
              <a:t>th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September (5 days)–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16</a:t>
            </a:r>
            <a:r>
              <a:rPr lang="en-US" baseline="30000" dirty="0"/>
              <a:t>th</a:t>
            </a:r>
            <a:r>
              <a:rPr lang="en-US" dirty="0"/>
              <a:t>, 17</a:t>
            </a:r>
            <a:r>
              <a:rPr lang="en-US" baseline="30000" dirty="0"/>
              <a:t>th</a:t>
            </a:r>
            <a:r>
              <a:rPr lang="en-US" dirty="0"/>
              <a:t>, 18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November (1 day) - 26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36C3-0D02-76B7-9D5B-C2D5BE1E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Days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6C9F-54CF-CDF1-BC31-7ECE6C42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January (3 days) - 9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11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March (6 days)  – 6</a:t>
            </a:r>
            <a:r>
              <a:rPr lang="en-US" baseline="30000" dirty="0"/>
              <a:t>th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, 8</a:t>
            </a:r>
            <a:r>
              <a:rPr lang="en-US" baseline="30000" dirty="0"/>
              <a:t>th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11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April (11 days) -3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15</a:t>
            </a:r>
            <a:r>
              <a:rPr lang="en-US" baseline="30000" dirty="0"/>
              <a:t>th</a:t>
            </a:r>
            <a:r>
              <a:rPr lang="en-US" dirty="0"/>
              <a:t>, 16</a:t>
            </a:r>
            <a:r>
              <a:rPr lang="en-US" baseline="30000" dirty="0"/>
              <a:t>th</a:t>
            </a:r>
            <a:r>
              <a:rPr lang="en-US" dirty="0"/>
              <a:t>, 18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20</a:t>
            </a:r>
            <a:r>
              <a:rPr lang="en-US" baseline="30000" dirty="0"/>
              <a:t>th</a:t>
            </a:r>
            <a:r>
              <a:rPr lang="en-US" dirty="0"/>
              <a:t>, 29</a:t>
            </a:r>
            <a:r>
              <a:rPr lang="en-US" baseline="30000" dirty="0"/>
              <a:t>th</a:t>
            </a:r>
            <a:r>
              <a:rPr lang="en-US" dirty="0"/>
              <a:t>, 30</a:t>
            </a:r>
            <a:r>
              <a:rPr lang="en-US" baseline="30000" dirty="0"/>
              <a:t>th</a:t>
            </a:r>
          </a:p>
          <a:p>
            <a:r>
              <a:rPr lang="en-US" dirty="0"/>
              <a:t>May (10 days) – 4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11</a:t>
            </a:r>
            <a:r>
              <a:rPr lang="en-US" baseline="30000" dirty="0"/>
              <a:t>th</a:t>
            </a:r>
            <a:r>
              <a:rPr lang="en-US" dirty="0"/>
              <a:t>, 12</a:t>
            </a:r>
            <a:r>
              <a:rPr lang="en-US" baseline="30000" dirty="0"/>
              <a:t>th</a:t>
            </a:r>
            <a:r>
              <a:rPr lang="en-US" dirty="0"/>
              <a:t>, 13</a:t>
            </a:r>
            <a:r>
              <a:rPr lang="en-US" baseline="30000" dirty="0"/>
              <a:t>th</a:t>
            </a:r>
            <a:r>
              <a:rPr lang="en-US" dirty="0"/>
              <a:t>, 14</a:t>
            </a:r>
            <a:r>
              <a:rPr lang="en-US" baseline="30000" dirty="0"/>
              <a:t>th</a:t>
            </a:r>
            <a:r>
              <a:rPr lang="en-US" dirty="0"/>
              <a:t>, 15</a:t>
            </a:r>
            <a:r>
              <a:rPr lang="en-US" baseline="30000" dirty="0"/>
              <a:t>th</a:t>
            </a:r>
            <a:r>
              <a:rPr lang="en-US" dirty="0"/>
              <a:t>, 16</a:t>
            </a:r>
            <a:r>
              <a:rPr lang="en-US" baseline="30000" dirty="0"/>
              <a:t>th</a:t>
            </a:r>
            <a:r>
              <a:rPr lang="en-US" dirty="0"/>
              <a:t>, 29</a:t>
            </a:r>
            <a:r>
              <a:rPr lang="en-US" baseline="30000" dirty="0"/>
              <a:t>th</a:t>
            </a:r>
            <a:r>
              <a:rPr lang="en-US" dirty="0"/>
              <a:t>,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June (12 days) –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17</a:t>
            </a:r>
            <a:r>
              <a:rPr lang="en-US" baseline="30000" dirty="0"/>
              <a:t>th</a:t>
            </a:r>
            <a:r>
              <a:rPr lang="en-US" dirty="0"/>
              <a:t>, 18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20</a:t>
            </a:r>
            <a:r>
              <a:rPr lang="en-US" baseline="30000" dirty="0"/>
              <a:t>th</a:t>
            </a:r>
            <a:r>
              <a:rPr lang="en-US" dirty="0"/>
              <a:t>, 21</a:t>
            </a:r>
            <a:r>
              <a:rPr lang="en-US" baseline="30000" dirty="0"/>
              <a:t>st</a:t>
            </a:r>
            <a:r>
              <a:rPr lang="en-US" dirty="0"/>
              <a:t>, 22</a:t>
            </a:r>
            <a:r>
              <a:rPr lang="en-US" baseline="30000" dirty="0"/>
              <a:t>nd</a:t>
            </a:r>
            <a:r>
              <a:rPr lang="en-US" dirty="0"/>
              <a:t>, 23</a:t>
            </a:r>
            <a:r>
              <a:rPr lang="en-US" baseline="30000" dirty="0"/>
              <a:t>rd</a:t>
            </a:r>
            <a:r>
              <a:rPr lang="en-US" dirty="0"/>
              <a:t>, 27</a:t>
            </a:r>
            <a:r>
              <a:rPr lang="en-US" baseline="30000" dirty="0"/>
              <a:t>th</a:t>
            </a:r>
            <a:r>
              <a:rPr lang="en-US" dirty="0"/>
              <a:t>, 28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July (12 days) –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11</a:t>
            </a:r>
            <a:r>
              <a:rPr lang="en-US" baseline="30000" dirty="0"/>
              <a:t>th</a:t>
            </a:r>
            <a:r>
              <a:rPr lang="en-US" dirty="0"/>
              <a:t>, 13</a:t>
            </a:r>
            <a:r>
              <a:rPr lang="en-US" baseline="30000" dirty="0"/>
              <a:t>th</a:t>
            </a:r>
            <a:r>
              <a:rPr lang="en-US" dirty="0"/>
              <a:t>, 14</a:t>
            </a:r>
            <a:r>
              <a:rPr lang="en-US" baseline="30000" dirty="0"/>
              <a:t>th</a:t>
            </a:r>
            <a:r>
              <a:rPr lang="en-US" dirty="0"/>
              <a:t>, 15</a:t>
            </a:r>
            <a:r>
              <a:rPr lang="en-US" baseline="30000" dirty="0"/>
              <a:t>th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5524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5949-1F5F-87E9-AA77-C1D326CF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Abnormal Data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39B6-5727-5248-BDC2-EFAC3328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missing values in the GPS data CSV file</a:t>
            </a:r>
          </a:p>
          <a:p>
            <a:r>
              <a:rPr lang="en-US" dirty="0"/>
              <a:t>There are 91 days with infinite </a:t>
            </a:r>
            <a:r>
              <a:rPr lang="en-US" dirty="0" err="1"/>
              <a:t>dCn</a:t>
            </a:r>
            <a:r>
              <a:rPr lang="en-US" dirty="0"/>
              <a:t> values however:</a:t>
            </a:r>
          </a:p>
          <a:p>
            <a:pPr lvl="1"/>
            <a:r>
              <a:rPr lang="en-US" dirty="0"/>
              <a:t>On April 4</a:t>
            </a:r>
            <a:r>
              <a:rPr lang="en-US" baseline="30000" dirty="0"/>
              <a:t>th</a:t>
            </a:r>
            <a:r>
              <a:rPr lang="en-US" dirty="0"/>
              <a:t>, 2019, every 30 second increment from 00:36:30 to 00:56:30 and 21:30:00 to 21:50:30</a:t>
            </a:r>
          </a:p>
          <a:p>
            <a:pPr lvl="1"/>
            <a:r>
              <a:rPr lang="en-US" dirty="0"/>
              <a:t>On May 28</a:t>
            </a:r>
            <a:r>
              <a:rPr lang="en-US" baseline="30000" dirty="0"/>
              <a:t>th</a:t>
            </a:r>
            <a:r>
              <a:rPr lang="en-US" dirty="0"/>
              <a:t>, 2019, every 30 second increment from 15:41:30 to 15:45:00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70C5-8B72-CEB7-8338-64F54259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Waterview Data – Summary of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1BD3-9DC1-6E90-C619-B94785EC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 data is all stationed at the Waterview Science and Technology Center.</a:t>
            </a:r>
          </a:p>
          <a:p>
            <a:r>
              <a:rPr lang="en-US" dirty="0"/>
              <a:t>For 2020 data (~2000 rows removed):</a:t>
            </a:r>
          </a:p>
          <a:p>
            <a:pPr lvl="1"/>
            <a:r>
              <a:rPr lang="en-US" dirty="0"/>
              <a:t>January – 715 rows of data</a:t>
            </a:r>
          </a:p>
          <a:p>
            <a:pPr lvl="1"/>
            <a:r>
              <a:rPr lang="en-US" dirty="0"/>
              <a:t>March – 15153 rows</a:t>
            </a:r>
          </a:p>
          <a:p>
            <a:pPr lvl="1"/>
            <a:r>
              <a:rPr lang="en-US" dirty="0"/>
              <a:t>April – 14372 rows</a:t>
            </a:r>
          </a:p>
          <a:p>
            <a:pPr lvl="1"/>
            <a:r>
              <a:rPr lang="en-US" dirty="0"/>
              <a:t>May – 20613 rows</a:t>
            </a:r>
          </a:p>
          <a:p>
            <a:pPr lvl="1"/>
            <a:r>
              <a:rPr lang="en-US" dirty="0"/>
              <a:t>June – 20846 rows</a:t>
            </a:r>
          </a:p>
          <a:p>
            <a:pPr lvl="1"/>
            <a:r>
              <a:rPr lang="en-US" dirty="0"/>
              <a:t>July – 23405 rows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4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EAB5F-075E-A4EB-DD2F-9D434F26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Summary of Months (2019)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19EA3F-53CD-BCC5-F4BC-871C5FFB6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917713"/>
            <a:ext cx="11139778" cy="2534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39B5-5E56-A167-FC84-85F8D029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748" y="3629203"/>
            <a:ext cx="6235268" cy="1800164"/>
          </a:xfrm>
        </p:spPr>
        <p:txBody>
          <a:bodyPr anchor="t">
            <a:noAutofit/>
          </a:bodyPr>
          <a:lstStyle/>
          <a:p>
            <a:r>
              <a:rPr lang="en-US" sz="1800" dirty="0"/>
              <a:t>April 42651 rows</a:t>
            </a:r>
          </a:p>
          <a:p>
            <a:r>
              <a:rPr lang="en-US" sz="1800" dirty="0"/>
              <a:t>May 18158 rows</a:t>
            </a:r>
          </a:p>
          <a:p>
            <a:r>
              <a:rPr lang="en-US" sz="1800" dirty="0"/>
              <a:t>June 10610 rows</a:t>
            </a:r>
          </a:p>
          <a:p>
            <a:r>
              <a:rPr lang="en-US" sz="1800" dirty="0"/>
              <a:t>July 30634 rows</a:t>
            </a:r>
          </a:p>
          <a:p>
            <a:r>
              <a:rPr lang="en-US" sz="1800" dirty="0"/>
              <a:t>August 24179 rows</a:t>
            </a:r>
          </a:p>
          <a:p>
            <a:r>
              <a:rPr lang="en-US" sz="1800" dirty="0"/>
              <a:t>September 6630 rows</a:t>
            </a:r>
          </a:p>
          <a:p>
            <a:r>
              <a:rPr lang="en-US" sz="1800" dirty="0"/>
              <a:t>November 1 row</a:t>
            </a:r>
          </a:p>
          <a:p>
            <a:endParaRPr lang="en-US" sz="1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EC506A02-88EF-4B1C-BDB5-C99B4911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50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62" name="Rectangle 52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C4EC5440-A44A-4132-8B18-7EB733DB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91" y="557189"/>
            <a:ext cx="8187946" cy="1114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May &amp; June</a:t>
            </a:r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EDAE9A-887E-7A6A-5ED6-D72076ADC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43" y="1796051"/>
            <a:ext cx="10188700" cy="236887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E5B309-F034-F979-1517-C9885A29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43" y="4238596"/>
            <a:ext cx="10188705" cy="23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3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July and August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48A3AE-A4C3-5120-BAFD-C74049F9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" y="1742910"/>
            <a:ext cx="11005876" cy="250875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CBC5F7-0567-A4B1-6458-ADE682E2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231956"/>
            <a:ext cx="10515600" cy="4351338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0C8A45-77ED-70EA-D393-A4544BE3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6" y="4308547"/>
            <a:ext cx="11005876" cy="24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September and November</a:t>
            </a:r>
          </a:p>
        </p:txBody>
      </p:sp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4D3802-D6B7-D9F6-E5F8-039360CE6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99" y="1314061"/>
            <a:ext cx="10185389" cy="2334830"/>
          </a:xfr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1CCCD6-D301-086D-B2E6-F37D4D6B2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3870666"/>
            <a:ext cx="10058764" cy="23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Summary of Months (2020)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9075E-1159-82A8-D286-51C1D37F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811870"/>
            <a:ext cx="6002636" cy="1645920"/>
          </a:xfrm>
        </p:spPr>
        <p:txBody>
          <a:bodyPr anchor="ctr">
            <a:noAutofit/>
          </a:bodyPr>
          <a:lstStyle/>
          <a:p>
            <a:r>
              <a:rPr lang="en-US" sz="1800" dirty="0"/>
              <a:t>January – 968 rows</a:t>
            </a:r>
          </a:p>
          <a:p>
            <a:r>
              <a:rPr lang="en-US" sz="1800" dirty="0"/>
              <a:t>March – 16622 rows</a:t>
            </a:r>
          </a:p>
          <a:p>
            <a:r>
              <a:rPr lang="en-US" sz="1800" dirty="0"/>
              <a:t>April – 14790 rows</a:t>
            </a:r>
          </a:p>
          <a:p>
            <a:r>
              <a:rPr lang="en-US" sz="1800" dirty="0"/>
              <a:t>May – 20613 rows</a:t>
            </a:r>
          </a:p>
          <a:p>
            <a:r>
              <a:rPr lang="en-US" sz="1800" dirty="0"/>
              <a:t>June – 20846 rows</a:t>
            </a:r>
          </a:p>
          <a:p>
            <a:r>
              <a:rPr lang="en-US" sz="1800" dirty="0"/>
              <a:t>July – 23405 rows</a:t>
            </a:r>
          </a:p>
          <a:p>
            <a:endParaRPr lang="en-US" sz="1800" dirty="0"/>
          </a:p>
        </p:txBody>
      </p:sp>
      <p:pic>
        <p:nvPicPr>
          <p:cNvPr id="7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983DA9-AE27-4A96-90B3-DF81F7C59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192033"/>
            <a:ext cx="11164824" cy="25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March and April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43352D-A7CC-06B0-C66B-7DBD9A17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1" y="4173538"/>
            <a:ext cx="9862459" cy="2440957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C232A9-2637-E368-17E3-8825B5535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" y="1677080"/>
            <a:ext cx="9795452" cy="2252953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C9F51B9-0B84-6D68-75AE-FAD59D46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1" y="5056510"/>
            <a:ext cx="9496427" cy="1385266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5484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May and June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124469-D7E9-A7E0-00BA-9B790FE6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388303"/>
            <a:ext cx="10447173" cy="2414756"/>
          </a:xfrm>
        </p:spPr>
      </p:pic>
      <p:pic>
        <p:nvPicPr>
          <p:cNvPr id="10" name="Picture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E4042B1-5AEA-D8E6-EA49-AEF0B26CA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3878827"/>
            <a:ext cx="10447173" cy="2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EB6-B0A7-E88A-F809-A428E92A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July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5E89106-78D3-9042-25CA-46FDF75F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0" y="1755475"/>
            <a:ext cx="10849277" cy="2503016"/>
          </a:xfrm>
        </p:spPr>
      </p:pic>
    </p:spTree>
    <p:extLst>
      <p:ext uri="{BB962C8B-B14F-4D97-AF65-F5344CB8AC3E}">
        <p14:creationId xmlns:p14="http://schemas.microsoft.com/office/powerpoint/2010/main" val="239778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506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Palas Data</vt:lpstr>
      <vt:lpstr>Summary of Months (2019)</vt:lpstr>
      <vt:lpstr>May &amp; June</vt:lpstr>
      <vt:lpstr>July and August</vt:lpstr>
      <vt:lpstr>September and November</vt:lpstr>
      <vt:lpstr>Summary of Months (2020) </vt:lpstr>
      <vt:lpstr>March and April</vt:lpstr>
      <vt:lpstr>May and June</vt:lpstr>
      <vt:lpstr>July</vt:lpstr>
      <vt:lpstr>Summary of Days (2019)</vt:lpstr>
      <vt:lpstr>Summary of Days (2020)</vt:lpstr>
      <vt:lpstr>Abnormal Data Days</vt:lpstr>
      <vt:lpstr>Waterview Data – Summary of Months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Lee</dc:creator>
  <cp:lastModifiedBy>Seth Lee</cp:lastModifiedBy>
  <cp:revision>79</cp:revision>
  <dcterms:created xsi:type="dcterms:W3CDTF">2023-06-23T18:19:29Z</dcterms:created>
  <dcterms:modified xsi:type="dcterms:W3CDTF">2023-07-03T19:58:03Z</dcterms:modified>
</cp:coreProperties>
</file>