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DDD8-C871-403A-B76A-288F6ED07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A663F-04DB-4FA5-B157-DD1482201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Vihas Gowreddy</a:t>
            </a:r>
          </a:p>
          <a:p>
            <a:r>
              <a:rPr lang="en-US" dirty="0"/>
              <a:t>9/18/2020</a:t>
            </a:r>
          </a:p>
        </p:txBody>
      </p:sp>
    </p:spTree>
    <p:extLst>
      <p:ext uri="{BB962C8B-B14F-4D97-AF65-F5344CB8AC3E}">
        <p14:creationId xmlns:p14="http://schemas.microsoft.com/office/powerpoint/2010/main" val="18368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91735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A30-9A3F-474E-ADD0-6D00246B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79376"/>
            <a:ext cx="9601200" cy="5868140"/>
          </a:xfrm>
        </p:spPr>
        <p:txBody>
          <a:bodyPr/>
          <a:lstStyle/>
          <a:p>
            <a:r>
              <a:rPr lang="en-US" dirty="0"/>
              <a:t>Find working algorithm for respiration rate</a:t>
            </a:r>
          </a:p>
          <a:p>
            <a:r>
              <a:rPr lang="en-US" dirty="0"/>
              <a:t>Work on sample respiration rate data</a:t>
            </a:r>
          </a:p>
        </p:txBody>
      </p:sp>
    </p:spTree>
    <p:extLst>
      <p:ext uri="{BB962C8B-B14F-4D97-AF65-F5344CB8AC3E}">
        <p14:creationId xmlns:p14="http://schemas.microsoft.com/office/powerpoint/2010/main" val="1589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Outcomes</a:t>
            </a:r>
            <a:br>
              <a:rPr lang="en-US" sz="5400" dirty="0"/>
            </a:br>
            <a:br>
              <a:rPr lang="en-US" sz="1200" dirty="0"/>
            </a:br>
            <a:r>
              <a:rPr lang="en-US" sz="2400" b="1" u="sng" dirty="0"/>
              <a:t>Find Working Algorithm for Respiration Rate</a:t>
            </a:r>
            <a:endParaRPr lang="en-US" sz="54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7C3D-FC42-E04D-9419-8BF099B6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0139"/>
            <a:ext cx="9601200" cy="4257261"/>
          </a:xfrm>
        </p:spPr>
        <p:txBody>
          <a:bodyPr/>
          <a:lstStyle/>
          <a:p>
            <a:r>
              <a:rPr lang="en-US" sz="2800" dirty="0"/>
              <a:t>Currently only detecting peaks from respiration rate data corresponding to chest rising and lowering when breathing</a:t>
            </a:r>
          </a:p>
          <a:p>
            <a:r>
              <a:rPr lang="en-US" sz="2800" dirty="0"/>
              <a:t>Looking into other algorithms using ECG and PPG data but hit roadblock for now</a:t>
            </a:r>
          </a:p>
          <a:p>
            <a:pPr lvl="1"/>
            <a:r>
              <a:rPr lang="en-US" sz="2800" dirty="0"/>
              <a:t>Doesn’t show algorithm to extract respiratory signal</a:t>
            </a:r>
          </a:p>
          <a:p>
            <a:pPr lvl="1"/>
            <a:r>
              <a:rPr lang="en-US" sz="2800" dirty="0"/>
              <a:t>Will look into </a:t>
            </a:r>
            <a:r>
              <a:rPr lang="en-US" sz="2800" dirty="0" err="1"/>
              <a:t>synchrosqueezing</a:t>
            </a:r>
            <a:r>
              <a:rPr lang="en-US" sz="2800" dirty="0"/>
              <a:t> when looking into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Outcomes</a:t>
            </a:r>
            <a:br>
              <a:rPr lang="en-US" sz="5400" dirty="0"/>
            </a:br>
            <a:br>
              <a:rPr lang="en-US" sz="1200" dirty="0"/>
            </a:br>
            <a:r>
              <a:rPr lang="en-US" sz="2400" b="1" u="sng" dirty="0"/>
              <a:t>Work on Sample Respiration Data (Demo)</a:t>
            </a:r>
            <a:endParaRPr lang="en-US" sz="5400" b="1" u="sng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E8D9B-BAD9-C245-9585-FDC2A2F0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313" y="1545479"/>
            <a:ext cx="6440557" cy="33063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DCEA0-2EEF-C648-B4EF-F3DCF2FEBBDA}"/>
              </a:ext>
            </a:extLst>
          </p:cNvPr>
          <p:cNvSpPr txBox="1"/>
          <p:nvPr/>
        </p:nvSpPr>
        <p:spPr>
          <a:xfrm>
            <a:off x="1739099" y="1545479"/>
            <a:ext cx="104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1B147-E9C3-B44C-AFC2-A4BB6C98E6A8}"/>
              </a:ext>
            </a:extLst>
          </p:cNvPr>
          <p:cNvSpPr txBox="1"/>
          <p:nvPr/>
        </p:nvSpPr>
        <p:spPr>
          <a:xfrm>
            <a:off x="1126434" y="5081688"/>
            <a:ext cx="99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88934-A1E3-614E-A318-8604109F3B61}"/>
              </a:ext>
            </a:extLst>
          </p:cNvPr>
          <p:cNvSpPr txBox="1"/>
          <p:nvPr/>
        </p:nvSpPr>
        <p:spPr>
          <a:xfrm>
            <a:off x="1371600" y="5497187"/>
            <a:ext cx="1075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detection method is not accurate although respiration rate may indicate it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tweak </a:t>
            </a:r>
            <a:r>
              <a:rPr lang="en-US" dirty="0" err="1"/>
              <a:t>find_peaks</a:t>
            </a:r>
            <a:r>
              <a:rPr lang="en-US" dirty="0"/>
              <a:t> to be accurate or find new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7184-F107-48A4-9444-A145D309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0"/>
            <a:ext cx="9601200" cy="20041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 and Next Steps</a:t>
            </a:r>
            <a:br>
              <a:rPr lang="en-US" sz="5400" dirty="0"/>
            </a:br>
            <a:br>
              <a:rPr lang="en-US" sz="1200" dirty="0"/>
            </a:br>
            <a:endParaRPr lang="en-US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A30-9A3F-474E-ADD0-6D00246B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43000"/>
            <a:ext cx="9601200" cy="620401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/>
              <a:t>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name of the technology being used to extract the electrical voltage to calculate the “resp”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does this technology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the drop in voltage to about 9 mean?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u="sng" dirty="0"/>
              <a:t>Next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 peak detection or find better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respiratory signal extraction algorithms for at least ECG</a:t>
            </a:r>
          </a:p>
        </p:txBody>
      </p:sp>
    </p:spTree>
    <p:extLst>
      <p:ext uri="{BB962C8B-B14F-4D97-AF65-F5344CB8AC3E}">
        <p14:creationId xmlns:p14="http://schemas.microsoft.com/office/powerpoint/2010/main" val="3766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614</TotalTime>
  <Words>176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Presentation 2</vt:lpstr>
      <vt:lpstr>Objectives</vt:lpstr>
      <vt:lpstr>Outcomes  Find Working Algorithm for Respiration Rate</vt:lpstr>
      <vt:lpstr>Outcomes  Work on Sample Respiration Data (Demo)</vt:lpstr>
      <vt:lpstr>Questions and Next Steps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Vihas Gowreddy</dc:creator>
  <cp:lastModifiedBy>Vihas Gowreddy</cp:lastModifiedBy>
  <cp:revision>16</cp:revision>
  <dcterms:created xsi:type="dcterms:W3CDTF">2020-09-11T08:02:45Z</dcterms:created>
  <dcterms:modified xsi:type="dcterms:W3CDTF">2020-09-18T17:53:04Z</dcterms:modified>
</cp:coreProperties>
</file>