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2355D9E-3563-4584-9DB7-0BE412EF308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5486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Madhav Mehta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Meeting Presentation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09/25/2020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Progress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ECG Detection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Filtering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Cleaning Data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Online/Offline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Next week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HRV Detection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Offline/Online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2020-09-25T12:50:41Z</dcterms:created>
  <dc:creator/>
  <dc:description/>
  <dc:language>en-US</dc:language>
  <cp:lastModifiedBy/>
  <dcterms:modified xsi:type="dcterms:W3CDTF">2020-09-25T12:58:58Z</dcterms:modified>
  <cp:revision>1</cp:revision>
  <dc:subject/>
  <dc:title/>
</cp:coreProperties>
</file>