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2639-AF28-DC2A-87EE-E9F54F0CE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DF002-B60E-220C-E822-400624C7F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60B6-A14E-1504-3FAA-76C981B4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21A1-6EC0-4AA0-A8A2-738DCF249BF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DFEC5-750F-FA68-E587-FF0ADC91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0ED66-8647-56DB-5945-BCA39647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C050-C9AC-47AF-86EA-7C3CFCEE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8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95EE-B954-5491-CE8C-A8CFEA04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CE87B-CA7D-841F-C2F6-FB235B801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497D0-0E8D-1A35-8D44-5ECC19F5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21A1-6EC0-4AA0-A8A2-738DCF249BF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D0C4E-31E7-BF83-85AA-DE3A3E56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219A7-9116-BD19-7955-080560E4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C050-C9AC-47AF-86EA-7C3CFCEE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0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2444CC-4518-5AB7-9CB5-315E14B02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A41DD-185E-C59B-34BE-647EFEF90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4B219-7709-69BA-C93F-A394ACEC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21A1-6EC0-4AA0-A8A2-738DCF249BF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96A2A-7D4F-D373-6D84-F13DF6D5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1CA50-93B1-72F7-F59D-58804705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C050-C9AC-47AF-86EA-7C3CFCEE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0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B1B9-34CD-F9C4-81E5-C390B70D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F8D6A-46A5-99DA-884A-4651A6D32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2E81A-ED3E-C426-9248-FAF28779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21A1-6EC0-4AA0-A8A2-738DCF249BF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12139-1012-EEAD-25CA-746B27DB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C3A91-19FE-D48D-F23B-09EC38AC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C050-C9AC-47AF-86EA-7C3CFCEE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1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9450-6EA2-A88A-D92A-7B06244C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7E0D3-A059-18E8-A461-12E746A15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85BF1-F6BE-4B3F-A26F-243CBF329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21A1-6EC0-4AA0-A8A2-738DCF249BF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B39C7-ED7D-86AD-DDDF-BD159805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95668-CC21-9C18-E1A0-2F314535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C050-C9AC-47AF-86EA-7C3CFCEE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9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ABE3-486E-A512-8F0C-7644B23F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31FA5-60D8-6AE3-3330-1C2023C76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5B99C-C5F9-3E8A-A079-45BDE84CB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9310D-3A04-D971-AA80-C46A03C2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21A1-6EC0-4AA0-A8A2-738DCF249BF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D88D9-00EA-17A6-54E6-E75B6022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10E32-243A-11F0-EE4F-3932A216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C050-C9AC-47AF-86EA-7C3CFCEE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7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367C7-BAD3-E68E-58D6-BC5D4FC5F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B6FCF-DCD6-720F-F473-5E41EBABC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A57BD-ABAD-D7E3-ED4D-EAC4EE74E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BA7BA-36E3-8561-22A9-0AD790EDB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7658F-9531-2580-B83C-C7B60EF60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E77FD-0E58-7B77-D682-8FC4B8CE4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21A1-6EC0-4AA0-A8A2-738DCF249BF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E5C27D-3585-C45B-39BF-1CE07936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45AB77-83F1-0825-4F6F-2993EEA7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C050-C9AC-47AF-86EA-7C3CFCEE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0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4489-AA4C-E53A-1DE4-01FEB50E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19CEE3-98E7-E985-CF5E-42B566DA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21A1-6EC0-4AA0-A8A2-738DCF249BF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C96CE-22DA-2FCD-A2AF-B0E1CD39E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AD162-64F0-464E-6C47-A80976F4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C050-C9AC-47AF-86EA-7C3CFCEE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3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70D204-1676-389C-E9E7-B83BCA14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21A1-6EC0-4AA0-A8A2-738DCF249BF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B094C-6633-5E9A-4DC2-FD5F71C6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2FE05-5740-8DC4-EB23-CD44DC96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C050-C9AC-47AF-86EA-7C3CFCEE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A847D-AF14-A155-A5E5-8F703152F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DE4BB-C617-FA5C-D2DE-21A1A19D9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1EDAD-09CF-3AF6-5D87-3DBE6C67D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5E9DA-3BD0-0996-CEEB-6608F8FC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21A1-6EC0-4AA0-A8A2-738DCF249BF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39AA5-545B-35B8-9D03-01E2C085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04CB6-C530-58EF-A554-791506165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C050-C9AC-47AF-86EA-7C3CFCEE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2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F1A6-6444-E4B8-8A08-8E569AE2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5BD131-DF21-3341-5B5A-0F2A1A34E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38B6D-9E67-FEE2-667A-33A44EED3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BCD0F-A007-75C3-AA65-C5C0D33A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21A1-6EC0-4AA0-A8A2-738DCF249BF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833CF-4FF1-12B1-72D7-243383DD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8F920-CB89-9C63-EA22-A0C80830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C050-C9AC-47AF-86EA-7C3CFCEE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6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E6309-5670-9693-0D9B-97141929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1E811-DFFC-B9BA-3139-604329CD2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875A5-DBDB-4FEF-C6FE-0891B74C6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721A1-6EC0-4AA0-A8A2-738DCF249BF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CD58D-D677-C0FA-CEC4-67490F6F9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F3286-3E90-82D8-2EE5-F6353C3C9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FC050-C9AC-47AF-86EA-7C3CFCEEB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0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ds.atmosphere.copernicus.eu/cdsapp#!/dataset/cams-global-reanalysis-eac4-monthly?tab=overview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36AB-BE77-E2F2-6AC6-4ED55BF75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Environmental-Social-Health Observatory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F6CF9-AC8A-982B-E30A-6275406D0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8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E5858-BCA1-CC11-DA85-22264386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49C6F-9585-7EB9-CD32-A39F0D198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31077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Hospitalization data</a:t>
            </a:r>
          </a:p>
          <a:p>
            <a:pPr lvl="1"/>
            <a:r>
              <a:rPr lang="en-US" dirty="0"/>
              <a:t>THCIC </a:t>
            </a:r>
          </a:p>
          <a:p>
            <a:pPr lvl="1"/>
            <a:r>
              <a:rPr lang="en-US" dirty="0"/>
              <a:t>Stored on the NAS </a:t>
            </a:r>
          </a:p>
          <a:p>
            <a:pPr lvl="1"/>
            <a:r>
              <a:rPr lang="en-US" dirty="0"/>
              <a:t>2000-2021, for each quarter (time resolution) </a:t>
            </a:r>
          </a:p>
          <a:p>
            <a:r>
              <a:rPr lang="en-US" dirty="0"/>
              <a:t>Environmental data</a:t>
            </a:r>
          </a:p>
          <a:p>
            <a:pPr lvl="1"/>
            <a:r>
              <a:rPr lang="en-US" dirty="0"/>
              <a:t>ECMWF (</a:t>
            </a:r>
            <a:r>
              <a:rPr lang="en-US" dirty="0">
                <a:hlinkClick r:id="rId2"/>
              </a:rPr>
              <a:t>EAC4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Month-averaged data </a:t>
            </a:r>
            <a:br>
              <a:rPr lang="en-US" dirty="0"/>
            </a:br>
            <a:r>
              <a:rPr lang="en-US" dirty="0"/>
              <a:t>-&gt; quarterly means</a:t>
            </a:r>
          </a:p>
          <a:p>
            <a:pPr lvl="1"/>
            <a:r>
              <a:rPr lang="en-US" dirty="0"/>
              <a:t>Interpolate to fine grid point (0.75 x 0.75 -&gt; 0.01 x 0.01)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0921D-D2F5-7B20-0C35-128F82A80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193" y="209711"/>
            <a:ext cx="7149830" cy="2765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3442C5-614D-C55B-5503-CB51B542F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623" y="3729691"/>
            <a:ext cx="3357214" cy="24556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4B5616-80E3-5528-3174-D6999E2869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7184" y="3882689"/>
            <a:ext cx="3297472" cy="229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7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E5858-BCA1-CC11-DA85-22264386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49C6F-9585-7EB9-CD32-A39F0D198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1473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Census data </a:t>
            </a:r>
          </a:p>
          <a:p>
            <a:pPr lvl="1"/>
            <a:r>
              <a:rPr lang="en-US" dirty="0"/>
              <a:t>Socioeconomic context</a:t>
            </a:r>
          </a:p>
          <a:p>
            <a:pPr lvl="1"/>
            <a:r>
              <a:rPr lang="en-US" dirty="0"/>
              <a:t>Collect data from</a:t>
            </a:r>
          </a:p>
          <a:p>
            <a:pPr lvl="2"/>
            <a:r>
              <a:rPr lang="en-US" dirty="0"/>
              <a:t>2000 – Decennial survey</a:t>
            </a:r>
          </a:p>
          <a:p>
            <a:pPr lvl="2"/>
            <a:r>
              <a:rPr lang="en-US" dirty="0"/>
              <a:t>2011 – American Community Survey (ACS)</a:t>
            </a:r>
          </a:p>
          <a:p>
            <a:pPr lvl="2"/>
            <a:r>
              <a:rPr lang="en-US" dirty="0"/>
              <a:t>2016 – ACS</a:t>
            </a:r>
          </a:p>
          <a:p>
            <a:pPr lvl="2"/>
            <a:r>
              <a:rPr lang="en-US" dirty="0"/>
              <a:t>2021 – ACS</a:t>
            </a:r>
          </a:p>
          <a:p>
            <a:pPr lvl="2"/>
            <a:r>
              <a:rPr lang="en-US" dirty="0"/>
              <a:t>And interpolate for the years in-between</a:t>
            </a:r>
          </a:p>
          <a:p>
            <a:pPr lvl="1"/>
            <a:r>
              <a:rPr lang="en-US" dirty="0"/>
              <a:t>As a start, variables such as age, sex, race, income, poverty,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EFA69-BEAA-2CA9-C499-545775CD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CFAA0-36B9-B0FC-E03B-37C884803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359" y="1825625"/>
            <a:ext cx="6681281" cy="42087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19F202-B266-8F60-E3CA-14B3DE339E3D}"/>
              </a:ext>
            </a:extLst>
          </p:cNvPr>
          <p:cNvSpPr txBox="1"/>
          <p:nvPr/>
        </p:nvSpPr>
        <p:spPr>
          <a:xfrm>
            <a:off x="3865917" y="3466528"/>
            <a:ext cx="201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Environmental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D320FE-6225-84D7-DCFC-795D27964751}"/>
              </a:ext>
            </a:extLst>
          </p:cNvPr>
          <p:cNvSpPr txBox="1"/>
          <p:nvPr/>
        </p:nvSpPr>
        <p:spPr>
          <a:xfrm>
            <a:off x="3842193" y="3835860"/>
            <a:ext cx="206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Socioeconomic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2EC8C0-D2B0-0143-725D-53AE37306128}"/>
              </a:ext>
            </a:extLst>
          </p:cNvPr>
          <p:cNvSpPr txBox="1"/>
          <p:nvPr/>
        </p:nvSpPr>
        <p:spPr>
          <a:xfrm>
            <a:off x="8699384" y="3429000"/>
            <a:ext cx="1717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Hospitalizations </a:t>
            </a:r>
            <a:br>
              <a:rPr lang="en-US" dirty="0"/>
            </a:br>
            <a:r>
              <a:rPr lang="en-US" dirty="0"/>
              <a:t>per zip code</a:t>
            </a:r>
          </a:p>
        </p:txBody>
      </p:sp>
    </p:spTree>
    <p:extLst>
      <p:ext uri="{BB962C8B-B14F-4D97-AF65-F5344CB8AC3E}">
        <p14:creationId xmlns:p14="http://schemas.microsoft.com/office/powerpoint/2010/main" val="4238695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106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Environmental-Social-Health Observatory</vt:lpstr>
      <vt:lpstr>Data Sources</vt:lpstr>
      <vt:lpstr>Data Sources</vt:lpstr>
      <vt:lpstr>Goal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Ashen Fernando</dc:creator>
  <cp:lastModifiedBy>Ashen Fernando</cp:lastModifiedBy>
  <cp:revision>2</cp:revision>
  <dcterms:created xsi:type="dcterms:W3CDTF">2023-11-02T18:08:08Z</dcterms:created>
  <dcterms:modified xsi:type="dcterms:W3CDTF">2023-11-02T20:44:21Z</dcterms:modified>
</cp:coreProperties>
</file>