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4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0987-36F6-4671-B360-5368CDB47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6F544-601E-4DA1-9EDF-D8B860C25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913-99A8-453B-BF4F-9F84AF20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E06A-27D5-4CDC-AFCF-4872130BB0A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5DA1F-C222-4E9B-9799-E86084C5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13A35-0D28-40DA-BDFD-9BE7E70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BD3-FAE3-4054-BCA5-A0931122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5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48AF-504F-4BC2-A954-81C8490E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AF966-DCC2-4768-A8E8-06C75563A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2209-DA83-4375-8E10-28247B8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E06A-27D5-4CDC-AFCF-4872130BB0A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AB7E6-44B8-4F43-A0F3-00D4168D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8126C-BB27-4DFF-A6FD-5E9687D9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BD3-FAE3-4054-BCA5-A0931122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0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17035-90EF-4059-863C-BC81B7782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5557E-6794-40FD-837A-AF5BC3EC5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00D18-53BD-41AB-8E78-7054FF9B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E06A-27D5-4CDC-AFCF-4872130BB0A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13039-4706-4EBC-A3DD-B55A76AB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6FCC7-F58B-4177-AC67-F326A843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BD3-FAE3-4054-BCA5-A0931122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5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D95A-47D1-4CA2-8017-F1946539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60B97-E150-4D3E-BCC6-52F0DE084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34B27-1880-479D-9EC6-17F0CE0B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E06A-27D5-4CDC-AFCF-4872130BB0A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BA1B2-06FC-4C1E-A194-B7D22D57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2828A-1C2D-4DD9-A924-ADBF6B00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BD3-FAE3-4054-BCA5-A0931122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5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E01A-8842-45AA-AE35-07540F966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F42B1-00DB-428E-B2F5-793768511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83F1B-2FAD-4396-A77B-5418CEFB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E06A-27D5-4CDC-AFCF-4872130BB0A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11E6-5A00-43C1-AE9E-344CC2AA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5A384-3668-4454-BF1C-DA284B57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BD3-FAE3-4054-BCA5-A0931122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227F-8E80-4C1F-9E3C-37964853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C5FF-8052-40B9-98A9-4C7ED593B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BAC71-0B0F-4E75-A740-980ED3D08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C2E56-75C6-4740-A926-13299FD6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E06A-27D5-4CDC-AFCF-4872130BB0A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86F40-20CB-4355-9863-F5B0135F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AA35F-7450-4B28-BC6B-D1CB9CCB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BD3-FAE3-4054-BCA5-A0931122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0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6BBD-FDF1-49EF-8402-3B0D2E7F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00563-3A22-430F-B0BE-DD1A7BA51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5483D-33F0-41C3-800B-FE6A09F51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CE6FC-4043-434A-9EA1-6D6EB65B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B3243-6382-47F0-BEC1-8CA3E82B1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61CFB-91D8-43C8-9302-43C53CFE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E06A-27D5-4CDC-AFCF-4872130BB0A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F2932-DF97-406A-8D32-D8882408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A60EB-D7AC-45AD-98D5-D63F5424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BD3-FAE3-4054-BCA5-A0931122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8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B753-B6AE-4104-B4CC-CA5D8F68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505C7-D26A-4762-A5BB-A34AAFBB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E06A-27D5-4CDC-AFCF-4872130BB0A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DDC00-C605-4A6C-B613-3E505130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EB2A7-AD0D-4906-858D-E2E30F4F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BD3-FAE3-4054-BCA5-A0931122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9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F61F0-B716-4F3A-8584-5ABB848A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E06A-27D5-4CDC-AFCF-4872130BB0A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7600E-D7E1-43CB-B335-927C08DF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951CB-911A-4FDC-83CA-E1ACB2A7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BD3-FAE3-4054-BCA5-A0931122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6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E679-9762-41F9-93E7-E09CBEBC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51E22-3503-441D-9103-B79D4145B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9B255-6378-483A-81C2-37CD3837C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F1235-6D96-4CB4-BD7D-3E095CD6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E06A-27D5-4CDC-AFCF-4872130BB0A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65F62-5639-4605-84B1-A84C8E8E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33544-9582-4B32-BA25-A71010DC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BD3-FAE3-4054-BCA5-A0931122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2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5126-0674-4B37-A109-C16D3B79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75C70-8DA2-4E47-A18A-4C9196045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5BBE0-9B46-4642-A5BE-B93ED5B01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07165-F7FB-48AC-8959-EF54E3B5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E06A-27D5-4CDC-AFCF-4872130BB0A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800FE-34B5-426A-A722-08E202CD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21FCB-9559-40E2-8BFC-3C6EE624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BD3-FAE3-4054-BCA5-A0931122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0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E4580-0D71-41A2-AA01-5B0E4354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9B83A-E7B4-4A50-8718-F68A1AAD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D8B4A-9328-4388-BC6F-DE2ED3DCD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E06A-27D5-4CDC-AFCF-4872130BB0A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7BF72-FA51-4654-89E9-C55FCE13F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6F41E-C093-4CE9-845F-3C1EA05BA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DBD3-FAE3-4054-BCA5-A0931122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vz2LpziQAs&amp;t=305s" TargetMode="External"/><Relationship Id="rId2" Type="http://schemas.openxmlformats.org/officeDocument/2006/relationships/hyperlink" Target="https://dash.plotly.com/dash-core-components/rangeslid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217C-4F31-48EE-9DB1-460ED4340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6E044-161F-4762-B9A6-4D78174DC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Nikhil John</a:t>
            </a:r>
          </a:p>
        </p:txBody>
      </p:sp>
    </p:spTree>
    <p:extLst>
      <p:ext uri="{BB962C8B-B14F-4D97-AF65-F5344CB8AC3E}">
        <p14:creationId xmlns:p14="http://schemas.microsoft.com/office/powerpoint/2010/main" val="268766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8993-F57B-457C-8779-57B49BCF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2308C-D597-4DBE-A19E-F7A77BB3B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function to create slider</a:t>
            </a:r>
          </a:p>
        </p:txBody>
      </p:sp>
    </p:spTree>
    <p:extLst>
      <p:ext uri="{BB962C8B-B14F-4D97-AF65-F5344CB8AC3E}">
        <p14:creationId xmlns:p14="http://schemas.microsoft.com/office/powerpoint/2010/main" val="75638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50B9-F90E-4C1B-B61D-A464BF24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E362-6790-40D0-A99B-A5DAA3F93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https://dash.plotly.com/dash-core-components/rangeslider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https://www.youtube.com/watch?v=Zvz2LpziQAs&amp;t=305s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8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92DF-BC1A-4E2C-AE90-FF74D9FD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25C04-6391-4D9B-B354-C657CB235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63" y="244134"/>
            <a:ext cx="11636829" cy="15675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ED7C90-606D-4A0F-A0BE-FD30757F7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584" y="2767012"/>
            <a:ext cx="4524375" cy="285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1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Meeting 5</vt:lpstr>
      <vt:lpstr>Deliverable</vt:lpstr>
      <vt:lpstr>Methodology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5</dc:title>
  <dc:creator>John, Nikhil Joseph</dc:creator>
  <cp:lastModifiedBy>John, Nikhil Joseph</cp:lastModifiedBy>
  <cp:revision>2</cp:revision>
  <dcterms:created xsi:type="dcterms:W3CDTF">2021-10-07T03:05:37Z</dcterms:created>
  <dcterms:modified xsi:type="dcterms:W3CDTF">2021-10-07T17:45:47Z</dcterms:modified>
</cp:coreProperties>
</file>